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786" r:id="rId3"/>
  </p:sldMasterIdLst>
  <p:notesMasterIdLst>
    <p:notesMasterId r:id="rId17"/>
  </p:notesMasterIdLst>
  <p:sldIdLst>
    <p:sldId id="307" r:id="rId4"/>
    <p:sldId id="306" r:id="rId5"/>
    <p:sldId id="304" r:id="rId6"/>
    <p:sldId id="302" r:id="rId7"/>
    <p:sldId id="301" r:id="rId8"/>
    <p:sldId id="303" r:id="rId9"/>
    <p:sldId id="281" r:id="rId10"/>
    <p:sldId id="309" r:id="rId11"/>
    <p:sldId id="285" r:id="rId12"/>
    <p:sldId id="284" r:id="rId13"/>
    <p:sldId id="291" r:id="rId14"/>
    <p:sldId id="305" r:id="rId15"/>
    <p:sldId id="308" r:id="rId16"/>
  </p:sldIdLst>
  <p:sldSz cx="9144000" cy="5143500" type="screen16x9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2607C"/>
    <a:srgbClr val="1F3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657" autoAdjust="0"/>
  </p:normalViewPr>
  <p:slideViewPr>
    <p:cSldViewPr>
      <p:cViewPr>
        <p:scale>
          <a:sx n="100" d="100"/>
          <a:sy n="100" d="100"/>
        </p:scale>
        <p:origin x="-372" y="-102"/>
      </p:cViewPr>
      <p:guideLst>
        <p:guide orient="horz" pos="3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39C786-486B-4A54-8969-0A1A4D086221}" type="datetimeFigureOut">
              <a:rPr lang="es-ES" smtClean="0"/>
              <a:pPr/>
              <a:t>16/05/2014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6E0C5B-E58E-4784-B5BA-A887C3479F4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12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8D214-CDB3-4742-9471-4862D9F33400}" type="slidenum">
              <a:rPr lang="de-DE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de-DE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73778" y="8835270"/>
            <a:ext cx="3036623" cy="46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16" tIns="48312" rIns="96616" bIns="48312" anchor="b"/>
          <a:lstStyle/>
          <a:p>
            <a:pPr algn="r" defTabSz="965523"/>
            <a:fld id="{1822B739-A50E-45C4-9459-E22FEF9286E1}" type="slidenum">
              <a:rPr lang="en-GB" sz="1300"/>
              <a:pPr algn="r" defTabSz="965523"/>
              <a:t>1</a:t>
            </a:fld>
            <a:endParaRPr lang="en-GB" sz="1300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9188" cy="3487737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</p:spPr>
        <p:txBody>
          <a:bodyPr lIns="96616" tIns="48312" rIns="96616" bIns="48312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20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808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A434DC-46AD-47D4-A92F-2AAB2DE37DE3}" type="slidenum">
              <a:rPr lang="es-ES" smtClean="0">
                <a:solidFill>
                  <a:prstClr val="black"/>
                </a:solidFill>
                <a:ea typeface="MS PGothic"/>
                <a:cs typeface="MS PGothic"/>
              </a:rPr>
              <a:pPr/>
              <a:t>13</a:t>
            </a:fld>
            <a:endParaRPr lang="es-ES" smtClean="0">
              <a:solidFill>
                <a:prstClr val="black"/>
              </a:solidFill>
              <a:ea typeface="MS PGothic"/>
              <a:cs typeface="MS PGothic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6012" cy="348615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6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>
                <a:solidFill>
                  <a:prstClr val="black"/>
                </a:solidFill>
              </a:rPr>
              <a:pPr/>
              <a:t>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0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0C5B-E58E-4784-B5BA-A887C3479F4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27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psoul.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14 Forma libre"/>
          <p:cNvSpPr/>
          <p:nvPr userDrawn="1"/>
        </p:nvSpPr>
        <p:spPr>
          <a:xfrm>
            <a:off x="5486401" y="-6658"/>
            <a:ext cx="3657599" cy="5160146"/>
          </a:xfrm>
          <a:custGeom>
            <a:avLst/>
            <a:gdLst>
              <a:gd name="connsiteX0" fmla="*/ 1491449 w 4261282"/>
              <a:gd name="connsiteY0" fmla="*/ 8878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491449 w 4261282"/>
              <a:gd name="connsiteY4" fmla="*/ 8878 h 7013360"/>
              <a:gd name="connsiteX0" fmla="*/ 1281082 w 4261282"/>
              <a:gd name="connsiteY0" fmla="*/ 8878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281082 w 4261282"/>
              <a:gd name="connsiteY4" fmla="*/ 8878 h 7013360"/>
              <a:gd name="connsiteX0" fmla="*/ 1253111 w 4261282"/>
              <a:gd name="connsiteY0" fmla="*/ 3426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253111 w 4261282"/>
              <a:gd name="connsiteY4" fmla="*/ 3426 h 70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82" h="7013360">
                <a:moveTo>
                  <a:pt x="1253111" y="3426"/>
                </a:moveTo>
                <a:lnTo>
                  <a:pt x="0" y="7013360"/>
                </a:lnTo>
                <a:lnTo>
                  <a:pt x="4261282" y="7004482"/>
                </a:lnTo>
                <a:cubicBezTo>
                  <a:pt x="4258323" y="4669655"/>
                  <a:pt x="4255363" y="2334827"/>
                  <a:pt x="4252404" y="0"/>
                </a:cubicBezTo>
                <a:lnTo>
                  <a:pt x="1253111" y="3426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8 Rectángulo"/>
          <p:cNvSpPr/>
          <p:nvPr userDrawn="1"/>
        </p:nvSpPr>
        <p:spPr>
          <a:xfrm>
            <a:off x="-5418" y="2102875"/>
            <a:ext cx="6135431" cy="88531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811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88116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65089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650892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807275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9238" h="618467">
                <a:moveTo>
                  <a:pt x="0" y="0"/>
                </a:moveTo>
                <a:lnTo>
                  <a:pt x="5989238" y="0"/>
                </a:lnTo>
                <a:lnTo>
                  <a:pt x="5807275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4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3 Rectángulo"/>
          <p:cNvSpPr/>
          <p:nvPr userDrawn="1"/>
        </p:nvSpPr>
        <p:spPr>
          <a:xfrm>
            <a:off x="-5417" y="507600"/>
            <a:ext cx="6611700" cy="1597194"/>
          </a:xfrm>
          <a:prstGeom prst="rect">
            <a:avLst/>
          </a:prstGeom>
          <a:gradFill>
            <a:gsLst>
              <a:gs pos="25000">
                <a:srgbClr val="041E42">
                  <a:alpha val="95000"/>
                </a:srgbClr>
              </a:gs>
              <a:gs pos="100000">
                <a:srgbClr val="199E9E">
                  <a:alpha val="95000"/>
                </a:srgbClr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7 Rectángulo"/>
          <p:cNvSpPr/>
          <p:nvPr userDrawn="1"/>
        </p:nvSpPr>
        <p:spPr>
          <a:xfrm>
            <a:off x="6124829" y="505659"/>
            <a:ext cx="3029445" cy="159840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59226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9226 w 3350424"/>
              <a:gd name="connsiteY4" fmla="*/ 0 h 1616247"/>
              <a:gd name="connsiteX0" fmla="*/ 354529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4529 w 3350424"/>
              <a:gd name="connsiteY4" fmla="*/ 0 h 1616247"/>
              <a:gd name="connsiteX0" fmla="*/ 462557 w 3458452"/>
              <a:gd name="connsiteY0" fmla="*/ 0 h 1616247"/>
              <a:gd name="connsiteX1" fmla="*/ 3458452 w 3458452"/>
              <a:gd name="connsiteY1" fmla="*/ 513 h 1616247"/>
              <a:gd name="connsiteX2" fmla="*/ 3458452 w 3458452"/>
              <a:gd name="connsiteY2" fmla="*/ 1616247 h 1616247"/>
              <a:gd name="connsiteX3" fmla="*/ 0 w 3458452"/>
              <a:gd name="connsiteY3" fmla="*/ 1616247 h 1616247"/>
              <a:gd name="connsiteX4" fmla="*/ 462557 w 3458452"/>
              <a:gd name="connsiteY4" fmla="*/ 0 h 1616247"/>
              <a:gd name="connsiteX0" fmla="*/ 357483 w 3353378"/>
              <a:gd name="connsiteY0" fmla="*/ 0 h 1616247"/>
              <a:gd name="connsiteX1" fmla="*/ 3353378 w 3353378"/>
              <a:gd name="connsiteY1" fmla="*/ 513 h 1616247"/>
              <a:gd name="connsiteX2" fmla="*/ 3353378 w 3353378"/>
              <a:gd name="connsiteY2" fmla="*/ 1616247 h 1616247"/>
              <a:gd name="connsiteX3" fmla="*/ 0 w 3353378"/>
              <a:gd name="connsiteY3" fmla="*/ 1616247 h 1616247"/>
              <a:gd name="connsiteX4" fmla="*/ 357483 w 3353378"/>
              <a:gd name="connsiteY4" fmla="*/ 0 h 1616247"/>
              <a:gd name="connsiteX0" fmla="*/ 361449 w 3357344"/>
              <a:gd name="connsiteY0" fmla="*/ 0 h 1616247"/>
              <a:gd name="connsiteX1" fmla="*/ 3357344 w 3357344"/>
              <a:gd name="connsiteY1" fmla="*/ 513 h 1616247"/>
              <a:gd name="connsiteX2" fmla="*/ 3357344 w 3357344"/>
              <a:gd name="connsiteY2" fmla="*/ 1616247 h 1616247"/>
              <a:gd name="connsiteX3" fmla="*/ 0 w 3357344"/>
              <a:gd name="connsiteY3" fmla="*/ 1616247 h 1616247"/>
              <a:gd name="connsiteX4" fmla="*/ 361449 w 3357344"/>
              <a:gd name="connsiteY4" fmla="*/ 0 h 1616247"/>
              <a:gd name="connsiteX0" fmla="*/ 369381 w 3365276"/>
              <a:gd name="connsiteY0" fmla="*/ 0 h 1616247"/>
              <a:gd name="connsiteX1" fmla="*/ 3365276 w 3365276"/>
              <a:gd name="connsiteY1" fmla="*/ 513 h 1616247"/>
              <a:gd name="connsiteX2" fmla="*/ 3365276 w 3365276"/>
              <a:gd name="connsiteY2" fmla="*/ 1616247 h 1616247"/>
              <a:gd name="connsiteX3" fmla="*/ 0 w 3365276"/>
              <a:gd name="connsiteY3" fmla="*/ 1616247 h 1616247"/>
              <a:gd name="connsiteX4" fmla="*/ 369381 w 3365276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276" h="1616247">
                <a:moveTo>
                  <a:pt x="369381" y="0"/>
                </a:moveTo>
                <a:lnTo>
                  <a:pt x="3365276" y="513"/>
                </a:lnTo>
                <a:lnTo>
                  <a:pt x="3365276" y="1616247"/>
                </a:lnTo>
                <a:lnTo>
                  <a:pt x="0" y="1616247"/>
                </a:lnTo>
                <a:lnTo>
                  <a:pt x="3693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/>
          </a:p>
        </p:txBody>
      </p:sp>
      <p:sp>
        <p:nvSpPr>
          <p:cNvPr id="43" name="1 Título"/>
          <p:cNvSpPr>
            <a:spLocks noGrp="1"/>
          </p:cNvSpPr>
          <p:nvPr>
            <p:ph type="ctrTitle" hasCustomPrompt="1"/>
          </p:nvPr>
        </p:nvSpPr>
        <p:spPr>
          <a:xfrm>
            <a:off x="346896" y="868982"/>
            <a:ext cx="5656965" cy="892552"/>
          </a:xfr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PRESENTACIÓN MAYÚSCULAS</a:t>
            </a:r>
            <a:endParaRPr lang="es-ES" dirty="0"/>
          </a:p>
        </p:txBody>
      </p:sp>
      <p:sp>
        <p:nvSpPr>
          <p:cNvPr id="44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83905" y="2336706"/>
            <a:ext cx="5412232" cy="384721"/>
          </a:xfrm>
        </p:spPr>
        <p:txBody>
          <a:bodyPr wrap="square">
            <a:spAutoFit/>
          </a:bodyPr>
          <a:lstStyle>
            <a:lvl1pPr marL="0" indent="0" algn="l">
              <a:buNone/>
              <a:defRPr lang="es-ES" sz="19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Área de Negocio</a:t>
            </a:r>
            <a:endParaRPr lang="es-ES" dirty="0"/>
          </a:p>
        </p:txBody>
      </p:sp>
      <p:pic>
        <p:nvPicPr>
          <p:cNvPr id="45" name="44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87" y="921834"/>
            <a:ext cx="900461" cy="7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827584" y="1275606"/>
            <a:ext cx="6768920" cy="3384376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gráfico</a:t>
            </a:r>
            <a:endParaRPr lang="es-ES" dirty="0"/>
          </a:p>
        </p:txBody>
      </p:sp>
      <p:sp>
        <p:nvSpPr>
          <p:cNvPr id="23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2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25" name="2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0" name="9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2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Rectángulo"/>
          <p:cNvSpPr/>
          <p:nvPr/>
        </p:nvSpPr>
        <p:spPr>
          <a:xfrm>
            <a:off x="-42241" y="3459340"/>
            <a:ext cx="7652715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  <a:gd name="connsiteX0" fmla="*/ 29729 w 7043418"/>
              <a:gd name="connsiteY0" fmla="*/ 2 h 1963768"/>
              <a:gd name="connsiteX1" fmla="*/ 7043418 w 7043418"/>
              <a:gd name="connsiteY1" fmla="*/ 0 h 1963768"/>
              <a:gd name="connsiteX2" fmla="*/ 6474776 w 7043418"/>
              <a:gd name="connsiteY2" fmla="*/ 1963768 h 1963768"/>
              <a:gd name="connsiteX3" fmla="*/ 0 w 7043418"/>
              <a:gd name="connsiteY3" fmla="*/ 1963768 h 1963768"/>
              <a:gd name="connsiteX4" fmla="*/ 29729 w 7043418"/>
              <a:gd name="connsiteY4" fmla="*/ 2 h 1963768"/>
              <a:gd name="connsiteX0" fmla="*/ 12196 w 7043418"/>
              <a:gd name="connsiteY0" fmla="*/ 3 h 1963768"/>
              <a:gd name="connsiteX1" fmla="*/ 7043418 w 7043418"/>
              <a:gd name="connsiteY1" fmla="*/ 0 h 1963768"/>
              <a:gd name="connsiteX2" fmla="*/ 6474776 w 7043418"/>
              <a:gd name="connsiteY2" fmla="*/ 1963768 h 1963768"/>
              <a:gd name="connsiteX3" fmla="*/ 0 w 7043418"/>
              <a:gd name="connsiteY3" fmla="*/ 1963768 h 1963768"/>
              <a:gd name="connsiteX4" fmla="*/ 12196 w 7043418"/>
              <a:gd name="connsiteY4" fmla="*/ 3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3418" h="1963768">
                <a:moveTo>
                  <a:pt x="12196" y="3"/>
                </a:moveTo>
                <a:lnTo>
                  <a:pt x="7043418" y="0"/>
                </a:lnTo>
                <a:lnTo>
                  <a:pt x="6474776" y="1963768"/>
                </a:lnTo>
                <a:lnTo>
                  <a:pt x="0" y="1963768"/>
                </a:lnTo>
                <a:cubicBezTo>
                  <a:pt x="4065" y="1309180"/>
                  <a:pt x="8131" y="654591"/>
                  <a:pt x="12196" y="3"/>
                </a:cubicBezTo>
                <a:close/>
              </a:path>
            </a:pathLst>
          </a:custGeom>
          <a:gradFill>
            <a:gsLst>
              <a:gs pos="25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7 Rectángulo"/>
          <p:cNvSpPr/>
          <p:nvPr/>
        </p:nvSpPr>
        <p:spPr>
          <a:xfrm>
            <a:off x="6948264" y="3141232"/>
            <a:ext cx="2195736" cy="1050697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7360" y="3643870"/>
            <a:ext cx="57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GRACIAS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601" y="3344050"/>
            <a:ext cx="767928" cy="6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75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85257"/>
      </p:ext>
    </p:extLst>
  </p:cSld>
  <p:clrMapOvr>
    <a:masterClrMapping/>
  </p:clrMapOvr>
  <p:transition spd="med">
    <p:fade/>
  </p:transition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13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5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5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0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901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591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5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0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9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9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37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7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5" y="3459345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8" y="3267915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3" y="3444275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6637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5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" y="1830"/>
            <a:ext cx="9142858" cy="5142857"/>
          </a:xfrm>
          <a:prstGeom prst="rect">
            <a:avLst/>
          </a:prstGeom>
          <a:ln>
            <a:noFill/>
          </a:ln>
        </p:spPr>
      </p:pic>
      <p:sp>
        <p:nvSpPr>
          <p:cNvPr id="57" name="56 Forma libre"/>
          <p:cNvSpPr/>
          <p:nvPr userDrawn="1"/>
        </p:nvSpPr>
        <p:spPr>
          <a:xfrm>
            <a:off x="5018847" y="-6657"/>
            <a:ext cx="4133460" cy="5160146"/>
          </a:xfrm>
          <a:custGeom>
            <a:avLst/>
            <a:gdLst>
              <a:gd name="connsiteX0" fmla="*/ 1491449 w 4261282"/>
              <a:gd name="connsiteY0" fmla="*/ 8878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491449 w 4261282"/>
              <a:gd name="connsiteY4" fmla="*/ 8878 h 70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82" h="7013360">
                <a:moveTo>
                  <a:pt x="1491449" y="8878"/>
                </a:moveTo>
                <a:lnTo>
                  <a:pt x="0" y="7013360"/>
                </a:lnTo>
                <a:lnTo>
                  <a:pt x="4261282" y="7004482"/>
                </a:lnTo>
                <a:cubicBezTo>
                  <a:pt x="4258323" y="4669655"/>
                  <a:pt x="4255363" y="2334827"/>
                  <a:pt x="4252404" y="0"/>
                </a:cubicBezTo>
                <a:lnTo>
                  <a:pt x="1491449" y="8878"/>
                </a:lnTo>
                <a:close/>
              </a:path>
            </a:pathLst>
          </a:custGeom>
          <a:solidFill>
            <a:srgbClr val="FFFFFF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58" name="57 Rectángulo"/>
          <p:cNvSpPr/>
          <p:nvPr userDrawn="1"/>
        </p:nvSpPr>
        <p:spPr>
          <a:xfrm>
            <a:off x="1" y="452263"/>
            <a:ext cx="6444208" cy="1212300"/>
          </a:xfrm>
          <a:prstGeom prst="rect">
            <a:avLst/>
          </a:prstGeom>
          <a:gradFill>
            <a:gsLst>
              <a:gs pos="24000">
                <a:srgbClr val="041E42">
                  <a:alpha val="95000"/>
                </a:srgbClr>
              </a:gs>
              <a:gs pos="100000">
                <a:srgbClr val="199E9E">
                  <a:alpha val="95000"/>
                </a:srgbClr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59" name="7 Rectángulo"/>
          <p:cNvSpPr/>
          <p:nvPr userDrawn="1"/>
        </p:nvSpPr>
        <p:spPr>
          <a:xfrm>
            <a:off x="6002299" y="447496"/>
            <a:ext cx="3142705" cy="1217071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05" h="1616247">
                <a:moveTo>
                  <a:pt x="334685" y="0"/>
                </a:moveTo>
                <a:lnTo>
                  <a:pt x="3142705" y="513"/>
                </a:lnTo>
                <a:lnTo>
                  <a:pt x="3142705" y="1616247"/>
                </a:lnTo>
                <a:lnTo>
                  <a:pt x="0" y="1616247"/>
                </a:lnTo>
                <a:lnTo>
                  <a:pt x="334685" y="0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60" name="8 Rectángulo"/>
          <p:cNvSpPr/>
          <p:nvPr userDrawn="1"/>
        </p:nvSpPr>
        <p:spPr>
          <a:xfrm>
            <a:off x="3" y="1664257"/>
            <a:ext cx="6000159" cy="463850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58761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pic>
        <p:nvPicPr>
          <p:cNvPr id="61" name="60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52" y="727255"/>
            <a:ext cx="937931" cy="590897"/>
          </a:xfrm>
          <a:prstGeom prst="rect">
            <a:avLst/>
          </a:prstGeom>
        </p:spPr>
      </p:pic>
      <p:sp>
        <p:nvSpPr>
          <p:cNvPr id="62" name="1 Título"/>
          <p:cNvSpPr>
            <a:spLocks noGrp="1"/>
          </p:cNvSpPr>
          <p:nvPr>
            <p:ph type="ctrTitle" hasCustomPrompt="1"/>
          </p:nvPr>
        </p:nvSpPr>
        <p:spPr>
          <a:xfrm>
            <a:off x="515941" y="621686"/>
            <a:ext cx="5484221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smtClean="0">
                <a:ln w="317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480991" y="1725733"/>
            <a:ext cx="5126636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9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 Rectángulo"/>
          <p:cNvSpPr/>
          <p:nvPr userDrawn="1"/>
        </p:nvSpPr>
        <p:spPr>
          <a:xfrm>
            <a:off x="-5418" y="2102875"/>
            <a:ext cx="6135431" cy="88531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811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88116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65089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650892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807275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9238" h="618467">
                <a:moveTo>
                  <a:pt x="0" y="0"/>
                </a:moveTo>
                <a:lnTo>
                  <a:pt x="5989238" y="0"/>
                </a:lnTo>
                <a:lnTo>
                  <a:pt x="5807275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4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3 Rectángulo"/>
          <p:cNvSpPr/>
          <p:nvPr userDrawn="1"/>
        </p:nvSpPr>
        <p:spPr>
          <a:xfrm>
            <a:off x="-5417" y="507600"/>
            <a:ext cx="6611700" cy="1597194"/>
          </a:xfrm>
          <a:prstGeom prst="rect">
            <a:avLst/>
          </a:prstGeom>
          <a:gradFill>
            <a:gsLst>
              <a:gs pos="25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7 Rectángulo"/>
          <p:cNvSpPr/>
          <p:nvPr userDrawn="1"/>
        </p:nvSpPr>
        <p:spPr>
          <a:xfrm>
            <a:off x="6124829" y="505659"/>
            <a:ext cx="3029445" cy="159840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59226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9226 w 3350424"/>
              <a:gd name="connsiteY4" fmla="*/ 0 h 1616247"/>
              <a:gd name="connsiteX0" fmla="*/ 354529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4529 w 3350424"/>
              <a:gd name="connsiteY4" fmla="*/ 0 h 1616247"/>
              <a:gd name="connsiteX0" fmla="*/ 462557 w 3458452"/>
              <a:gd name="connsiteY0" fmla="*/ 0 h 1616247"/>
              <a:gd name="connsiteX1" fmla="*/ 3458452 w 3458452"/>
              <a:gd name="connsiteY1" fmla="*/ 513 h 1616247"/>
              <a:gd name="connsiteX2" fmla="*/ 3458452 w 3458452"/>
              <a:gd name="connsiteY2" fmla="*/ 1616247 h 1616247"/>
              <a:gd name="connsiteX3" fmla="*/ 0 w 3458452"/>
              <a:gd name="connsiteY3" fmla="*/ 1616247 h 1616247"/>
              <a:gd name="connsiteX4" fmla="*/ 462557 w 3458452"/>
              <a:gd name="connsiteY4" fmla="*/ 0 h 1616247"/>
              <a:gd name="connsiteX0" fmla="*/ 357483 w 3353378"/>
              <a:gd name="connsiteY0" fmla="*/ 0 h 1616247"/>
              <a:gd name="connsiteX1" fmla="*/ 3353378 w 3353378"/>
              <a:gd name="connsiteY1" fmla="*/ 513 h 1616247"/>
              <a:gd name="connsiteX2" fmla="*/ 3353378 w 3353378"/>
              <a:gd name="connsiteY2" fmla="*/ 1616247 h 1616247"/>
              <a:gd name="connsiteX3" fmla="*/ 0 w 3353378"/>
              <a:gd name="connsiteY3" fmla="*/ 1616247 h 1616247"/>
              <a:gd name="connsiteX4" fmla="*/ 357483 w 3353378"/>
              <a:gd name="connsiteY4" fmla="*/ 0 h 1616247"/>
              <a:gd name="connsiteX0" fmla="*/ 361449 w 3357344"/>
              <a:gd name="connsiteY0" fmla="*/ 0 h 1616247"/>
              <a:gd name="connsiteX1" fmla="*/ 3357344 w 3357344"/>
              <a:gd name="connsiteY1" fmla="*/ 513 h 1616247"/>
              <a:gd name="connsiteX2" fmla="*/ 3357344 w 3357344"/>
              <a:gd name="connsiteY2" fmla="*/ 1616247 h 1616247"/>
              <a:gd name="connsiteX3" fmla="*/ 0 w 3357344"/>
              <a:gd name="connsiteY3" fmla="*/ 1616247 h 1616247"/>
              <a:gd name="connsiteX4" fmla="*/ 361449 w 3357344"/>
              <a:gd name="connsiteY4" fmla="*/ 0 h 1616247"/>
              <a:gd name="connsiteX0" fmla="*/ 369381 w 3365276"/>
              <a:gd name="connsiteY0" fmla="*/ 0 h 1616247"/>
              <a:gd name="connsiteX1" fmla="*/ 3365276 w 3365276"/>
              <a:gd name="connsiteY1" fmla="*/ 513 h 1616247"/>
              <a:gd name="connsiteX2" fmla="*/ 3365276 w 3365276"/>
              <a:gd name="connsiteY2" fmla="*/ 1616247 h 1616247"/>
              <a:gd name="connsiteX3" fmla="*/ 0 w 3365276"/>
              <a:gd name="connsiteY3" fmla="*/ 1616247 h 1616247"/>
              <a:gd name="connsiteX4" fmla="*/ 369381 w 3365276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276" h="1616247">
                <a:moveTo>
                  <a:pt x="369381" y="0"/>
                </a:moveTo>
                <a:lnTo>
                  <a:pt x="3365276" y="513"/>
                </a:lnTo>
                <a:lnTo>
                  <a:pt x="3365276" y="1616247"/>
                </a:lnTo>
                <a:lnTo>
                  <a:pt x="0" y="1616247"/>
                </a:lnTo>
                <a:lnTo>
                  <a:pt x="369381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"/>
          </a:p>
        </p:txBody>
      </p:sp>
      <p:sp>
        <p:nvSpPr>
          <p:cNvPr id="20" name="1 Título"/>
          <p:cNvSpPr>
            <a:spLocks noGrp="1"/>
          </p:cNvSpPr>
          <p:nvPr>
            <p:ph type="ctrTitle" hasCustomPrompt="1"/>
          </p:nvPr>
        </p:nvSpPr>
        <p:spPr>
          <a:xfrm>
            <a:off x="346896" y="868982"/>
            <a:ext cx="5656965" cy="892552"/>
          </a:xfr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PRESENTACIÓN MAYÚSCULAS</a:t>
            </a:r>
            <a:endParaRPr lang="es-ES" dirty="0"/>
          </a:p>
        </p:txBody>
      </p:sp>
      <p:sp>
        <p:nvSpPr>
          <p:cNvPr id="2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83905" y="2336706"/>
            <a:ext cx="5412232" cy="384721"/>
          </a:xfrm>
        </p:spPr>
        <p:txBody>
          <a:bodyPr wrap="square">
            <a:spAutoFit/>
          </a:bodyPr>
          <a:lstStyle>
            <a:lvl1pPr marL="0" indent="0" algn="l">
              <a:buNone/>
              <a:defRPr lang="es-ES" sz="19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Área de Negocio</a:t>
            </a:r>
            <a:endParaRPr lang="es-ES" dirty="0"/>
          </a:p>
        </p:txBody>
      </p:sp>
      <p:pic>
        <p:nvPicPr>
          <p:cNvPr id="22" name="2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87" y="921834"/>
            <a:ext cx="900461" cy="7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1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13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5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5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3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 userDrawn="1"/>
        </p:nvSpPr>
        <p:spPr>
          <a:xfrm>
            <a:off x="0" y="453223"/>
            <a:ext cx="6516216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3" name="7 Rectángulo"/>
          <p:cNvSpPr/>
          <p:nvPr userDrawn="1"/>
        </p:nvSpPr>
        <p:spPr>
          <a:xfrm>
            <a:off x="5796136" y="261792"/>
            <a:ext cx="3360630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6754 h 1615734"/>
              <a:gd name="connsiteX1" fmla="*/ 3031873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0 h 1608980"/>
              <a:gd name="connsiteX1" fmla="*/ 3031873 w 3350424"/>
              <a:gd name="connsiteY1" fmla="*/ 36589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5 h 1615735"/>
              <a:gd name="connsiteX1" fmla="*/ 3031873 w 3350424"/>
              <a:gd name="connsiteY1" fmla="*/ 0 h 1615735"/>
              <a:gd name="connsiteX2" fmla="*/ 3350424 w 3350424"/>
              <a:gd name="connsiteY2" fmla="*/ 1615735 h 1615735"/>
              <a:gd name="connsiteX3" fmla="*/ 0 w 3350424"/>
              <a:gd name="connsiteY3" fmla="*/ 1615735 h 1615735"/>
              <a:gd name="connsiteX4" fmla="*/ 342103 w 3350424"/>
              <a:gd name="connsiteY4" fmla="*/ 6755 h 1615735"/>
              <a:gd name="connsiteX0" fmla="*/ 342103 w 3350424"/>
              <a:gd name="connsiteY0" fmla="*/ 0 h 1608980"/>
              <a:gd name="connsiteX1" fmla="*/ 3031873 w 3350424"/>
              <a:gd name="connsiteY1" fmla="*/ 36590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4 h 1615734"/>
              <a:gd name="connsiteX1" fmla="*/ 3041827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041827"/>
              <a:gd name="connsiteY0" fmla="*/ 6754 h 1615734"/>
              <a:gd name="connsiteX1" fmla="*/ 3041827 w 3041827"/>
              <a:gd name="connsiteY1" fmla="*/ 0 h 1615734"/>
              <a:gd name="connsiteX2" fmla="*/ 3031873 w 3041827"/>
              <a:gd name="connsiteY2" fmla="*/ 1615734 h 1615734"/>
              <a:gd name="connsiteX3" fmla="*/ 0 w 3041827"/>
              <a:gd name="connsiteY3" fmla="*/ 1615734 h 1615734"/>
              <a:gd name="connsiteX4" fmla="*/ 342103 w 3041827"/>
              <a:gd name="connsiteY4" fmla="*/ 6754 h 1615734"/>
              <a:gd name="connsiteX0" fmla="*/ 342103 w 3036630"/>
              <a:gd name="connsiteY0" fmla="*/ 6754 h 1615734"/>
              <a:gd name="connsiteX1" fmla="*/ 3036630 w 3036630"/>
              <a:gd name="connsiteY1" fmla="*/ 0 h 1615734"/>
              <a:gd name="connsiteX2" fmla="*/ 3031873 w 3036630"/>
              <a:gd name="connsiteY2" fmla="*/ 1615734 h 1615734"/>
              <a:gd name="connsiteX3" fmla="*/ 0 w 3036630"/>
              <a:gd name="connsiteY3" fmla="*/ 1615734 h 1615734"/>
              <a:gd name="connsiteX4" fmla="*/ 342103 w 3036630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630" h="1615734">
                <a:moveTo>
                  <a:pt x="342103" y="6754"/>
                </a:moveTo>
                <a:lnTo>
                  <a:pt x="3036630" y="0"/>
                </a:lnTo>
                <a:cubicBezTo>
                  <a:pt x="3035044" y="538578"/>
                  <a:pt x="3033459" y="1077156"/>
                  <a:pt x="3031873" y="1615734"/>
                </a:cubicBez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4" name="23 CuadroTexto"/>
          <p:cNvSpPr txBox="1"/>
          <p:nvPr userDrawn="1"/>
        </p:nvSpPr>
        <p:spPr>
          <a:xfrm>
            <a:off x="6372201" y="591743"/>
            <a:ext cx="213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n w="1905">
                  <a:solidFill>
                    <a:srgbClr val="6E6259"/>
                  </a:solidFill>
                </a:ln>
                <a:solidFill>
                  <a:srgbClr val="6E6259"/>
                </a:solidFill>
                <a:cs typeface="Arial" pitchFamily="34" charset="0"/>
              </a:rPr>
              <a:t>AGENDA</a:t>
            </a:r>
            <a:endParaRPr lang="es-ES" sz="2800" dirty="0">
              <a:ln w="1905">
                <a:solidFill>
                  <a:srgbClr val="6E6259"/>
                </a:solidFill>
              </a:ln>
              <a:solidFill>
                <a:srgbClr val="6E6259"/>
              </a:solidFill>
              <a:cs typeface="Arial" pitchFamily="34" charset="0"/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2" hasCustomPrompt="1"/>
          </p:nvPr>
        </p:nvSpPr>
        <p:spPr>
          <a:xfrm>
            <a:off x="431542" y="1329612"/>
            <a:ext cx="8280919" cy="3456384"/>
          </a:xfrm>
        </p:spPr>
        <p:txBody>
          <a:bodyPr anchor="t"/>
          <a:lstStyle>
            <a:lvl1pPr marL="324000" indent="-288000">
              <a:buClr>
                <a:schemeClr val="bg1">
                  <a:lumMod val="65000"/>
                </a:schemeClr>
              </a:buClr>
              <a:buSzPct val="85000"/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 marL="742950" indent="-216000"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</a:defRPr>
            </a:lvl2pPr>
            <a:lvl3pPr marL="1143000" indent="-180000">
              <a:buFontTx/>
              <a:buBlip>
                <a:blip r:embed="rId3"/>
              </a:buBlip>
              <a:defRPr sz="2000" baseline="0">
                <a:solidFill>
                  <a:schemeClr val="tx1"/>
                </a:solidFill>
              </a:defRPr>
            </a:lvl3pPr>
            <a:lvl4pPr marL="1600200" indent="-108000">
              <a:buClr>
                <a:schemeClr val="accent1">
                  <a:lumMod val="90000"/>
                  <a:lumOff val="10000"/>
                </a:schemeClr>
              </a:buClr>
              <a:buSzPct val="12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</a:defRPr>
            </a:lvl4pPr>
            <a:lvl5pPr marL="2057400" indent="-108000">
              <a:buClr>
                <a:schemeClr val="tx1">
                  <a:lumMod val="50000"/>
                </a:schemeClr>
              </a:buClr>
              <a:buSzPct val="120000"/>
              <a:buFont typeface="Wingdings" pitchFamily="2" charset="2"/>
              <a:buChar char="§"/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ADD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843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gradFill flip="none" rotWithShape="1">
            <a:gsLst>
              <a:gs pos="56000">
                <a:srgbClr val="1D5068"/>
              </a:gs>
              <a:gs pos="100000">
                <a:srgbClr val="199E9E"/>
              </a:gs>
              <a:gs pos="36000">
                <a:srgbClr val="1D3455"/>
              </a:gs>
            </a:gsLst>
            <a:lin ang="1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3" name="3 Rectángulo"/>
          <p:cNvSpPr/>
          <p:nvPr userDrawn="1"/>
        </p:nvSpPr>
        <p:spPr>
          <a:xfrm>
            <a:off x="1" y="466601"/>
            <a:ext cx="6327900" cy="1202382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535863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95923"/>
              <a:gd name="connsiteY0" fmla="*/ 0 h 1978446"/>
              <a:gd name="connsiteX1" fmla="*/ 6895923 w 6895923"/>
              <a:gd name="connsiteY1" fmla="*/ 0 h 1978446"/>
              <a:gd name="connsiteX2" fmla="*/ 6535863 w 6895923"/>
              <a:gd name="connsiteY2" fmla="*/ 1978446 h 1978446"/>
              <a:gd name="connsiteX3" fmla="*/ 0 w 6895923"/>
              <a:gd name="connsiteY3" fmla="*/ 1978446 h 1978446"/>
              <a:gd name="connsiteX4" fmla="*/ 0 w 6895923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923" h="1978446">
                <a:moveTo>
                  <a:pt x="0" y="0"/>
                </a:moveTo>
                <a:lnTo>
                  <a:pt x="6895923" y="0"/>
                </a:lnTo>
                <a:lnTo>
                  <a:pt x="6535863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4" name="7 Rectángulo"/>
          <p:cNvSpPr/>
          <p:nvPr userDrawn="1"/>
        </p:nvSpPr>
        <p:spPr>
          <a:xfrm>
            <a:off x="5995738" y="466601"/>
            <a:ext cx="3148263" cy="1202382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274210 w 3082230"/>
              <a:gd name="connsiteY0" fmla="*/ 0 h 1616247"/>
              <a:gd name="connsiteX1" fmla="*/ 3082230 w 3082230"/>
              <a:gd name="connsiteY1" fmla="*/ 513 h 1616247"/>
              <a:gd name="connsiteX2" fmla="*/ 3082230 w 3082230"/>
              <a:gd name="connsiteY2" fmla="*/ 1616247 h 1616247"/>
              <a:gd name="connsiteX3" fmla="*/ 0 w 3082230"/>
              <a:gd name="connsiteY3" fmla="*/ 1616247 h 1616247"/>
              <a:gd name="connsiteX4" fmla="*/ 274210 w 3082230"/>
              <a:gd name="connsiteY4" fmla="*/ 0 h 1616247"/>
              <a:gd name="connsiteX0" fmla="*/ 330250 w 3138270"/>
              <a:gd name="connsiteY0" fmla="*/ 0 h 1616247"/>
              <a:gd name="connsiteX1" fmla="*/ 3138270 w 3138270"/>
              <a:gd name="connsiteY1" fmla="*/ 513 h 1616247"/>
              <a:gd name="connsiteX2" fmla="*/ 3138270 w 3138270"/>
              <a:gd name="connsiteY2" fmla="*/ 1616247 h 1616247"/>
              <a:gd name="connsiteX3" fmla="*/ 0 w 3138270"/>
              <a:gd name="connsiteY3" fmla="*/ 1616247 h 1616247"/>
              <a:gd name="connsiteX4" fmla="*/ 330250 w 3138270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270" h="1616247">
                <a:moveTo>
                  <a:pt x="330250" y="0"/>
                </a:moveTo>
                <a:lnTo>
                  <a:pt x="3138270" y="513"/>
                </a:lnTo>
                <a:lnTo>
                  <a:pt x="3138270" y="1616247"/>
                </a:lnTo>
                <a:lnTo>
                  <a:pt x="0" y="1616247"/>
                </a:lnTo>
                <a:lnTo>
                  <a:pt x="330250" y="0"/>
                </a:lnTo>
                <a:close/>
              </a:path>
            </a:pathLst>
          </a:custGeom>
          <a:solidFill>
            <a:srgbClr val="F0F6FE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5" name="1 Título"/>
          <p:cNvSpPr>
            <a:spLocks noGrp="1"/>
          </p:cNvSpPr>
          <p:nvPr>
            <p:ph type="title" hasCustomPrompt="1"/>
          </p:nvPr>
        </p:nvSpPr>
        <p:spPr>
          <a:xfrm>
            <a:off x="508025" y="610773"/>
            <a:ext cx="5319901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lang="es-ES" sz="2600" b="1" kern="1200" baseline="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6485773" y="618470"/>
            <a:ext cx="2359696" cy="877163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ctr" defTabSz="914400" rtl="0" eaLnBrk="1" latinLnBrk="0" hangingPunct="1">
              <a:buNone/>
              <a:defRPr lang="es-ES" sz="7000" kern="1200" spc="-3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0" b="0" i="0" u="none" strike="noStrike" kern="1200" cap="none" spc="-30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#</a:t>
            </a:r>
            <a:endParaRPr kumimoji="0" lang="es-ES" sz="7000" b="0" i="0" u="none" strike="noStrike" kern="1200" cap="none" spc="-30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77687" y="485656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>
                <a:solidFill>
                  <a:srgbClr val="FFFFFF"/>
                </a:solidFill>
              </a:rPr>
              <a:t>©</a:t>
            </a:r>
            <a:endParaRPr lang="es-ES" sz="14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9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de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gradFill flip="none" rotWithShape="1">
            <a:gsLst>
              <a:gs pos="56000">
                <a:srgbClr val="1D5068"/>
              </a:gs>
              <a:gs pos="100000">
                <a:srgbClr val="199E9E"/>
              </a:gs>
              <a:gs pos="36000">
                <a:srgbClr val="1D345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cxnSp>
        <p:nvCxnSpPr>
          <p:cNvPr id="15" name="14 Conector recto"/>
          <p:cNvCxnSpPr/>
          <p:nvPr userDrawn="1"/>
        </p:nvCxnSpPr>
        <p:spPr>
          <a:xfrm flipH="1">
            <a:off x="-19047" y="888728"/>
            <a:ext cx="836416" cy="2840310"/>
          </a:xfrm>
          <a:prstGeom prst="line">
            <a:avLst/>
          </a:prstGeom>
          <a:ln w="412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1028245" y="849850"/>
            <a:ext cx="6984776" cy="3429000"/>
          </a:xfrm>
        </p:spPr>
        <p:txBody>
          <a:bodyPr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s-ES" sz="4800" b="1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>
              <a:buNone/>
              <a:defRPr lang="es-ES" sz="4800" b="1" kern="1200" dirty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Insert a title or idea</a:t>
            </a:r>
            <a:endParaRPr lang="en-US" noProof="0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77687" y="485656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>
                <a:solidFill>
                  <a:srgbClr val="FFFFFF"/>
                </a:solidFill>
              </a:rPr>
              <a:t>©</a:t>
            </a:r>
            <a:endParaRPr lang="es-ES" sz="14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6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364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025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5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0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9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224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230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7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5" y="3459345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8" y="3267915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3" y="3444275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77687" y="485656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>
                <a:solidFill>
                  <a:srgbClr val="6E6259"/>
                </a:solidFill>
              </a:rPr>
              <a:t>©</a:t>
            </a:r>
            <a:endParaRPr lang="es-ES" sz="1400" b="1" kern="0" dirty="0">
              <a:solidFill>
                <a:srgbClr val="6E6259"/>
              </a:solidFill>
            </a:endParaRPr>
          </a:p>
        </p:txBody>
      </p:sp>
      <p:sp>
        <p:nvSpPr>
          <p:cNvPr id="14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94867" y="4845229"/>
            <a:ext cx="7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dirty="0">
                <a:solidFill>
                  <a:srgbClr val="6E6259"/>
                </a:solidFill>
              </a:rPr>
              <a:t>Compañía. Dirección que ha elaborado el documento. Fecha completa.</a:t>
            </a:r>
            <a:endParaRPr kern="0" dirty="0">
              <a:solidFill>
                <a:srgbClr val="6E6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6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ador de texto"/>
          <p:cNvSpPr>
            <a:spLocks noGrp="1"/>
          </p:cNvSpPr>
          <p:nvPr>
            <p:ph type="body" sz="quarter" idx="10"/>
          </p:nvPr>
        </p:nvSpPr>
        <p:spPr>
          <a:xfrm>
            <a:off x="881590" y="546105"/>
            <a:ext cx="4545506" cy="855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quarter" idx="11"/>
          </p:nvPr>
        </p:nvSpPr>
        <p:spPr>
          <a:xfrm>
            <a:off x="881591" y="1761666"/>
            <a:ext cx="2880319" cy="1035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27" name="26 Marcador de texto"/>
          <p:cNvSpPr>
            <a:spLocks noGrp="1"/>
          </p:cNvSpPr>
          <p:nvPr>
            <p:ph type="body" sz="quarter" idx="12"/>
          </p:nvPr>
        </p:nvSpPr>
        <p:spPr>
          <a:xfrm>
            <a:off x="881594" y="2931790"/>
            <a:ext cx="2880320" cy="148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29" name="28 Marcador de texto"/>
          <p:cNvSpPr>
            <a:spLocks noGrp="1"/>
          </p:cNvSpPr>
          <p:nvPr>
            <p:ph type="body" sz="quarter" idx="13"/>
          </p:nvPr>
        </p:nvSpPr>
        <p:spPr>
          <a:xfrm>
            <a:off x="4031942" y="1761665"/>
            <a:ext cx="2880320" cy="10349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  <a:p>
            <a:pPr lvl="1"/>
            <a:r>
              <a:rPr lang="en-US" dirty="0" err="1" smtClean="0"/>
              <a:t>Second level</a:t>
            </a:r>
          </a:p>
        </p:txBody>
      </p:sp>
      <p:sp>
        <p:nvSpPr>
          <p:cNvPr id="33" name="32 Marcador de texto"/>
          <p:cNvSpPr>
            <a:spLocks noGrp="1"/>
          </p:cNvSpPr>
          <p:nvPr>
            <p:ph type="body" sz="quarter" idx="14"/>
          </p:nvPr>
        </p:nvSpPr>
        <p:spPr>
          <a:xfrm>
            <a:off x="4031942" y="2931791"/>
            <a:ext cx="2880320" cy="148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35" name="34 Marcador de texto"/>
          <p:cNvSpPr>
            <a:spLocks noGrp="1"/>
          </p:cNvSpPr>
          <p:nvPr>
            <p:ph type="body" sz="quarter" idx="15"/>
          </p:nvPr>
        </p:nvSpPr>
        <p:spPr>
          <a:xfrm>
            <a:off x="881594" y="4731996"/>
            <a:ext cx="3690937" cy="179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AFA39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50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/>
        </p:nvSpPr>
        <p:spPr>
          <a:xfrm>
            <a:off x="-9649" y="453219"/>
            <a:ext cx="7701291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  <a:gd name="connsiteX0" fmla="*/ 3370 w 7017059"/>
              <a:gd name="connsiteY0" fmla="*/ 2 h 1963768"/>
              <a:gd name="connsiteX1" fmla="*/ 7017059 w 7017059"/>
              <a:gd name="connsiteY1" fmla="*/ 0 h 1963768"/>
              <a:gd name="connsiteX2" fmla="*/ 6448417 w 7017059"/>
              <a:gd name="connsiteY2" fmla="*/ 1963768 h 1963768"/>
              <a:gd name="connsiteX3" fmla="*/ 0 w 7017059"/>
              <a:gd name="connsiteY3" fmla="*/ 1963768 h 1963768"/>
              <a:gd name="connsiteX4" fmla="*/ 3370 w 7017059"/>
              <a:gd name="connsiteY4" fmla="*/ 2 h 1963768"/>
              <a:gd name="connsiteX0" fmla="*/ 20784 w 7034473"/>
              <a:gd name="connsiteY0" fmla="*/ 2 h 1963768"/>
              <a:gd name="connsiteX1" fmla="*/ 7034473 w 7034473"/>
              <a:gd name="connsiteY1" fmla="*/ 0 h 1963768"/>
              <a:gd name="connsiteX2" fmla="*/ 6465831 w 7034473"/>
              <a:gd name="connsiteY2" fmla="*/ 1963768 h 1963768"/>
              <a:gd name="connsiteX3" fmla="*/ 0 w 7034473"/>
              <a:gd name="connsiteY3" fmla="*/ 1963768 h 1963768"/>
              <a:gd name="connsiteX4" fmla="*/ 20784 w 7034473"/>
              <a:gd name="connsiteY4" fmla="*/ 2 h 1963768"/>
              <a:gd name="connsiteX0" fmla="*/ 113 w 7039923"/>
              <a:gd name="connsiteY0" fmla="*/ 3 h 1963768"/>
              <a:gd name="connsiteX1" fmla="*/ 7039923 w 7039923"/>
              <a:gd name="connsiteY1" fmla="*/ 0 h 1963768"/>
              <a:gd name="connsiteX2" fmla="*/ 6471281 w 7039923"/>
              <a:gd name="connsiteY2" fmla="*/ 1963768 h 1963768"/>
              <a:gd name="connsiteX3" fmla="*/ 5450 w 7039923"/>
              <a:gd name="connsiteY3" fmla="*/ 1963768 h 1963768"/>
              <a:gd name="connsiteX4" fmla="*/ 113 w 7039923"/>
              <a:gd name="connsiteY4" fmla="*/ 3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9923" h="1963768">
                <a:moveTo>
                  <a:pt x="113" y="3"/>
                </a:moveTo>
                <a:lnTo>
                  <a:pt x="7039923" y="0"/>
                </a:lnTo>
                <a:lnTo>
                  <a:pt x="6471281" y="1963768"/>
                </a:lnTo>
                <a:lnTo>
                  <a:pt x="5450" y="1963768"/>
                </a:lnTo>
                <a:cubicBezTo>
                  <a:pt x="6573" y="1309179"/>
                  <a:pt x="-1010" y="654592"/>
                  <a:pt x="113" y="3"/>
                </a:cubicBezTo>
                <a:close/>
              </a:path>
            </a:pathLst>
          </a:custGeom>
          <a:gradFill>
            <a:gsLst>
              <a:gs pos="25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7 Rectángulo"/>
          <p:cNvSpPr/>
          <p:nvPr/>
        </p:nvSpPr>
        <p:spPr>
          <a:xfrm>
            <a:off x="6948264" y="261789"/>
            <a:ext cx="2208502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6754 h 1615734"/>
              <a:gd name="connsiteX1" fmla="*/ 3031873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0 h 1608980"/>
              <a:gd name="connsiteX1" fmla="*/ 3031873 w 3350424"/>
              <a:gd name="connsiteY1" fmla="*/ 36589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5 h 1615735"/>
              <a:gd name="connsiteX1" fmla="*/ 3031873 w 3350424"/>
              <a:gd name="connsiteY1" fmla="*/ 0 h 1615735"/>
              <a:gd name="connsiteX2" fmla="*/ 3350424 w 3350424"/>
              <a:gd name="connsiteY2" fmla="*/ 1615735 h 1615735"/>
              <a:gd name="connsiteX3" fmla="*/ 0 w 3350424"/>
              <a:gd name="connsiteY3" fmla="*/ 1615735 h 1615735"/>
              <a:gd name="connsiteX4" fmla="*/ 342103 w 3350424"/>
              <a:gd name="connsiteY4" fmla="*/ 6755 h 1615735"/>
              <a:gd name="connsiteX0" fmla="*/ 342103 w 3350424"/>
              <a:gd name="connsiteY0" fmla="*/ 0 h 1608980"/>
              <a:gd name="connsiteX1" fmla="*/ 3031873 w 3350424"/>
              <a:gd name="connsiteY1" fmla="*/ 36590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4 h 1615734"/>
              <a:gd name="connsiteX1" fmla="*/ 3041827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041827"/>
              <a:gd name="connsiteY0" fmla="*/ 6754 h 1615734"/>
              <a:gd name="connsiteX1" fmla="*/ 3041827 w 3041827"/>
              <a:gd name="connsiteY1" fmla="*/ 0 h 1615734"/>
              <a:gd name="connsiteX2" fmla="*/ 3031873 w 3041827"/>
              <a:gd name="connsiteY2" fmla="*/ 1615734 h 1615734"/>
              <a:gd name="connsiteX3" fmla="*/ 0 w 3041827"/>
              <a:gd name="connsiteY3" fmla="*/ 1615734 h 1615734"/>
              <a:gd name="connsiteX4" fmla="*/ 342103 w 3041827"/>
              <a:gd name="connsiteY4" fmla="*/ 6754 h 1615734"/>
              <a:gd name="connsiteX0" fmla="*/ 342103 w 3036630"/>
              <a:gd name="connsiteY0" fmla="*/ 6754 h 1615734"/>
              <a:gd name="connsiteX1" fmla="*/ 3036630 w 3036630"/>
              <a:gd name="connsiteY1" fmla="*/ 0 h 1615734"/>
              <a:gd name="connsiteX2" fmla="*/ 3031873 w 3036630"/>
              <a:gd name="connsiteY2" fmla="*/ 1615734 h 1615734"/>
              <a:gd name="connsiteX3" fmla="*/ 0 w 3036630"/>
              <a:gd name="connsiteY3" fmla="*/ 1615734 h 1615734"/>
              <a:gd name="connsiteX4" fmla="*/ 342103 w 3036630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630" h="1615734">
                <a:moveTo>
                  <a:pt x="342103" y="6754"/>
                </a:moveTo>
                <a:lnTo>
                  <a:pt x="3036630" y="0"/>
                </a:lnTo>
                <a:cubicBezTo>
                  <a:pt x="3035044" y="538578"/>
                  <a:pt x="3033459" y="1077156"/>
                  <a:pt x="3031873" y="1615734"/>
                </a:cubicBez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093932" y="548111"/>
            <a:ext cx="20600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n w="1905">
                  <a:solidFill>
                    <a:srgbClr val="6E6259"/>
                  </a:solidFill>
                </a:ln>
                <a:solidFill>
                  <a:srgbClr val="6E6259"/>
                </a:solidFill>
                <a:latin typeface="Arial" pitchFamily="34" charset="0"/>
                <a:cs typeface="Arial" pitchFamily="34" charset="0"/>
              </a:rPr>
              <a:t>ÍNDICE</a:t>
            </a:r>
            <a:endParaRPr lang="es-ES" sz="2200" dirty="0">
              <a:ln w="1905">
                <a:solidFill>
                  <a:srgbClr val="6E6259"/>
                </a:solidFill>
              </a:ln>
              <a:solidFill>
                <a:srgbClr val="6E62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1203410" y="1419622"/>
            <a:ext cx="5197390" cy="3078000"/>
          </a:xfrm>
        </p:spPr>
        <p:txBody>
          <a:bodyPr>
            <a:normAutofit/>
          </a:bodyPr>
          <a:lstStyle>
            <a:lvl1pPr marL="324000" indent="-288000">
              <a:buClr>
                <a:schemeClr val="bg1">
                  <a:lumMod val="65000"/>
                </a:schemeClr>
              </a:buClr>
              <a:buSzPct val="85000"/>
              <a:buFont typeface="+mj-lt"/>
              <a:buAutoNum type="arabicPeriod"/>
              <a:defRPr sz="2000" baseline="0">
                <a:solidFill>
                  <a:schemeClr val="tx1"/>
                </a:solidFill>
              </a:defRPr>
            </a:lvl1pPr>
            <a:lvl2pPr marL="742950" indent="-216000">
              <a:buFontTx/>
              <a:buBlip>
                <a:blip r:embed="rId2"/>
              </a:buBlip>
              <a:defRPr sz="2000">
                <a:solidFill>
                  <a:schemeClr val="tx1"/>
                </a:solidFill>
              </a:defRPr>
            </a:lvl2pPr>
            <a:lvl3pPr marL="1143000" indent="-180000">
              <a:buFontTx/>
              <a:buBlip>
                <a:blip r:embed="rId3"/>
              </a:buBlip>
              <a:defRPr sz="1800">
                <a:solidFill>
                  <a:schemeClr val="tx1"/>
                </a:solidFill>
              </a:defRPr>
            </a:lvl3pPr>
            <a:lvl4pPr marL="1600200" indent="-108000">
              <a:buClr>
                <a:schemeClr val="accent1">
                  <a:lumMod val="90000"/>
                  <a:lumOff val="10000"/>
                </a:schemeClr>
              </a:buClr>
              <a:buSzPct val="120000"/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057400" indent="-108000">
              <a:buClr>
                <a:schemeClr val="tx1">
                  <a:lumMod val="50000"/>
                </a:schemeClr>
              </a:buClr>
              <a:buSzPct val="12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 smtClean="0"/>
              <a:t>HAGA CLIC PARA AGREGAR TEXTO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783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 userDrawn="1"/>
        </p:nvSpPr>
        <p:spPr>
          <a:xfrm>
            <a:off x="-10633" y="453223"/>
            <a:ext cx="6516216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100000">
                <a:srgbClr val="CBC3BB"/>
              </a:gs>
              <a:gs pos="44000">
                <a:srgbClr val="ACA299"/>
              </a:gs>
            </a:gsLst>
            <a:lin ang="1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3" name="7 Rectángulo"/>
          <p:cNvSpPr/>
          <p:nvPr userDrawn="1"/>
        </p:nvSpPr>
        <p:spPr>
          <a:xfrm>
            <a:off x="5796136" y="261792"/>
            <a:ext cx="3360630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6754 h 1615734"/>
              <a:gd name="connsiteX1" fmla="*/ 3031873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0 h 1608980"/>
              <a:gd name="connsiteX1" fmla="*/ 3031873 w 3350424"/>
              <a:gd name="connsiteY1" fmla="*/ 36589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5 h 1615735"/>
              <a:gd name="connsiteX1" fmla="*/ 3031873 w 3350424"/>
              <a:gd name="connsiteY1" fmla="*/ 0 h 1615735"/>
              <a:gd name="connsiteX2" fmla="*/ 3350424 w 3350424"/>
              <a:gd name="connsiteY2" fmla="*/ 1615735 h 1615735"/>
              <a:gd name="connsiteX3" fmla="*/ 0 w 3350424"/>
              <a:gd name="connsiteY3" fmla="*/ 1615735 h 1615735"/>
              <a:gd name="connsiteX4" fmla="*/ 342103 w 3350424"/>
              <a:gd name="connsiteY4" fmla="*/ 6755 h 1615735"/>
              <a:gd name="connsiteX0" fmla="*/ 342103 w 3350424"/>
              <a:gd name="connsiteY0" fmla="*/ 0 h 1608980"/>
              <a:gd name="connsiteX1" fmla="*/ 3031873 w 3350424"/>
              <a:gd name="connsiteY1" fmla="*/ 36590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4 h 1615734"/>
              <a:gd name="connsiteX1" fmla="*/ 3041827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041827"/>
              <a:gd name="connsiteY0" fmla="*/ 6754 h 1615734"/>
              <a:gd name="connsiteX1" fmla="*/ 3041827 w 3041827"/>
              <a:gd name="connsiteY1" fmla="*/ 0 h 1615734"/>
              <a:gd name="connsiteX2" fmla="*/ 3031873 w 3041827"/>
              <a:gd name="connsiteY2" fmla="*/ 1615734 h 1615734"/>
              <a:gd name="connsiteX3" fmla="*/ 0 w 3041827"/>
              <a:gd name="connsiteY3" fmla="*/ 1615734 h 1615734"/>
              <a:gd name="connsiteX4" fmla="*/ 342103 w 3041827"/>
              <a:gd name="connsiteY4" fmla="*/ 6754 h 1615734"/>
              <a:gd name="connsiteX0" fmla="*/ 342103 w 3036630"/>
              <a:gd name="connsiteY0" fmla="*/ 6754 h 1615734"/>
              <a:gd name="connsiteX1" fmla="*/ 3036630 w 3036630"/>
              <a:gd name="connsiteY1" fmla="*/ 0 h 1615734"/>
              <a:gd name="connsiteX2" fmla="*/ 3031873 w 3036630"/>
              <a:gd name="connsiteY2" fmla="*/ 1615734 h 1615734"/>
              <a:gd name="connsiteX3" fmla="*/ 0 w 3036630"/>
              <a:gd name="connsiteY3" fmla="*/ 1615734 h 1615734"/>
              <a:gd name="connsiteX4" fmla="*/ 342103 w 3036630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630" h="1615734">
                <a:moveTo>
                  <a:pt x="342103" y="6754"/>
                </a:moveTo>
                <a:lnTo>
                  <a:pt x="3036630" y="0"/>
                </a:lnTo>
                <a:cubicBezTo>
                  <a:pt x="3035044" y="538578"/>
                  <a:pt x="3033459" y="1077156"/>
                  <a:pt x="3031873" y="1615734"/>
                </a:cubicBez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52" y="428349"/>
            <a:ext cx="937931" cy="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8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33" y="227825"/>
            <a:ext cx="906353" cy="57100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94066" y="346859"/>
            <a:ext cx="6632647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SLIDE TITLE UPPERCASE</a:t>
            </a:r>
            <a:endParaRPr lang="es-E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3075" y="4799064"/>
            <a:ext cx="751749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>
                <a:solidFill>
                  <a:srgbClr val="6E6259"/>
                </a:solidFill>
              </a:rPr>
              <a:t>Repsol</a:t>
            </a:r>
          </a:p>
        </p:txBody>
      </p:sp>
      <p:sp>
        <p:nvSpPr>
          <p:cNvPr id="10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7812361" y="4845081"/>
            <a:ext cx="1292620" cy="273844"/>
          </a:xfrm>
          <a:prstGeom prst="rect">
            <a:avLst/>
          </a:prstGeom>
        </p:spPr>
        <p:txBody>
          <a:bodyPr/>
          <a:lstStyle/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6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 userDrawn="1"/>
        </p:nvSpPr>
        <p:spPr>
          <a:xfrm>
            <a:off x="0" y="651458"/>
            <a:ext cx="7820025" cy="34289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94869" y="4843012"/>
            <a:ext cx="751749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>
                <a:solidFill>
                  <a:srgbClr val="6E6259"/>
                </a:solidFill>
              </a:rPr>
              <a:t>Company. Managing division who has created the document. Full date.</a:t>
            </a:r>
          </a:p>
        </p:txBody>
      </p:sp>
      <p:sp>
        <p:nvSpPr>
          <p:cNvPr id="10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7812361" y="4845081"/>
            <a:ext cx="1292620" cy="273844"/>
          </a:xfrm>
          <a:prstGeom prst="rect">
            <a:avLst/>
          </a:prstGeom>
        </p:spPr>
        <p:txBody>
          <a:bodyPr/>
          <a:lstStyle/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pic>
        <p:nvPicPr>
          <p:cNvPr id="7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184962"/>
            <a:ext cx="786432" cy="49545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09554" y="98822"/>
            <a:ext cx="7019925" cy="608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4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5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" y="1830"/>
            <a:ext cx="9142858" cy="5142857"/>
          </a:xfrm>
          <a:prstGeom prst="rect">
            <a:avLst/>
          </a:prstGeom>
          <a:ln>
            <a:noFill/>
          </a:ln>
        </p:spPr>
      </p:pic>
      <p:sp>
        <p:nvSpPr>
          <p:cNvPr id="57" name="56 Forma libre"/>
          <p:cNvSpPr/>
          <p:nvPr userDrawn="1"/>
        </p:nvSpPr>
        <p:spPr>
          <a:xfrm>
            <a:off x="5018847" y="-6657"/>
            <a:ext cx="4133460" cy="5160146"/>
          </a:xfrm>
          <a:custGeom>
            <a:avLst/>
            <a:gdLst>
              <a:gd name="connsiteX0" fmla="*/ 1491449 w 4261282"/>
              <a:gd name="connsiteY0" fmla="*/ 8878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491449 w 4261282"/>
              <a:gd name="connsiteY4" fmla="*/ 8878 h 70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82" h="7013360">
                <a:moveTo>
                  <a:pt x="1491449" y="8878"/>
                </a:moveTo>
                <a:lnTo>
                  <a:pt x="0" y="7013360"/>
                </a:lnTo>
                <a:lnTo>
                  <a:pt x="4261282" y="7004482"/>
                </a:lnTo>
                <a:cubicBezTo>
                  <a:pt x="4258323" y="4669655"/>
                  <a:pt x="4255363" y="2334827"/>
                  <a:pt x="4252404" y="0"/>
                </a:cubicBezTo>
                <a:lnTo>
                  <a:pt x="1491449" y="8878"/>
                </a:lnTo>
                <a:close/>
              </a:path>
            </a:pathLst>
          </a:custGeom>
          <a:solidFill>
            <a:srgbClr val="FFFFFF">
              <a:alpha val="5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58" name="57 Rectángulo"/>
          <p:cNvSpPr/>
          <p:nvPr userDrawn="1"/>
        </p:nvSpPr>
        <p:spPr>
          <a:xfrm>
            <a:off x="1" y="452263"/>
            <a:ext cx="6444208" cy="1212300"/>
          </a:xfrm>
          <a:prstGeom prst="rect">
            <a:avLst/>
          </a:prstGeom>
          <a:gradFill>
            <a:gsLst>
              <a:gs pos="24000">
                <a:srgbClr val="041E42">
                  <a:alpha val="95000"/>
                </a:srgbClr>
              </a:gs>
              <a:gs pos="100000">
                <a:srgbClr val="199E9E">
                  <a:alpha val="95000"/>
                </a:srgbClr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59" name="7 Rectángulo"/>
          <p:cNvSpPr/>
          <p:nvPr userDrawn="1"/>
        </p:nvSpPr>
        <p:spPr>
          <a:xfrm>
            <a:off x="6002299" y="447496"/>
            <a:ext cx="3142705" cy="1217071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2705" h="1616247">
                <a:moveTo>
                  <a:pt x="334685" y="0"/>
                </a:moveTo>
                <a:lnTo>
                  <a:pt x="3142705" y="513"/>
                </a:lnTo>
                <a:lnTo>
                  <a:pt x="3142705" y="1616247"/>
                </a:lnTo>
                <a:lnTo>
                  <a:pt x="0" y="1616247"/>
                </a:lnTo>
                <a:lnTo>
                  <a:pt x="334685" y="0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60" name="8 Rectángulo"/>
          <p:cNvSpPr/>
          <p:nvPr userDrawn="1"/>
        </p:nvSpPr>
        <p:spPr>
          <a:xfrm>
            <a:off x="3" y="1664257"/>
            <a:ext cx="6000159" cy="463850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58761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61" name="60 Imagen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52" y="727255"/>
            <a:ext cx="937931" cy="590897"/>
          </a:xfrm>
          <a:prstGeom prst="rect">
            <a:avLst/>
          </a:prstGeom>
        </p:spPr>
      </p:pic>
      <p:sp>
        <p:nvSpPr>
          <p:cNvPr id="62" name="1 Título"/>
          <p:cNvSpPr>
            <a:spLocks noGrp="1"/>
          </p:cNvSpPr>
          <p:nvPr>
            <p:ph type="ctrTitle" hasCustomPrompt="1"/>
          </p:nvPr>
        </p:nvSpPr>
        <p:spPr>
          <a:xfrm>
            <a:off x="515941" y="621686"/>
            <a:ext cx="5484221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smtClean="0">
                <a:ln w="317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480991" y="1725733"/>
            <a:ext cx="5126636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6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13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5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5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0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 userDrawn="1"/>
        </p:nvSpPr>
        <p:spPr>
          <a:xfrm>
            <a:off x="0" y="453223"/>
            <a:ext cx="6516216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3" name="7 Rectángulo"/>
          <p:cNvSpPr/>
          <p:nvPr userDrawn="1"/>
        </p:nvSpPr>
        <p:spPr>
          <a:xfrm>
            <a:off x="5796136" y="261792"/>
            <a:ext cx="3360630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6754 h 1615734"/>
              <a:gd name="connsiteX1" fmla="*/ 3031873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0 h 1608980"/>
              <a:gd name="connsiteX1" fmla="*/ 3031873 w 3350424"/>
              <a:gd name="connsiteY1" fmla="*/ 36589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5 h 1615735"/>
              <a:gd name="connsiteX1" fmla="*/ 3031873 w 3350424"/>
              <a:gd name="connsiteY1" fmla="*/ 0 h 1615735"/>
              <a:gd name="connsiteX2" fmla="*/ 3350424 w 3350424"/>
              <a:gd name="connsiteY2" fmla="*/ 1615735 h 1615735"/>
              <a:gd name="connsiteX3" fmla="*/ 0 w 3350424"/>
              <a:gd name="connsiteY3" fmla="*/ 1615735 h 1615735"/>
              <a:gd name="connsiteX4" fmla="*/ 342103 w 3350424"/>
              <a:gd name="connsiteY4" fmla="*/ 6755 h 1615735"/>
              <a:gd name="connsiteX0" fmla="*/ 342103 w 3350424"/>
              <a:gd name="connsiteY0" fmla="*/ 0 h 1608980"/>
              <a:gd name="connsiteX1" fmla="*/ 3031873 w 3350424"/>
              <a:gd name="connsiteY1" fmla="*/ 36590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4 h 1615734"/>
              <a:gd name="connsiteX1" fmla="*/ 3041827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041827"/>
              <a:gd name="connsiteY0" fmla="*/ 6754 h 1615734"/>
              <a:gd name="connsiteX1" fmla="*/ 3041827 w 3041827"/>
              <a:gd name="connsiteY1" fmla="*/ 0 h 1615734"/>
              <a:gd name="connsiteX2" fmla="*/ 3031873 w 3041827"/>
              <a:gd name="connsiteY2" fmla="*/ 1615734 h 1615734"/>
              <a:gd name="connsiteX3" fmla="*/ 0 w 3041827"/>
              <a:gd name="connsiteY3" fmla="*/ 1615734 h 1615734"/>
              <a:gd name="connsiteX4" fmla="*/ 342103 w 3041827"/>
              <a:gd name="connsiteY4" fmla="*/ 6754 h 1615734"/>
              <a:gd name="connsiteX0" fmla="*/ 342103 w 3036630"/>
              <a:gd name="connsiteY0" fmla="*/ 6754 h 1615734"/>
              <a:gd name="connsiteX1" fmla="*/ 3036630 w 3036630"/>
              <a:gd name="connsiteY1" fmla="*/ 0 h 1615734"/>
              <a:gd name="connsiteX2" fmla="*/ 3031873 w 3036630"/>
              <a:gd name="connsiteY2" fmla="*/ 1615734 h 1615734"/>
              <a:gd name="connsiteX3" fmla="*/ 0 w 3036630"/>
              <a:gd name="connsiteY3" fmla="*/ 1615734 h 1615734"/>
              <a:gd name="connsiteX4" fmla="*/ 342103 w 3036630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630" h="1615734">
                <a:moveTo>
                  <a:pt x="342103" y="6754"/>
                </a:moveTo>
                <a:lnTo>
                  <a:pt x="3036630" y="0"/>
                </a:lnTo>
                <a:cubicBezTo>
                  <a:pt x="3035044" y="538578"/>
                  <a:pt x="3033459" y="1077156"/>
                  <a:pt x="3031873" y="1615734"/>
                </a:cubicBez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24" name="23 CuadroTexto"/>
          <p:cNvSpPr txBox="1"/>
          <p:nvPr userDrawn="1"/>
        </p:nvSpPr>
        <p:spPr>
          <a:xfrm>
            <a:off x="6372201" y="591743"/>
            <a:ext cx="213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n w="1905">
                  <a:solidFill>
                    <a:srgbClr val="6E6259"/>
                  </a:solidFill>
                </a:ln>
                <a:solidFill>
                  <a:srgbClr val="6E6259"/>
                </a:solidFill>
                <a:cs typeface="Arial" pitchFamily="34" charset="0"/>
              </a:rPr>
              <a:t>AGENDA</a:t>
            </a:r>
            <a:endParaRPr lang="es-ES" sz="2800" dirty="0">
              <a:ln w="1905">
                <a:solidFill>
                  <a:srgbClr val="6E6259"/>
                </a:solidFill>
              </a:ln>
              <a:solidFill>
                <a:srgbClr val="6E6259"/>
              </a:solidFill>
              <a:cs typeface="Arial" pitchFamily="34" charset="0"/>
            </a:endParaRPr>
          </a:p>
        </p:txBody>
      </p:sp>
      <p:sp>
        <p:nvSpPr>
          <p:cNvPr id="9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8" name="2 Marcador de contenido"/>
          <p:cNvSpPr>
            <a:spLocks noGrp="1"/>
          </p:cNvSpPr>
          <p:nvPr>
            <p:ph idx="12" hasCustomPrompt="1"/>
          </p:nvPr>
        </p:nvSpPr>
        <p:spPr>
          <a:xfrm>
            <a:off x="431542" y="1329612"/>
            <a:ext cx="8280919" cy="3456384"/>
          </a:xfrm>
        </p:spPr>
        <p:txBody>
          <a:bodyPr anchor="t"/>
          <a:lstStyle>
            <a:lvl1pPr marL="324000" indent="-288000">
              <a:buClr>
                <a:schemeClr val="bg1">
                  <a:lumMod val="65000"/>
                </a:schemeClr>
              </a:buClr>
              <a:buSzPct val="85000"/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 marL="742950" indent="-216000"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</a:defRPr>
            </a:lvl2pPr>
            <a:lvl3pPr marL="1143000" indent="-180000">
              <a:buFontTx/>
              <a:buBlip>
                <a:blip r:embed="rId3"/>
              </a:buBlip>
              <a:defRPr sz="2000" baseline="0">
                <a:solidFill>
                  <a:schemeClr val="tx1"/>
                </a:solidFill>
              </a:defRPr>
            </a:lvl3pPr>
            <a:lvl4pPr marL="1600200" indent="-108000">
              <a:buClr>
                <a:schemeClr val="accent1">
                  <a:lumMod val="90000"/>
                  <a:lumOff val="10000"/>
                </a:schemeClr>
              </a:buClr>
              <a:buSzPct val="12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</a:defRPr>
            </a:lvl4pPr>
            <a:lvl5pPr marL="2057400" indent="-108000">
              <a:buClr>
                <a:schemeClr val="tx1">
                  <a:lumMod val="50000"/>
                </a:schemeClr>
              </a:buClr>
              <a:buSzPct val="120000"/>
              <a:buFont typeface="Wingdings" pitchFamily="2" charset="2"/>
              <a:buChar char="§"/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ADD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238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gradFill flip="none" rotWithShape="1">
            <a:gsLst>
              <a:gs pos="56000">
                <a:srgbClr val="1D5068"/>
              </a:gs>
              <a:gs pos="100000">
                <a:srgbClr val="199E9E"/>
              </a:gs>
              <a:gs pos="36000">
                <a:srgbClr val="1D3455"/>
              </a:gs>
            </a:gsLst>
            <a:lin ang="1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3" name="3 Rectángulo"/>
          <p:cNvSpPr/>
          <p:nvPr userDrawn="1"/>
        </p:nvSpPr>
        <p:spPr>
          <a:xfrm>
            <a:off x="1" y="466601"/>
            <a:ext cx="6327900" cy="1202382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535863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95923"/>
              <a:gd name="connsiteY0" fmla="*/ 0 h 1978446"/>
              <a:gd name="connsiteX1" fmla="*/ 6895923 w 6895923"/>
              <a:gd name="connsiteY1" fmla="*/ 0 h 1978446"/>
              <a:gd name="connsiteX2" fmla="*/ 6535863 w 6895923"/>
              <a:gd name="connsiteY2" fmla="*/ 1978446 h 1978446"/>
              <a:gd name="connsiteX3" fmla="*/ 0 w 6895923"/>
              <a:gd name="connsiteY3" fmla="*/ 1978446 h 1978446"/>
              <a:gd name="connsiteX4" fmla="*/ 0 w 6895923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923" h="1978446">
                <a:moveTo>
                  <a:pt x="0" y="0"/>
                </a:moveTo>
                <a:lnTo>
                  <a:pt x="6895923" y="0"/>
                </a:lnTo>
                <a:lnTo>
                  <a:pt x="6535863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4" name="7 Rectángulo"/>
          <p:cNvSpPr/>
          <p:nvPr userDrawn="1"/>
        </p:nvSpPr>
        <p:spPr>
          <a:xfrm>
            <a:off x="5995738" y="466601"/>
            <a:ext cx="3148263" cy="1202382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274210 w 3082230"/>
              <a:gd name="connsiteY0" fmla="*/ 0 h 1616247"/>
              <a:gd name="connsiteX1" fmla="*/ 3082230 w 3082230"/>
              <a:gd name="connsiteY1" fmla="*/ 513 h 1616247"/>
              <a:gd name="connsiteX2" fmla="*/ 3082230 w 3082230"/>
              <a:gd name="connsiteY2" fmla="*/ 1616247 h 1616247"/>
              <a:gd name="connsiteX3" fmla="*/ 0 w 3082230"/>
              <a:gd name="connsiteY3" fmla="*/ 1616247 h 1616247"/>
              <a:gd name="connsiteX4" fmla="*/ 274210 w 3082230"/>
              <a:gd name="connsiteY4" fmla="*/ 0 h 1616247"/>
              <a:gd name="connsiteX0" fmla="*/ 330250 w 3138270"/>
              <a:gd name="connsiteY0" fmla="*/ 0 h 1616247"/>
              <a:gd name="connsiteX1" fmla="*/ 3138270 w 3138270"/>
              <a:gd name="connsiteY1" fmla="*/ 513 h 1616247"/>
              <a:gd name="connsiteX2" fmla="*/ 3138270 w 3138270"/>
              <a:gd name="connsiteY2" fmla="*/ 1616247 h 1616247"/>
              <a:gd name="connsiteX3" fmla="*/ 0 w 3138270"/>
              <a:gd name="connsiteY3" fmla="*/ 1616247 h 1616247"/>
              <a:gd name="connsiteX4" fmla="*/ 330250 w 3138270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270" h="1616247">
                <a:moveTo>
                  <a:pt x="330250" y="0"/>
                </a:moveTo>
                <a:lnTo>
                  <a:pt x="3138270" y="513"/>
                </a:lnTo>
                <a:lnTo>
                  <a:pt x="3138270" y="1616247"/>
                </a:lnTo>
                <a:lnTo>
                  <a:pt x="0" y="1616247"/>
                </a:lnTo>
                <a:lnTo>
                  <a:pt x="330250" y="0"/>
                </a:lnTo>
                <a:close/>
              </a:path>
            </a:pathLst>
          </a:custGeom>
          <a:solidFill>
            <a:srgbClr val="F0F6FE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5" name="1 Título"/>
          <p:cNvSpPr>
            <a:spLocks noGrp="1"/>
          </p:cNvSpPr>
          <p:nvPr>
            <p:ph type="title" hasCustomPrompt="1"/>
          </p:nvPr>
        </p:nvSpPr>
        <p:spPr>
          <a:xfrm>
            <a:off x="508025" y="610773"/>
            <a:ext cx="5319901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lang="es-ES" sz="2600" b="1" kern="1200" baseline="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6485773" y="618470"/>
            <a:ext cx="2359696" cy="877163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ctr" defTabSz="914400" rtl="0" eaLnBrk="1" latinLnBrk="0" hangingPunct="1">
              <a:buNone/>
              <a:defRPr lang="es-ES" sz="7000" kern="1200" spc="-3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0" b="0" i="0" u="none" strike="noStrike" kern="1200" cap="none" spc="-30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#</a:t>
            </a:r>
            <a:endParaRPr kumimoji="0" lang="es-ES" sz="7000" b="0" i="0" u="none" strike="noStrike" kern="1200" cap="none" spc="-30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77687" y="485656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>
                <a:solidFill>
                  <a:srgbClr val="FFFFFF"/>
                </a:solidFill>
              </a:rPr>
              <a:t>©</a:t>
            </a:r>
            <a:endParaRPr lang="es-ES" sz="1400" b="1" kern="0" dirty="0">
              <a:solidFill>
                <a:srgbClr val="FFFFFF"/>
              </a:solidFill>
            </a:endParaRPr>
          </a:p>
        </p:txBody>
      </p:sp>
      <p:sp>
        <p:nvSpPr>
          <p:cNvPr id="1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5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de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gradFill flip="none" rotWithShape="1">
            <a:gsLst>
              <a:gs pos="56000">
                <a:srgbClr val="1D5068"/>
              </a:gs>
              <a:gs pos="100000">
                <a:srgbClr val="199E9E"/>
              </a:gs>
              <a:gs pos="36000">
                <a:srgbClr val="1D345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cxnSp>
        <p:nvCxnSpPr>
          <p:cNvPr id="15" name="14 Conector recto"/>
          <p:cNvCxnSpPr/>
          <p:nvPr userDrawn="1"/>
        </p:nvCxnSpPr>
        <p:spPr>
          <a:xfrm flipH="1">
            <a:off x="-19047" y="888728"/>
            <a:ext cx="836416" cy="2840310"/>
          </a:xfrm>
          <a:prstGeom prst="line">
            <a:avLst/>
          </a:prstGeom>
          <a:ln w="412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1028245" y="849850"/>
            <a:ext cx="6984776" cy="3429000"/>
          </a:xfrm>
        </p:spPr>
        <p:txBody>
          <a:bodyPr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s-ES" sz="4800" b="1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>
              <a:buNone/>
              <a:defRPr lang="es-ES" sz="4800" b="1" kern="1200" dirty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Insert a title or idea</a:t>
            </a:r>
            <a:endParaRPr lang="en-US" noProof="0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77687" y="485656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>
                <a:solidFill>
                  <a:srgbClr val="FFFFFF"/>
                </a:solidFill>
              </a:rPr>
              <a:t>©</a:t>
            </a:r>
            <a:endParaRPr lang="es-ES" sz="1400" b="1" kern="0" dirty="0">
              <a:solidFill>
                <a:srgbClr val="FFFFFF"/>
              </a:solidFill>
            </a:endParaRPr>
          </a:p>
        </p:txBody>
      </p:sp>
      <p:sp>
        <p:nvSpPr>
          <p:cNvPr id="12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31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6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87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8719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72000">
                <a:srgbClr val="22607C"/>
              </a:gs>
              <a:gs pos="100000">
                <a:srgbClr val="199E9E"/>
              </a:gs>
              <a:gs pos="0">
                <a:srgbClr val="1D3455"/>
              </a:gs>
              <a:gs pos="40000">
                <a:srgbClr val="1F375B"/>
              </a:gs>
            </a:gsLst>
            <a:lin ang="1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3 Rectángulo"/>
          <p:cNvSpPr/>
          <p:nvPr userDrawn="1"/>
        </p:nvSpPr>
        <p:spPr>
          <a:xfrm>
            <a:off x="1" y="511982"/>
            <a:ext cx="6458145" cy="1599847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535863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95923"/>
              <a:gd name="connsiteY0" fmla="*/ 0 h 1978446"/>
              <a:gd name="connsiteX1" fmla="*/ 6895923 w 6895923"/>
              <a:gd name="connsiteY1" fmla="*/ 0 h 1978446"/>
              <a:gd name="connsiteX2" fmla="*/ 6535863 w 6895923"/>
              <a:gd name="connsiteY2" fmla="*/ 1978446 h 1978446"/>
              <a:gd name="connsiteX3" fmla="*/ 0 w 6895923"/>
              <a:gd name="connsiteY3" fmla="*/ 1978446 h 1978446"/>
              <a:gd name="connsiteX4" fmla="*/ 0 w 6895923"/>
              <a:gd name="connsiteY4" fmla="*/ 0 h 1978446"/>
              <a:gd name="connsiteX0" fmla="*/ 0 w 6895923"/>
              <a:gd name="connsiteY0" fmla="*/ 0 h 1978446"/>
              <a:gd name="connsiteX1" fmla="*/ 6895923 w 6895923"/>
              <a:gd name="connsiteY1" fmla="*/ 0 h 1978446"/>
              <a:gd name="connsiteX2" fmla="*/ 6540881 w 6895923"/>
              <a:gd name="connsiteY2" fmla="*/ 1978446 h 1978446"/>
              <a:gd name="connsiteX3" fmla="*/ 0 w 6895923"/>
              <a:gd name="connsiteY3" fmla="*/ 1978446 h 1978446"/>
              <a:gd name="connsiteX4" fmla="*/ 0 w 6895923"/>
              <a:gd name="connsiteY4" fmla="*/ 0 h 1978446"/>
              <a:gd name="connsiteX0" fmla="*/ 0 w 6880868"/>
              <a:gd name="connsiteY0" fmla="*/ 0 h 1978446"/>
              <a:gd name="connsiteX1" fmla="*/ 6880868 w 6880868"/>
              <a:gd name="connsiteY1" fmla="*/ 0 h 1978446"/>
              <a:gd name="connsiteX2" fmla="*/ 6540881 w 6880868"/>
              <a:gd name="connsiteY2" fmla="*/ 1978446 h 1978446"/>
              <a:gd name="connsiteX3" fmla="*/ 0 w 6880868"/>
              <a:gd name="connsiteY3" fmla="*/ 1978446 h 1978446"/>
              <a:gd name="connsiteX4" fmla="*/ 0 w 6880868"/>
              <a:gd name="connsiteY4" fmla="*/ 0 h 1978446"/>
              <a:gd name="connsiteX0" fmla="*/ 0 w 6875849"/>
              <a:gd name="connsiteY0" fmla="*/ 0 h 1978446"/>
              <a:gd name="connsiteX1" fmla="*/ 6875849 w 6875849"/>
              <a:gd name="connsiteY1" fmla="*/ 0 h 1978446"/>
              <a:gd name="connsiteX2" fmla="*/ 6540881 w 6875849"/>
              <a:gd name="connsiteY2" fmla="*/ 1978446 h 1978446"/>
              <a:gd name="connsiteX3" fmla="*/ 0 w 6875849"/>
              <a:gd name="connsiteY3" fmla="*/ 1978446 h 1978446"/>
              <a:gd name="connsiteX4" fmla="*/ 0 w 6875849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5849" h="1978446">
                <a:moveTo>
                  <a:pt x="0" y="0"/>
                </a:moveTo>
                <a:lnTo>
                  <a:pt x="6875849" y="0"/>
                </a:lnTo>
                <a:lnTo>
                  <a:pt x="6540881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7 Rectángulo"/>
          <p:cNvSpPr/>
          <p:nvPr userDrawn="1"/>
        </p:nvSpPr>
        <p:spPr>
          <a:xfrm>
            <a:off x="6139544" y="512174"/>
            <a:ext cx="3004458" cy="1599613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274210 w 3082230"/>
              <a:gd name="connsiteY0" fmla="*/ 0 h 1616247"/>
              <a:gd name="connsiteX1" fmla="*/ 3082230 w 3082230"/>
              <a:gd name="connsiteY1" fmla="*/ 513 h 1616247"/>
              <a:gd name="connsiteX2" fmla="*/ 3082230 w 3082230"/>
              <a:gd name="connsiteY2" fmla="*/ 1616247 h 1616247"/>
              <a:gd name="connsiteX3" fmla="*/ 0 w 3082230"/>
              <a:gd name="connsiteY3" fmla="*/ 1616247 h 1616247"/>
              <a:gd name="connsiteX4" fmla="*/ 274210 w 3082230"/>
              <a:gd name="connsiteY4" fmla="*/ 0 h 1616247"/>
              <a:gd name="connsiteX0" fmla="*/ 330250 w 3138270"/>
              <a:gd name="connsiteY0" fmla="*/ 0 h 1616247"/>
              <a:gd name="connsiteX1" fmla="*/ 3138270 w 3138270"/>
              <a:gd name="connsiteY1" fmla="*/ 513 h 1616247"/>
              <a:gd name="connsiteX2" fmla="*/ 3138270 w 3138270"/>
              <a:gd name="connsiteY2" fmla="*/ 1616247 h 1616247"/>
              <a:gd name="connsiteX3" fmla="*/ 0 w 3138270"/>
              <a:gd name="connsiteY3" fmla="*/ 1616247 h 1616247"/>
              <a:gd name="connsiteX4" fmla="*/ 330250 w 3138270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270" h="1616247">
                <a:moveTo>
                  <a:pt x="330250" y="0"/>
                </a:moveTo>
                <a:lnTo>
                  <a:pt x="3138270" y="513"/>
                </a:lnTo>
                <a:lnTo>
                  <a:pt x="3138270" y="1616247"/>
                </a:lnTo>
                <a:lnTo>
                  <a:pt x="0" y="1616247"/>
                </a:lnTo>
                <a:lnTo>
                  <a:pt x="330250" y="0"/>
                </a:lnTo>
                <a:close/>
              </a:path>
            </a:pathLst>
          </a:custGeom>
          <a:solidFill>
            <a:srgbClr val="F0F6FE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45007" y="867395"/>
            <a:ext cx="5794537" cy="892552"/>
          </a:xfrm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PRESENTACIÓN</a:t>
            </a:r>
            <a:br>
              <a:rPr lang="es-ES" dirty="0" smtClean="0"/>
            </a:br>
            <a:r>
              <a:rPr lang="es-ES" dirty="0" smtClean="0"/>
              <a:t>MAYÚSCULAS</a:t>
            </a:r>
            <a:endParaRPr lang="es-ES" dirty="0"/>
          </a:p>
        </p:txBody>
      </p:sp>
      <p:sp>
        <p:nvSpPr>
          <p:cNvPr id="11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6937506" y="872577"/>
            <a:ext cx="1656184" cy="877163"/>
          </a:xfr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buNone/>
              <a:defRPr lang="es-ES" sz="7000" kern="1200" spc="-3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#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655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5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0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9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926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0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30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122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7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5" y="3459345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8" y="3267915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3" y="3444275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77687" y="4856566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>
                <a:solidFill>
                  <a:srgbClr val="6E6259"/>
                </a:solidFill>
              </a:rPr>
              <a:t>©</a:t>
            </a:r>
            <a:endParaRPr lang="es-ES" sz="1400" b="1" kern="0" dirty="0">
              <a:solidFill>
                <a:srgbClr val="6E6259"/>
              </a:solidFill>
            </a:endParaRPr>
          </a:p>
        </p:txBody>
      </p:sp>
      <p:sp>
        <p:nvSpPr>
          <p:cNvPr id="14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94867" y="4845229"/>
            <a:ext cx="7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dirty="0">
                <a:solidFill>
                  <a:srgbClr val="6E6259"/>
                </a:solidFill>
              </a:rPr>
              <a:t>Compañía. Dirección que ha elaborado el documento. Fecha completa.</a:t>
            </a:r>
            <a:endParaRPr kern="0" dirty="0">
              <a:solidFill>
                <a:srgbClr val="6E6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07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Marcador de texto"/>
          <p:cNvSpPr>
            <a:spLocks noGrp="1"/>
          </p:cNvSpPr>
          <p:nvPr>
            <p:ph type="body" sz="quarter" idx="10"/>
          </p:nvPr>
        </p:nvSpPr>
        <p:spPr>
          <a:xfrm>
            <a:off x="881590" y="546105"/>
            <a:ext cx="4545506" cy="855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quarter" idx="11"/>
          </p:nvPr>
        </p:nvSpPr>
        <p:spPr>
          <a:xfrm>
            <a:off x="881591" y="1761666"/>
            <a:ext cx="2880319" cy="1035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27" name="26 Marcador de texto"/>
          <p:cNvSpPr>
            <a:spLocks noGrp="1"/>
          </p:cNvSpPr>
          <p:nvPr>
            <p:ph type="body" sz="quarter" idx="12"/>
          </p:nvPr>
        </p:nvSpPr>
        <p:spPr>
          <a:xfrm>
            <a:off x="881594" y="2931790"/>
            <a:ext cx="2880320" cy="148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29" name="28 Marcador de texto"/>
          <p:cNvSpPr>
            <a:spLocks noGrp="1"/>
          </p:cNvSpPr>
          <p:nvPr>
            <p:ph type="body" sz="quarter" idx="13"/>
          </p:nvPr>
        </p:nvSpPr>
        <p:spPr>
          <a:xfrm>
            <a:off x="4031942" y="1761665"/>
            <a:ext cx="2880320" cy="10349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  <a:p>
            <a:pPr lvl="1"/>
            <a:r>
              <a:rPr lang="en-US" dirty="0" err="1" smtClean="0"/>
              <a:t>Second level</a:t>
            </a:r>
          </a:p>
        </p:txBody>
      </p:sp>
      <p:sp>
        <p:nvSpPr>
          <p:cNvPr id="33" name="32 Marcador de texto"/>
          <p:cNvSpPr>
            <a:spLocks noGrp="1"/>
          </p:cNvSpPr>
          <p:nvPr>
            <p:ph type="body" sz="quarter" idx="14"/>
          </p:nvPr>
        </p:nvSpPr>
        <p:spPr>
          <a:xfrm>
            <a:off x="4031942" y="2931791"/>
            <a:ext cx="2880320" cy="148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E62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  <p:sp>
        <p:nvSpPr>
          <p:cNvPr id="35" name="34 Marcador de texto"/>
          <p:cNvSpPr>
            <a:spLocks noGrp="1"/>
          </p:cNvSpPr>
          <p:nvPr>
            <p:ph type="body" sz="quarter" idx="15"/>
          </p:nvPr>
        </p:nvSpPr>
        <p:spPr>
          <a:xfrm>
            <a:off x="881594" y="4731996"/>
            <a:ext cx="3690937" cy="179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rgbClr val="AFA39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053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33" y="227825"/>
            <a:ext cx="906353" cy="57100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94066" y="346859"/>
            <a:ext cx="6632647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SLIDE TITLE UPPERCASE</a:t>
            </a:r>
            <a:endParaRPr lang="es-E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3075" y="4799064"/>
            <a:ext cx="751749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>
                <a:solidFill>
                  <a:srgbClr val="6E6259"/>
                </a:solidFill>
              </a:rPr>
              <a:t>Repsol</a:t>
            </a:r>
            <a:endParaRPr lang="en-US" dirty="0">
              <a:solidFill>
                <a:srgbClr val="6E6259"/>
              </a:solidFill>
            </a:endParaRPr>
          </a:p>
        </p:txBody>
      </p:sp>
      <p:sp>
        <p:nvSpPr>
          <p:cNvPr id="10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7812361" y="4845081"/>
            <a:ext cx="1292620" cy="273844"/>
          </a:xfrm>
          <a:prstGeom prst="rect">
            <a:avLst/>
          </a:prstGeom>
        </p:spPr>
        <p:txBody>
          <a:bodyPr/>
          <a:lstStyle/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4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 userDrawn="1"/>
        </p:nvSpPr>
        <p:spPr>
          <a:xfrm>
            <a:off x="0" y="651458"/>
            <a:ext cx="7820025" cy="34289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94869" y="4843012"/>
            <a:ext cx="751749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>
                <a:solidFill>
                  <a:srgbClr val="6E6259"/>
                </a:solidFill>
              </a:rPr>
              <a:t>Company. Managing division who has created the document. Full date.</a:t>
            </a:r>
            <a:endParaRPr lang="en-US" dirty="0">
              <a:solidFill>
                <a:srgbClr val="6E6259"/>
              </a:solidFill>
            </a:endParaRPr>
          </a:p>
        </p:txBody>
      </p:sp>
      <p:sp>
        <p:nvSpPr>
          <p:cNvPr id="10" name="2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7812361" y="4845081"/>
            <a:ext cx="1292620" cy="273844"/>
          </a:xfrm>
          <a:prstGeom prst="rect">
            <a:avLst/>
          </a:prstGeom>
        </p:spPr>
        <p:txBody>
          <a:bodyPr/>
          <a:lstStyle/>
          <a:p>
            <a:fld id="{79D989F8-62E6-4F2E-ACE7-0F41997FBF55}" type="slidenum">
              <a:rPr>
                <a:solidFill>
                  <a:srgbClr val="6E6259"/>
                </a:solidFill>
              </a:rPr>
              <a:pPr/>
              <a:t>‹#›</a:t>
            </a:fld>
            <a:endParaRPr dirty="0">
              <a:solidFill>
                <a:srgbClr val="6E6259"/>
              </a:solidFill>
            </a:endParaRPr>
          </a:p>
        </p:txBody>
      </p:sp>
      <p:pic>
        <p:nvPicPr>
          <p:cNvPr id="7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184962"/>
            <a:ext cx="786432" cy="49545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09554" y="98822"/>
            <a:ext cx="7019925" cy="608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1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69452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0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09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1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4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0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812811" y="4849225"/>
            <a:ext cx="1292620" cy="273844"/>
          </a:xfrm>
          <a:prstGeom prst="rect">
            <a:avLst/>
          </a:prstGeom>
        </p:spPr>
        <p:txBody>
          <a:bodyPr/>
          <a:lstStyle>
            <a:lvl1pPr>
              <a:defRPr lang="es-ES" sz="1200" b="0" kern="1200" spc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79D989F8-62E6-4F2E-ACE7-0F41997FBF55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2" y="1239398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99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2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2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0285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de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72000">
                <a:srgbClr val="22607C"/>
              </a:gs>
              <a:gs pos="100000">
                <a:srgbClr val="199E9E"/>
              </a:gs>
              <a:gs pos="0">
                <a:srgbClr val="1D3455"/>
              </a:gs>
              <a:gs pos="40000">
                <a:srgbClr val="1F375B"/>
              </a:gs>
            </a:gsLst>
            <a:lin ang="1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64518" y="605762"/>
            <a:ext cx="6984776" cy="3429000"/>
          </a:xfrm>
        </p:spPr>
        <p:txBody>
          <a:bodyPr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s-ES" sz="4400" b="1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>
              <a:buNone/>
              <a:defRPr lang="es-ES" sz="4800" b="1" kern="1200" dirty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Un texto de importancia/idea</a:t>
            </a:r>
            <a:endParaRPr lang="es-ES" dirty="0"/>
          </a:p>
        </p:txBody>
      </p:sp>
      <p:cxnSp>
        <p:nvCxnSpPr>
          <p:cNvPr id="13" name="12 Conector recto"/>
          <p:cNvCxnSpPr/>
          <p:nvPr userDrawn="1"/>
        </p:nvCxnSpPr>
        <p:spPr>
          <a:xfrm flipH="1">
            <a:off x="-86748" y="669404"/>
            <a:ext cx="638175" cy="283845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22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2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1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2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2" y="1180305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5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125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2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2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15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9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9" y="3459340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5" y="3267910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0" y="3444270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1" y="3653395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prstClr val="white"/>
                </a:solidFill>
              </a:rPr>
              <a:t>Thank you</a:t>
            </a:r>
            <a:endParaRPr lang="en-US" sz="2600" b="1">
              <a:solidFill>
                <a:prstClr val="white"/>
              </a:solidFill>
            </a:endParaRPr>
          </a:p>
        </p:txBody>
      </p:sp>
      <p:sp>
        <p:nvSpPr>
          <p:cNvPr id="12" name="11 CuadroTexto"/>
          <p:cNvSpPr txBox="1"/>
          <p:nvPr userDrawn="1"/>
        </p:nvSpPr>
        <p:spPr>
          <a:xfrm>
            <a:off x="77687" y="4856562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1400" b="1" kern="0" dirty="0" smtClean="0">
                <a:solidFill>
                  <a:prstClr val="black"/>
                </a:solidFill>
              </a:rPr>
              <a:t>©</a:t>
            </a:r>
            <a:endParaRPr lang="es-ES" sz="1400" b="1" kern="0" dirty="0">
              <a:solidFill>
                <a:prstClr val="black"/>
              </a:solidFill>
            </a:endParaRPr>
          </a:p>
        </p:txBody>
      </p:sp>
      <p:sp>
        <p:nvSpPr>
          <p:cNvPr id="14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94867" y="4845225"/>
            <a:ext cx="7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err="1">
                <a:solidFill>
                  <a:prstClr val="black"/>
                </a:solidFill>
              </a:rPr>
              <a:t>Dirección</a:t>
            </a:r>
            <a:r>
              <a:rPr lang="en-US" dirty="0">
                <a:solidFill>
                  <a:prstClr val="black"/>
                </a:solidFill>
              </a:rPr>
              <a:t> de </a:t>
            </a:r>
            <a:r>
              <a:rPr lang="en-US" dirty="0" err="1">
                <a:solidFill>
                  <a:prstClr val="black"/>
                </a:solidFill>
              </a:rPr>
              <a:t>Geofísica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Octubre</a:t>
            </a:r>
            <a:r>
              <a:rPr lang="en-US" dirty="0">
                <a:solidFill>
                  <a:prstClr val="black"/>
                </a:solidFill>
              </a:rPr>
              <a:t> 2013</a:t>
            </a:r>
            <a:endParaRPr lang="en-US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25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13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5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5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0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781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57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5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0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9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451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160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7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5" y="3459345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8" y="3267915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3" y="3444275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4395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33" y="227825"/>
            <a:ext cx="906353" cy="57100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94066" y="346859"/>
            <a:ext cx="6632647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SLIDE TITLE UPPERCASE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22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819428" y="1976636"/>
            <a:ext cx="3355607" cy="27373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6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 u objeto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7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sp>
        <p:nvSpPr>
          <p:cNvPr id="18" name="2 Marcador de contenido"/>
          <p:cNvSpPr>
            <a:spLocks noGrp="1"/>
          </p:cNvSpPr>
          <p:nvPr>
            <p:ph sz="half" idx="14" hasCustomPrompt="1"/>
          </p:nvPr>
        </p:nvSpPr>
        <p:spPr>
          <a:xfrm>
            <a:off x="817941" y="1271605"/>
            <a:ext cx="6792533" cy="64291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  <a:endParaRPr lang="es-ES" dirty="0"/>
          </a:p>
        </p:txBody>
      </p:sp>
      <p:sp>
        <p:nvSpPr>
          <p:cNvPr id="19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259779" y="1977278"/>
            <a:ext cx="3355607" cy="273664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6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 u objeto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21" name="20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71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13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5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5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0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458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700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5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0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9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334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444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Rectángulo"/>
          <p:cNvSpPr/>
          <p:nvPr userDrawn="1"/>
        </p:nvSpPr>
        <p:spPr>
          <a:xfrm>
            <a:off x="-9935" y="3459345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8" y="3267915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3" y="3444275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37800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22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22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6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23" y="1691117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8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9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29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23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8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90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4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71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053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8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23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90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4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8187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23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8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2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9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4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603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90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4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67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819426" y="1277498"/>
            <a:ext cx="6776910" cy="340876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6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 u objeto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2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1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19" name="1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0" name="9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23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8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90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4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692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5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3" y="3459346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106" y="3267916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81" y="3444279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4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87536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0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09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1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4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3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2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2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213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2" y="1239398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455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2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1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2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2" y="1180305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5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7683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2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0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2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2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4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5" y="573529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267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9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9" y="3459340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5" y="3267910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0" y="3444270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1" y="3653395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FFFF"/>
                </a:solidFill>
              </a:rPr>
              <a:t>Thank you</a:t>
            </a:r>
            <a:endParaRPr lang="en-US" sz="26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1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Rectángulo"/>
          <p:cNvSpPr/>
          <p:nvPr userDrawn="1"/>
        </p:nvSpPr>
        <p:spPr>
          <a:xfrm>
            <a:off x="1" y="1208518"/>
            <a:ext cx="6902664" cy="1483835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182" h="1978446">
                <a:moveTo>
                  <a:pt x="0" y="0"/>
                </a:moveTo>
                <a:lnTo>
                  <a:pt x="6887182" y="0"/>
                </a:lnTo>
                <a:lnTo>
                  <a:pt x="6439710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7" name="7 Rectángulo"/>
          <p:cNvSpPr/>
          <p:nvPr userDrawn="1"/>
        </p:nvSpPr>
        <p:spPr>
          <a:xfrm>
            <a:off x="6453674" y="1208518"/>
            <a:ext cx="2690326" cy="1483835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6247">
                <a:moveTo>
                  <a:pt x="542404" y="0"/>
                </a:moveTo>
                <a:lnTo>
                  <a:pt x="3350424" y="513"/>
                </a:lnTo>
                <a:lnTo>
                  <a:pt x="3350424" y="1616247"/>
                </a:lnTo>
                <a:lnTo>
                  <a:pt x="0" y="1616247"/>
                </a:lnTo>
                <a:lnTo>
                  <a:pt x="542404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8" name="8 Rectángulo"/>
          <p:cNvSpPr/>
          <p:nvPr userDrawn="1"/>
        </p:nvSpPr>
        <p:spPr>
          <a:xfrm>
            <a:off x="2" y="2692352"/>
            <a:ext cx="6454736" cy="53652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5447" h="618467">
                <a:moveTo>
                  <a:pt x="0" y="0"/>
                </a:moveTo>
                <a:lnTo>
                  <a:pt x="5995447" y="0"/>
                </a:lnTo>
                <a:lnTo>
                  <a:pt x="5847262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5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1691113"/>
            <a:ext cx="906353" cy="571003"/>
          </a:xfrm>
          <a:prstGeom prst="rect">
            <a:avLst/>
          </a:prstGeom>
        </p:spPr>
      </p:pic>
      <p:sp>
        <p:nvSpPr>
          <p:cNvPr id="30" name="1 Título"/>
          <p:cNvSpPr>
            <a:spLocks noGrp="1"/>
          </p:cNvSpPr>
          <p:nvPr>
            <p:ph type="ctrTitle" hasCustomPrompt="1"/>
          </p:nvPr>
        </p:nvSpPr>
        <p:spPr>
          <a:xfrm>
            <a:off x="499215" y="1543961"/>
            <a:ext cx="565696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PRESENTATION TITLE IN UPPER CASE</a:t>
            </a:r>
            <a:endParaRPr kumimoji="0" lang="es-ES" sz="2600" b="1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501865" y="2779555"/>
            <a:ext cx="5654311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s-ES" sz="22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Business </a:t>
            </a:r>
            <a:r>
              <a:rPr kumimoji="0" lang="es-ES" sz="2200" b="0" i="0" u="none" strike="noStrike" kern="1200" cap="none" spc="0" normalizeH="0" baseline="0" noProof="0" dirty="0" err="1" smtClean="0">
                <a:ln w="190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</a:t>
            </a:r>
            <a:endParaRPr kumimoji="0" lang="es-ES" sz="2200" b="0" i="0" u="none" strike="noStrike" kern="1200" cap="none" spc="0" normalizeH="0" baseline="0" noProof="0" dirty="0">
              <a:ln w="1905"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77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smtClean="0"/>
              <a:t>SLIDE TITLE</a:t>
            </a:r>
            <a:endParaRPr lang="en-US" noProof="0"/>
          </a:p>
        </p:txBody>
      </p:sp>
      <p:sp>
        <p:nvSpPr>
          <p:cNvPr id="14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5" y="1599642"/>
            <a:ext cx="3960440" cy="3078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 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0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Subtitle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4" hasCustomPrompt="1"/>
          </p:nvPr>
        </p:nvSpPr>
        <p:spPr>
          <a:xfrm>
            <a:off x="539554" y="1275606"/>
            <a:ext cx="8136904" cy="41549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22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716016" y="1599669"/>
            <a:ext cx="3960440" cy="307756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add text or image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Forth level 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101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907056" y="3109256"/>
            <a:ext cx="3312712" cy="146274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4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9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393956" y="2379107"/>
            <a:ext cx="3219985" cy="21928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4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22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907056" y="2376258"/>
            <a:ext cx="3298220" cy="6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FFC0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</a:p>
        </p:txBody>
      </p:sp>
      <p:sp>
        <p:nvSpPr>
          <p:cNvPr id="23" name="2 Marcador de contenido"/>
          <p:cNvSpPr>
            <a:spLocks noGrp="1" noChangeAspect="1"/>
          </p:cNvSpPr>
          <p:nvPr>
            <p:ph sz="half" idx="17" hasCustomPrompt="1"/>
          </p:nvPr>
        </p:nvSpPr>
        <p:spPr>
          <a:xfrm>
            <a:off x="4380359" y="1277302"/>
            <a:ext cx="3233046" cy="100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894648" y="1277302"/>
            <a:ext cx="3319512" cy="100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2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25" name="24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38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1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539554" y="1239401"/>
            <a:ext cx="8136904" cy="3408769"/>
          </a:xfrm>
        </p:spPr>
        <p:txBody>
          <a:bodyPr>
            <a:noAutofit/>
          </a:bodyPr>
          <a:lstStyle>
            <a:lvl1pPr marL="342900" indent="-342900">
              <a:spcBef>
                <a:spcPts val="0"/>
              </a:spcBef>
              <a:buFont typeface="+mj-lt"/>
              <a:buAutoNum type="arabicPeriod"/>
              <a:defRPr lang="es-ES" sz="18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5715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800" baseline="0"/>
            </a:lvl2pPr>
            <a:lvl3pPr marL="466725" indent="161925">
              <a:spcBef>
                <a:spcPts val="0"/>
              </a:spcBef>
              <a:defRPr sz="1600" baseline="0"/>
            </a:lvl3pPr>
            <a:lvl4pPr marL="795338" indent="-184150">
              <a:spcBef>
                <a:spcPts val="0"/>
              </a:spcBef>
              <a:buFont typeface="Wingdings" pitchFamily="2" charset="2"/>
              <a:buChar char="§"/>
              <a:tabLst>
                <a:tab pos="795338" algn="l"/>
              </a:tabLst>
              <a:defRPr sz="1600" baseline="0"/>
            </a:lvl4pPr>
            <a:lvl5pPr marL="1006475" indent="-150813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add text or image</a:t>
            </a:r>
          </a:p>
          <a:p>
            <a:pPr lvl="1"/>
            <a:r>
              <a:rPr lang="en-US" noProof="0" dirty="0" smtClean="0"/>
              <a:t>Second level 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723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1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539555" y="3012260"/>
            <a:ext cx="3960440" cy="14501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716016" y="2301725"/>
            <a:ext cx="3960440" cy="217032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3"/>
              </a:buBlip>
              <a:defRPr sz="1600" baseline="0"/>
            </a:lvl2pPr>
            <a:lvl3pPr marL="468000" indent="-72000">
              <a:spcBef>
                <a:spcPts val="0"/>
              </a:spcBef>
              <a:defRPr sz="1600" baseline="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600" baseline="0"/>
            </a:lvl4pPr>
            <a:lvl5pPr marL="1008000" indent="-108000">
              <a:spcBef>
                <a:spcPts val="0"/>
              </a:spcBef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21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539555" y="2301720"/>
            <a:ext cx="3960440" cy="92333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accent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text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</p:txBody>
      </p:sp>
      <p:sp>
        <p:nvSpPr>
          <p:cNvPr id="24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180310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5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167599"/>
            <a:ext cx="3960440" cy="1384995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6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2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842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14 Conector recto"/>
          <p:cNvCxnSpPr/>
          <p:nvPr userDrawn="1"/>
        </p:nvCxnSpPr>
        <p:spPr>
          <a:xfrm flipH="1">
            <a:off x="542615" y="-45769"/>
            <a:ext cx="284803" cy="965193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59" y="356164"/>
            <a:ext cx="906353" cy="571003"/>
          </a:xfrm>
          <a:prstGeom prst="rect">
            <a:avLst/>
          </a:prstGeom>
        </p:spPr>
      </p:pic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539555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29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716016" y="1452648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0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539555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1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716016" y="3234846"/>
            <a:ext cx="3960440" cy="170816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insert image</a:t>
            </a:r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 smtClean="0"/>
          </a:p>
          <a:p>
            <a:pPr lvl="0"/>
            <a:endParaRPr lang="en-US" noProof="0"/>
          </a:p>
        </p:txBody>
      </p:sp>
      <p:sp>
        <p:nvSpPr>
          <p:cNvPr id="32" name="1 Título"/>
          <p:cNvSpPr>
            <a:spLocks noGrp="1"/>
          </p:cNvSpPr>
          <p:nvPr>
            <p:ph type="title" hasCustomPrompt="1"/>
          </p:nvPr>
        </p:nvSpPr>
        <p:spPr>
          <a:xfrm>
            <a:off x="827588" y="141480"/>
            <a:ext cx="6632647" cy="523220"/>
          </a:xfrm>
        </p:spPr>
        <p:txBody>
          <a:bodyPr wrap="square" anchor="t">
            <a:spAutoFit/>
          </a:bodyPr>
          <a:lstStyle>
            <a:lvl1pPr algn="l">
              <a:defRPr lang="es-ES" sz="28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noProof="0" dirty="0" smtClean="0"/>
              <a:t>SLIDE TITLE</a:t>
            </a:r>
            <a:endParaRPr lang="en-US" noProof="0" dirty="0"/>
          </a:p>
        </p:txBody>
      </p:sp>
      <p:sp>
        <p:nvSpPr>
          <p:cNvPr id="33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7587" y="573530"/>
            <a:ext cx="6630409" cy="492443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6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2887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 userDrawn="1"/>
        </p:nvSpPr>
        <p:spPr>
          <a:xfrm>
            <a:off x="-9937" y="0"/>
            <a:ext cx="915393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3 Rectángulo"/>
          <p:cNvSpPr/>
          <p:nvPr userDrawn="1"/>
        </p:nvSpPr>
        <p:spPr>
          <a:xfrm>
            <a:off x="-9935" y="3459345"/>
            <a:ext cx="5936037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689" h="1963768">
                <a:moveTo>
                  <a:pt x="0" y="2"/>
                </a:moveTo>
                <a:lnTo>
                  <a:pt x="7013689" y="0"/>
                </a:lnTo>
                <a:lnTo>
                  <a:pt x="6445047" y="1963768"/>
                </a:lnTo>
                <a:lnTo>
                  <a:pt x="5337" y="1963768"/>
                </a:lnTo>
                <a:lnTo>
                  <a:pt x="0" y="2"/>
                </a:lnTo>
                <a:close/>
              </a:path>
            </a:pathLst>
          </a:custGeom>
          <a:gradFill>
            <a:gsLst>
              <a:gs pos="24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 userDrawn="1"/>
        </p:nvSpPr>
        <p:spPr>
          <a:xfrm>
            <a:off x="5436098" y="3267915"/>
            <a:ext cx="3707905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73" y="3444275"/>
            <a:ext cx="906353" cy="571003"/>
          </a:xfrm>
          <a:prstGeom prst="rect">
            <a:avLst/>
          </a:prstGeom>
        </p:spPr>
      </p:pic>
      <p:sp>
        <p:nvSpPr>
          <p:cNvPr id="13" name="12 CuadroTexto"/>
          <p:cNvSpPr txBox="1"/>
          <p:nvPr userDrawn="1"/>
        </p:nvSpPr>
        <p:spPr>
          <a:xfrm>
            <a:off x="497364" y="36534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FFFF"/>
                </a:solidFill>
              </a:rPr>
              <a:t>Thank you</a:t>
            </a:r>
            <a:endParaRPr lang="en-US" sz="26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4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psoul.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14 Forma libre"/>
          <p:cNvSpPr/>
          <p:nvPr userDrawn="1"/>
        </p:nvSpPr>
        <p:spPr>
          <a:xfrm>
            <a:off x="5486401" y="-6658"/>
            <a:ext cx="3657599" cy="5160146"/>
          </a:xfrm>
          <a:custGeom>
            <a:avLst/>
            <a:gdLst>
              <a:gd name="connsiteX0" fmla="*/ 1491449 w 4261282"/>
              <a:gd name="connsiteY0" fmla="*/ 8878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491449 w 4261282"/>
              <a:gd name="connsiteY4" fmla="*/ 8878 h 7013360"/>
              <a:gd name="connsiteX0" fmla="*/ 1281082 w 4261282"/>
              <a:gd name="connsiteY0" fmla="*/ 8878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281082 w 4261282"/>
              <a:gd name="connsiteY4" fmla="*/ 8878 h 7013360"/>
              <a:gd name="connsiteX0" fmla="*/ 1253111 w 4261282"/>
              <a:gd name="connsiteY0" fmla="*/ 3426 h 7013360"/>
              <a:gd name="connsiteX1" fmla="*/ 0 w 4261282"/>
              <a:gd name="connsiteY1" fmla="*/ 7013360 h 7013360"/>
              <a:gd name="connsiteX2" fmla="*/ 4261282 w 4261282"/>
              <a:gd name="connsiteY2" fmla="*/ 7004482 h 7013360"/>
              <a:gd name="connsiteX3" fmla="*/ 4252404 w 4261282"/>
              <a:gd name="connsiteY3" fmla="*/ 0 h 7013360"/>
              <a:gd name="connsiteX4" fmla="*/ 1253111 w 4261282"/>
              <a:gd name="connsiteY4" fmla="*/ 3426 h 70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82" h="7013360">
                <a:moveTo>
                  <a:pt x="1253111" y="3426"/>
                </a:moveTo>
                <a:lnTo>
                  <a:pt x="0" y="7013360"/>
                </a:lnTo>
                <a:lnTo>
                  <a:pt x="4261282" y="7004482"/>
                </a:lnTo>
                <a:cubicBezTo>
                  <a:pt x="4258323" y="4669655"/>
                  <a:pt x="4255363" y="2334827"/>
                  <a:pt x="4252404" y="0"/>
                </a:cubicBezTo>
                <a:lnTo>
                  <a:pt x="1253111" y="3426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0" name="8 Rectángulo"/>
          <p:cNvSpPr/>
          <p:nvPr userDrawn="1"/>
        </p:nvSpPr>
        <p:spPr>
          <a:xfrm>
            <a:off x="-5418" y="2102875"/>
            <a:ext cx="6135431" cy="88531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811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88116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65089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650892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807275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9238" h="618467">
                <a:moveTo>
                  <a:pt x="0" y="0"/>
                </a:moveTo>
                <a:lnTo>
                  <a:pt x="5989238" y="0"/>
                </a:lnTo>
                <a:lnTo>
                  <a:pt x="5807275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4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41" name="3 Rectángulo"/>
          <p:cNvSpPr/>
          <p:nvPr userDrawn="1"/>
        </p:nvSpPr>
        <p:spPr>
          <a:xfrm>
            <a:off x="-5417" y="507600"/>
            <a:ext cx="6611700" cy="1597194"/>
          </a:xfrm>
          <a:prstGeom prst="rect">
            <a:avLst/>
          </a:prstGeom>
          <a:gradFill>
            <a:gsLst>
              <a:gs pos="25000">
                <a:srgbClr val="041E42">
                  <a:alpha val="95000"/>
                </a:srgbClr>
              </a:gs>
              <a:gs pos="100000">
                <a:srgbClr val="199E9E">
                  <a:alpha val="95000"/>
                </a:srgbClr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42" name="7 Rectángulo"/>
          <p:cNvSpPr/>
          <p:nvPr userDrawn="1"/>
        </p:nvSpPr>
        <p:spPr>
          <a:xfrm>
            <a:off x="6124829" y="505659"/>
            <a:ext cx="3029445" cy="159840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59226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9226 w 3350424"/>
              <a:gd name="connsiteY4" fmla="*/ 0 h 1616247"/>
              <a:gd name="connsiteX0" fmla="*/ 354529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4529 w 3350424"/>
              <a:gd name="connsiteY4" fmla="*/ 0 h 1616247"/>
              <a:gd name="connsiteX0" fmla="*/ 462557 w 3458452"/>
              <a:gd name="connsiteY0" fmla="*/ 0 h 1616247"/>
              <a:gd name="connsiteX1" fmla="*/ 3458452 w 3458452"/>
              <a:gd name="connsiteY1" fmla="*/ 513 h 1616247"/>
              <a:gd name="connsiteX2" fmla="*/ 3458452 w 3458452"/>
              <a:gd name="connsiteY2" fmla="*/ 1616247 h 1616247"/>
              <a:gd name="connsiteX3" fmla="*/ 0 w 3458452"/>
              <a:gd name="connsiteY3" fmla="*/ 1616247 h 1616247"/>
              <a:gd name="connsiteX4" fmla="*/ 462557 w 3458452"/>
              <a:gd name="connsiteY4" fmla="*/ 0 h 1616247"/>
              <a:gd name="connsiteX0" fmla="*/ 357483 w 3353378"/>
              <a:gd name="connsiteY0" fmla="*/ 0 h 1616247"/>
              <a:gd name="connsiteX1" fmla="*/ 3353378 w 3353378"/>
              <a:gd name="connsiteY1" fmla="*/ 513 h 1616247"/>
              <a:gd name="connsiteX2" fmla="*/ 3353378 w 3353378"/>
              <a:gd name="connsiteY2" fmla="*/ 1616247 h 1616247"/>
              <a:gd name="connsiteX3" fmla="*/ 0 w 3353378"/>
              <a:gd name="connsiteY3" fmla="*/ 1616247 h 1616247"/>
              <a:gd name="connsiteX4" fmla="*/ 357483 w 3353378"/>
              <a:gd name="connsiteY4" fmla="*/ 0 h 1616247"/>
              <a:gd name="connsiteX0" fmla="*/ 361449 w 3357344"/>
              <a:gd name="connsiteY0" fmla="*/ 0 h 1616247"/>
              <a:gd name="connsiteX1" fmla="*/ 3357344 w 3357344"/>
              <a:gd name="connsiteY1" fmla="*/ 513 h 1616247"/>
              <a:gd name="connsiteX2" fmla="*/ 3357344 w 3357344"/>
              <a:gd name="connsiteY2" fmla="*/ 1616247 h 1616247"/>
              <a:gd name="connsiteX3" fmla="*/ 0 w 3357344"/>
              <a:gd name="connsiteY3" fmla="*/ 1616247 h 1616247"/>
              <a:gd name="connsiteX4" fmla="*/ 361449 w 3357344"/>
              <a:gd name="connsiteY4" fmla="*/ 0 h 1616247"/>
              <a:gd name="connsiteX0" fmla="*/ 369381 w 3365276"/>
              <a:gd name="connsiteY0" fmla="*/ 0 h 1616247"/>
              <a:gd name="connsiteX1" fmla="*/ 3365276 w 3365276"/>
              <a:gd name="connsiteY1" fmla="*/ 513 h 1616247"/>
              <a:gd name="connsiteX2" fmla="*/ 3365276 w 3365276"/>
              <a:gd name="connsiteY2" fmla="*/ 1616247 h 1616247"/>
              <a:gd name="connsiteX3" fmla="*/ 0 w 3365276"/>
              <a:gd name="connsiteY3" fmla="*/ 1616247 h 1616247"/>
              <a:gd name="connsiteX4" fmla="*/ 369381 w 3365276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276" h="1616247">
                <a:moveTo>
                  <a:pt x="369381" y="0"/>
                </a:moveTo>
                <a:lnTo>
                  <a:pt x="3365276" y="513"/>
                </a:lnTo>
                <a:lnTo>
                  <a:pt x="3365276" y="1616247"/>
                </a:lnTo>
                <a:lnTo>
                  <a:pt x="0" y="1616247"/>
                </a:lnTo>
                <a:lnTo>
                  <a:pt x="3693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43" name="1 Título"/>
          <p:cNvSpPr>
            <a:spLocks noGrp="1"/>
          </p:cNvSpPr>
          <p:nvPr>
            <p:ph type="ctrTitle" hasCustomPrompt="1"/>
          </p:nvPr>
        </p:nvSpPr>
        <p:spPr>
          <a:xfrm>
            <a:off x="346896" y="868982"/>
            <a:ext cx="5656965" cy="892552"/>
          </a:xfr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PRESENTACIÓN MAYÚSCULAS</a:t>
            </a:r>
            <a:endParaRPr lang="es-ES" dirty="0"/>
          </a:p>
        </p:txBody>
      </p:sp>
      <p:sp>
        <p:nvSpPr>
          <p:cNvPr id="44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83905" y="2336706"/>
            <a:ext cx="5412232" cy="384721"/>
          </a:xfrm>
        </p:spPr>
        <p:txBody>
          <a:bodyPr wrap="square">
            <a:spAutoFit/>
          </a:bodyPr>
          <a:lstStyle>
            <a:lvl1pPr marL="0" indent="0" algn="l">
              <a:buNone/>
              <a:defRPr lang="es-ES" sz="19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Área de Negocio</a:t>
            </a:r>
            <a:endParaRPr lang="es-ES" dirty="0"/>
          </a:p>
        </p:txBody>
      </p:sp>
      <p:pic>
        <p:nvPicPr>
          <p:cNvPr id="45" name="44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87" y="921834"/>
            <a:ext cx="900461" cy="7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_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 Rectángulo"/>
          <p:cNvSpPr/>
          <p:nvPr userDrawn="1"/>
        </p:nvSpPr>
        <p:spPr>
          <a:xfrm>
            <a:off x="-5418" y="2102875"/>
            <a:ext cx="6135431" cy="885315"/>
          </a:xfrm>
          <a:custGeom>
            <a:avLst/>
            <a:gdLst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995447 w 5995447"/>
              <a:gd name="connsiteY2" fmla="*/ 618466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8185 w 5995447"/>
              <a:gd name="connsiteY2" fmla="*/ 609040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6"/>
              <a:gd name="connsiteX1" fmla="*/ 5995447 w 5995447"/>
              <a:gd name="connsiteY1" fmla="*/ 0 h 618466"/>
              <a:gd name="connsiteX2" fmla="*/ 5863471 w 5995447"/>
              <a:gd name="connsiteY2" fmla="*/ 613753 h 618466"/>
              <a:gd name="connsiteX3" fmla="*/ 0 w 5995447"/>
              <a:gd name="connsiteY3" fmla="*/ 618466 h 618466"/>
              <a:gd name="connsiteX4" fmla="*/ 0 w 5995447"/>
              <a:gd name="connsiteY4" fmla="*/ 0 h 618466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58761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26648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472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995447"/>
              <a:gd name="connsiteY0" fmla="*/ 0 h 618467"/>
              <a:gd name="connsiteX1" fmla="*/ 5995447 w 5995447"/>
              <a:gd name="connsiteY1" fmla="*/ 0 h 618467"/>
              <a:gd name="connsiteX2" fmla="*/ 5881162 w 5995447"/>
              <a:gd name="connsiteY2" fmla="*/ 618467 h 618467"/>
              <a:gd name="connsiteX3" fmla="*/ 0 w 5995447"/>
              <a:gd name="connsiteY3" fmla="*/ 618466 h 618467"/>
              <a:gd name="connsiteX4" fmla="*/ 0 w 59954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88116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892647"/>
              <a:gd name="connsiteY0" fmla="*/ 0 h 618467"/>
              <a:gd name="connsiteX1" fmla="*/ 5892647 w 5892647"/>
              <a:gd name="connsiteY1" fmla="*/ 0 h 618467"/>
              <a:gd name="connsiteX2" fmla="*/ 5650892 w 5892647"/>
              <a:gd name="connsiteY2" fmla="*/ 618467 h 618467"/>
              <a:gd name="connsiteX3" fmla="*/ 0 w 5892647"/>
              <a:gd name="connsiteY3" fmla="*/ 618466 h 618467"/>
              <a:gd name="connsiteX4" fmla="*/ 0 w 5892647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650892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  <a:gd name="connsiteX0" fmla="*/ 0 w 5989238"/>
              <a:gd name="connsiteY0" fmla="*/ 0 h 618467"/>
              <a:gd name="connsiteX1" fmla="*/ 5989238 w 5989238"/>
              <a:gd name="connsiteY1" fmla="*/ 0 h 618467"/>
              <a:gd name="connsiteX2" fmla="*/ 5807275 w 5989238"/>
              <a:gd name="connsiteY2" fmla="*/ 618467 h 618467"/>
              <a:gd name="connsiteX3" fmla="*/ 0 w 5989238"/>
              <a:gd name="connsiteY3" fmla="*/ 618466 h 618467"/>
              <a:gd name="connsiteX4" fmla="*/ 0 w 5989238"/>
              <a:gd name="connsiteY4" fmla="*/ 0 h 6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9238" h="618467">
                <a:moveTo>
                  <a:pt x="0" y="0"/>
                </a:moveTo>
                <a:lnTo>
                  <a:pt x="5989238" y="0"/>
                </a:lnTo>
                <a:lnTo>
                  <a:pt x="5807275" y="618467"/>
                </a:lnTo>
                <a:lnTo>
                  <a:pt x="0" y="6184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4000">
                <a:srgbClr val="041E42">
                  <a:alpha val="55000"/>
                </a:srgbClr>
              </a:gs>
              <a:gs pos="100000">
                <a:srgbClr val="199E9E">
                  <a:alpha val="55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14" name="3 Rectángulo"/>
          <p:cNvSpPr/>
          <p:nvPr userDrawn="1"/>
        </p:nvSpPr>
        <p:spPr>
          <a:xfrm>
            <a:off x="-5417" y="507600"/>
            <a:ext cx="6611700" cy="1597194"/>
          </a:xfrm>
          <a:prstGeom prst="rect">
            <a:avLst/>
          </a:prstGeom>
          <a:gradFill>
            <a:gsLst>
              <a:gs pos="25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15" name="7 Rectángulo"/>
          <p:cNvSpPr/>
          <p:nvPr userDrawn="1"/>
        </p:nvSpPr>
        <p:spPr>
          <a:xfrm>
            <a:off x="6124829" y="505659"/>
            <a:ext cx="3029445" cy="159840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59226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9226 w 3350424"/>
              <a:gd name="connsiteY4" fmla="*/ 0 h 1616247"/>
              <a:gd name="connsiteX0" fmla="*/ 354529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354529 w 3350424"/>
              <a:gd name="connsiteY4" fmla="*/ 0 h 1616247"/>
              <a:gd name="connsiteX0" fmla="*/ 462557 w 3458452"/>
              <a:gd name="connsiteY0" fmla="*/ 0 h 1616247"/>
              <a:gd name="connsiteX1" fmla="*/ 3458452 w 3458452"/>
              <a:gd name="connsiteY1" fmla="*/ 513 h 1616247"/>
              <a:gd name="connsiteX2" fmla="*/ 3458452 w 3458452"/>
              <a:gd name="connsiteY2" fmla="*/ 1616247 h 1616247"/>
              <a:gd name="connsiteX3" fmla="*/ 0 w 3458452"/>
              <a:gd name="connsiteY3" fmla="*/ 1616247 h 1616247"/>
              <a:gd name="connsiteX4" fmla="*/ 462557 w 3458452"/>
              <a:gd name="connsiteY4" fmla="*/ 0 h 1616247"/>
              <a:gd name="connsiteX0" fmla="*/ 357483 w 3353378"/>
              <a:gd name="connsiteY0" fmla="*/ 0 h 1616247"/>
              <a:gd name="connsiteX1" fmla="*/ 3353378 w 3353378"/>
              <a:gd name="connsiteY1" fmla="*/ 513 h 1616247"/>
              <a:gd name="connsiteX2" fmla="*/ 3353378 w 3353378"/>
              <a:gd name="connsiteY2" fmla="*/ 1616247 h 1616247"/>
              <a:gd name="connsiteX3" fmla="*/ 0 w 3353378"/>
              <a:gd name="connsiteY3" fmla="*/ 1616247 h 1616247"/>
              <a:gd name="connsiteX4" fmla="*/ 357483 w 3353378"/>
              <a:gd name="connsiteY4" fmla="*/ 0 h 1616247"/>
              <a:gd name="connsiteX0" fmla="*/ 361449 w 3357344"/>
              <a:gd name="connsiteY0" fmla="*/ 0 h 1616247"/>
              <a:gd name="connsiteX1" fmla="*/ 3357344 w 3357344"/>
              <a:gd name="connsiteY1" fmla="*/ 513 h 1616247"/>
              <a:gd name="connsiteX2" fmla="*/ 3357344 w 3357344"/>
              <a:gd name="connsiteY2" fmla="*/ 1616247 h 1616247"/>
              <a:gd name="connsiteX3" fmla="*/ 0 w 3357344"/>
              <a:gd name="connsiteY3" fmla="*/ 1616247 h 1616247"/>
              <a:gd name="connsiteX4" fmla="*/ 361449 w 3357344"/>
              <a:gd name="connsiteY4" fmla="*/ 0 h 1616247"/>
              <a:gd name="connsiteX0" fmla="*/ 369381 w 3365276"/>
              <a:gd name="connsiteY0" fmla="*/ 0 h 1616247"/>
              <a:gd name="connsiteX1" fmla="*/ 3365276 w 3365276"/>
              <a:gd name="connsiteY1" fmla="*/ 513 h 1616247"/>
              <a:gd name="connsiteX2" fmla="*/ 3365276 w 3365276"/>
              <a:gd name="connsiteY2" fmla="*/ 1616247 h 1616247"/>
              <a:gd name="connsiteX3" fmla="*/ 0 w 3365276"/>
              <a:gd name="connsiteY3" fmla="*/ 1616247 h 1616247"/>
              <a:gd name="connsiteX4" fmla="*/ 369381 w 3365276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276" h="1616247">
                <a:moveTo>
                  <a:pt x="369381" y="0"/>
                </a:moveTo>
                <a:lnTo>
                  <a:pt x="3365276" y="513"/>
                </a:lnTo>
                <a:lnTo>
                  <a:pt x="3365276" y="1616247"/>
                </a:lnTo>
                <a:lnTo>
                  <a:pt x="0" y="1616247"/>
                </a:lnTo>
                <a:lnTo>
                  <a:pt x="369381" y="0"/>
                </a:lnTo>
                <a:close/>
              </a:path>
            </a:pathLst>
          </a:custGeom>
          <a:solidFill>
            <a:srgbClr val="F2F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0" name="1 Título"/>
          <p:cNvSpPr>
            <a:spLocks noGrp="1"/>
          </p:cNvSpPr>
          <p:nvPr>
            <p:ph type="ctrTitle" hasCustomPrompt="1"/>
          </p:nvPr>
        </p:nvSpPr>
        <p:spPr>
          <a:xfrm>
            <a:off x="346896" y="868982"/>
            <a:ext cx="5656965" cy="892552"/>
          </a:xfrm>
        </p:spPr>
        <p:txBody>
          <a:bodyPr wrap="square">
            <a:spAutoFit/>
          </a:bodyPr>
          <a:lstStyle>
            <a:lvl1pPr algn="l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PRESENTACIÓN MAYÚSCULAS</a:t>
            </a:r>
            <a:endParaRPr lang="es-ES" dirty="0"/>
          </a:p>
        </p:txBody>
      </p:sp>
      <p:sp>
        <p:nvSpPr>
          <p:cNvPr id="21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83905" y="2336706"/>
            <a:ext cx="5412232" cy="384721"/>
          </a:xfrm>
        </p:spPr>
        <p:txBody>
          <a:bodyPr wrap="square">
            <a:spAutoFit/>
          </a:bodyPr>
          <a:lstStyle>
            <a:lvl1pPr marL="0" indent="0" algn="l">
              <a:buNone/>
              <a:defRPr lang="es-ES" sz="1900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Área de Negocio</a:t>
            </a:r>
            <a:endParaRPr lang="es-ES" dirty="0"/>
          </a:p>
        </p:txBody>
      </p:sp>
      <p:pic>
        <p:nvPicPr>
          <p:cNvPr id="22" name="2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087" y="921834"/>
            <a:ext cx="900461" cy="7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1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Rectángulo"/>
          <p:cNvSpPr/>
          <p:nvPr/>
        </p:nvSpPr>
        <p:spPr>
          <a:xfrm>
            <a:off x="-9649" y="453219"/>
            <a:ext cx="7701291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  <a:gd name="connsiteX0" fmla="*/ 3370 w 7017059"/>
              <a:gd name="connsiteY0" fmla="*/ 2 h 1963768"/>
              <a:gd name="connsiteX1" fmla="*/ 7017059 w 7017059"/>
              <a:gd name="connsiteY1" fmla="*/ 0 h 1963768"/>
              <a:gd name="connsiteX2" fmla="*/ 6448417 w 7017059"/>
              <a:gd name="connsiteY2" fmla="*/ 1963768 h 1963768"/>
              <a:gd name="connsiteX3" fmla="*/ 0 w 7017059"/>
              <a:gd name="connsiteY3" fmla="*/ 1963768 h 1963768"/>
              <a:gd name="connsiteX4" fmla="*/ 3370 w 7017059"/>
              <a:gd name="connsiteY4" fmla="*/ 2 h 1963768"/>
              <a:gd name="connsiteX0" fmla="*/ 20784 w 7034473"/>
              <a:gd name="connsiteY0" fmla="*/ 2 h 1963768"/>
              <a:gd name="connsiteX1" fmla="*/ 7034473 w 7034473"/>
              <a:gd name="connsiteY1" fmla="*/ 0 h 1963768"/>
              <a:gd name="connsiteX2" fmla="*/ 6465831 w 7034473"/>
              <a:gd name="connsiteY2" fmla="*/ 1963768 h 1963768"/>
              <a:gd name="connsiteX3" fmla="*/ 0 w 7034473"/>
              <a:gd name="connsiteY3" fmla="*/ 1963768 h 1963768"/>
              <a:gd name="connsiteX4" fmla="*/ 20784 w 7034473"/>
              <a:gd name="connsiteY4" fmla="*/ 2 h 1963768"/>
              <a:gd name="connsiteX0" fmla="*/ 113 w 7039923"/>
              <a:gd name="connsiteY0" fmla="*/ 3 h 1963768"/>
              <a:gd name="connsiteX1" fmla="*/ 7039923 w 7039923"/>
              <a:gd name="connsiteY1" fmla="*/ 0 h 1963768"/>
              <a:gd name="connsiteX2" fmla="*/ 6471281 w 7039923"/>
              <a:gd name="connsiteY2" fmla="*/ 1963768 h 1963768"/>
              <a:gd name="connsiteX3" fmla="*/ 5450 w 7039923"/>
              <a:gd name="connsiteY3" fmla="*/ 1963768 h 1963768"/>
              <a:gd name="connsiteX4" fmla="*/ 113 w 7039923"/>
              <a:gd name="connsiteY4" fmla="*/ 3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9923" h="1963768">
                <a:moveTo>
                  <a:pt x="113" y="3"/>
                </a:moveTo>
                <a:lnTo>
                  <a:pt x="7039923" y="0"/>
                </a:lnTo>
                <a:lnTo>
                  <a:pt x="6471281" y="1963768"/>
                </a:lnTo>
                <a:lnTo>
                  <a:pt x="5450" y="1963768"/>
                </a:lnTo>
                <a:cubicBezTo>
                  <a:pt x="6573" y="1309179"/>
                  <a:pt x="-1010" y="654592"/>
                  <a:pt x="113" y="3"/>
                </a:cubicBezTo>
                <a:close/>
              </a:path>
            </a:pathLst>
          </a:custGeom>
          <a:gradFill>
            <a:gsLst>
              <a:gs pos="25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3" name="7 Rectángulo"/>
          <p:cNvSpPr/>
          <p:nvPr/>
        </p:nvSpPr>
        <p:spPr>
          <a:xfrm>
            <a:off x="6948264" y="261789"/>
            <a:ext cx="2208502" cy="924020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6754 h 1615734"/>
              <a:gd name="connsiteX1" fmla="*/ 3031873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350424"/>
              <a:gd name="connsiteY0" fmla="*/ 0 h 1608980"/>
              <a:gd name="connsiteX1" fmla="*/ 3031873 w 3350424"/>
              <a:gd name="connsiteY1" fmla="*/ 36589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5 h 1615735"/>
              <a:gd name="connsiteX1" fmla="*/ 3031873 w 3350424"/>
              <a:gd name="connsiteY1" fmla="*/ 0 h 1615735"/>
              <a:gd name="connsiteX2" fmla="*/ 3350424 w 3350424"/>
              <a:gd name="connsiteY2" fmla="*/ 1615735 h 1615735"/>
              <a:gd name="connsiteX3" fmla="*/ 0 w 3350424"/>
              <a:gd name="connsiteY3" fmla="*/ 1615735 h 1615735"/>
              <a:gd name="connsiteX4" fmla="*/ 342103 w 3350424"/>
              <a:gd name="connsiteY4" fmla="*/ 6755 h 1615735"/>
              <a:gd name="connsiteX0" fmla="*/ 342103 w 3350424"/>
              <a:gd name="connsiteY0" fmla="*/ 0 h 1608980"/>
              <a:gd name="connsiteX1" fmla="*/ 3031873 w 3350424"/>
              <a:gd name="connsiteY1" fmla="*/ 36590 h 1608980"/>
              <a:gd name="connsiteX2" fmla="*/ 3350424 w 3350424"/>
              <a:gd name="connsiteY2" fmla="*/ 1608980 h 1608980"/>
              <a:gd name="connsiteX3" fmla="*/ 0 w 3350424"/>
              <a:gd name="connsiteY3" fmla="*/ 1608980 h 1608980"/>
              <a:gd name="connsiteX4" fmla="*/ 342103 w 3350424"/>
              <a:gd name="connsiteY4" fmla="*/ 0 h 1608980"/>
              <a:gd name="connsiteX0" fmla="*/ 342103 w 3350424"/>
              <a:gd name="connsiteY0" fmla="*/ 6754 h 1615734"/>
              <a:gd name="connsiteX1" fmla="*/ 3041827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  <a:gd name="connsiteX0" fmla="*/ 342103 w 3041827"/>
              <a:gd name="connsiteY0" fmla="*/ 6754 h 1615734"/>
              <a:gd name="connsiteX1" fmla="*/ 3041827 w 3041827"/>
              <a:gd name="connsiteY1" fmla="*/ 0 h 1615734"/>
              <a:gd name="connsiteX2" fmla="*/ 3031873 w 3041827"/>
              <a:gd name="connsiteY2" fmla="*/ 1615734 h 1615734"/>
              <a:gd name="connsiteX3" fmla="*/ 0 w 3041827"/>
              <a:gd name="connsiteY3" fmla="*/ 1615734 h 1615734"/>
              <a:gd name="connsiteX4" fmla="*/ 342103 w 3041827"/>
              <a:gd name="connsiteY4" fmla="*/ 6754 h 1615734"/>
              <a:gd name="connsiteX0" fmla="*/ 342103 w 3036630"/>
              <a:gd name="connsiteY0" fmla="*/ 6754 h 1615734"/>
              <a:gd name="connsiteX1" fmla="*/ 3036630 w 3036630"/>
              <a:gd name="connsiteY1" fmla="*/ 0 h 1615734"/>
              <a:gd name="connsiteX2" fmla="*/ 3031873 w 3036630"/>
              <a:gd name="connsiteY2" fmla="*/ 1615734 h 1615734"/>
              <a:gd name="connsiteX3" fmla="*/ 0 w 3036630"/>
              <a:gd name="connsiteY3" fmla="*/ 1615734 h 1615734"/>
              <a:gd name="connsiteX4" fmla="*/ 342103 w 3036630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630" h="1615734">
                <a:moveTo>
                  <a:pt x="342103" y="6754"/>
                </a:moveTo>
                <a:lnTo>
                  <a:pt x="3036630" y="0"/>
                </a:lnTo>
                <a:cubicBezTo>
                  <a:pt x="3035044" y="538578"/>
                  <a:pt x="3033459" y="1077156"/>
                  <a:pt x="3031873" y="1615734"/>
                </a:cubicBez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093932" y="548111"/>
            <a:ext cx="20600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n w="1905">
                  <a:solidFill>
                    <a:srgbClr val="6E6259"/>
                  </a:solidFill>
                </a:ln>
                <a:solidFill>
                  <a:srgbClr val="6E6259"/>
                </a:solidFill>
                <a:cs typeface="Arial" pitchFamily="34" charset="0"/>
              </a:rPr>
              <a:t>ÍNDICE</a:t>
            </a:r>
            <a:endParaRPr lang="es-ES" sz="2200" dirty="0">
              <a:ln w="1905">
                <a:solidFill>
                  <a:srgbClr val="6E6259"/>
                </a:solidFill>
              </a:ln>
              <a:solidFill>
                <a:srgbClr val="6E6259"/>
              </a:solidFill>
              <a:cs typeface="Arial" pitchFamily="34" charset="0"/>
            </a:endParaRPr>
          </a:p>
        </p:txBody>
      </p:sp>
      <p:sp>
        <p:nvSpPr>
          <p:cNvPr id="20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1203410" y="1419622"/>
            <a:ext cx="5197390" cy="3078000"/>
          </a:xfrm>
        </p:spPr>
        <p:txBody>
          <a:bodyPr>
            <a:normAutofit/>
          </a:bodyPr>
          <a:lstStyle>
            <a:lvl1pPr marL="324000" indent="-288000">
              <a:buClr>
                <a:schemeClr val="bg1">
                  <a:lumMod val="65000"/>
                </a:schemeClr>
              </a:buClr>
              <a:buSzPct val="85000"/>
              <a:buFont typeface="+mj-lt"/>
              <a:buAutoNum type="arabicPeriod"/>
              <a:defRPr sz="2000" baseline="0">
                <a:solidFill>
                  <a:schemeClr val="tx1"/>
                </a:solidFill>
              </a:defRPr>
            </a:lvl1pPr>
            <a:lvl2pPr marL="742950" indent="-216000">
              <a:buFontTx/>
              <a:buBlip>
                <a:blip r:embed="rId2"/>
              </a:buBlip>
              <a:defRPr sz="2000">
                <a:solidFill>
                  <a:schemeClr val="tx1"/>
                </a:solidFill>
              </a:defRPr>
            </a:lvl2pPr>
            <a:lvl3pPr marL="1143000" indent="-180000">
              <a:buFontTx/>
              <a:buBlip>
                <a:blip r:embed="rId3"/>
              </a:buBlip>
              <a:defRPr sz="1800">
                <a:solidFill>
                  <a:schemeClr val="tx1"/>
                </a:solidFill>
              </a:defRPr>
            </a:lvl3pPr>
            <a:lvl4pPr marL="1600200" indent="-108000">
              <a:buClr>
                <a:schemeClr val="accent1">
                  <a:lumMod val="90000"/>
                  <a:lumOff val="10000"/>
                </a:schemeClr>
              </a:buClr>
              <a:buSzPct val="120000"/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057400" indent="-108000">
              <a:buClr>
                <a:schemeClr val="tx1">
                  <a:lumMod val="50000"/>
                </a:schemeClr>
              </a:buClr>
              <a:buSzPct val="12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s-ES" dirty="0" smtClean="0"/>
              <a:t>HAGA CLIC PARA AGREGAR TEXTO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164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72000">
                <a:srgbClr val="22607C"/>
              </a:gs>
              <a:gs pos="100000">
                <a:srgbClr val="199E9E"/>
              </a:gs>
              <a:gs pos="0">
                <a:srgbClr val="1D3455"/>
              </a:gs>
              <a:gs pos="40000">
                <a:srgbClr val="1F375B"/>
              </a:gs>
            </a:gsLst>
            <a:lin ang="1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4" name="3 Rectángulo"/>
          <p:cNvSpPr/>
          <p:nvPr userDrawn="1"/>
        </p:nvSpPr>
        <p:spPr>
          <a:xfrm>
            <a:off x="1" y="511982"/>
            <a:ext cx="6458145" cy="1599847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535863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6895923"/>
              <a:gd name="connsiteY0" fmla="*/ 0 h 1978446"/>
              <a:gd name="connsiteX1" fmla="*/ 6895923 w 6895923"/>
              <a:gd name="connsiteY1" fmla="*/ 0 h 1978446"/>
              <a:gd name="connsiteX2" fmla="*/ 6535863 w 6895923"/>
              <a:gd name="connsiteY2" fmla="*/ 1978446 h 1978446"/>
              <a:gd name="connsiteX3" fmla="*/ 0 w 6895923"/>
              <a:gd name="connsiteY3" fmla="*/ 1978446 h 1978446"/>
              <a:gd name="connsiteX4" fmla="*/ 0 w 6895923"/>
              <a:gd name="connsiteY4" fmla="*/ 0 h 1978446"/>
              <a:gd name="connsiteX0" fmla="*/ 0 w 6895923"/>
              <a:gd name="connsiteY0" fmla="*/ 0 h 1978446"/>
              <a:gd name="connsiteX1" fmla="*/ 6895923 w 6895923"/>
              <a:gd name="connsiteY1" fmla="*/ 0 h 1978446"/>
              <a:gd name="connsiteX2" fmla="*/ 6540881 w 6895923"/>
              <a:gd name="connsiteY2" fmla="*/ 1978446 h 1978446"/>
              <a:gd name="connsiteX3" fmla="*/ 0 w 6895923"/>
              <a:gd name="connsiteY3" fmla="*/ 1978446 h 1978446"/>
              <a:gd name="connsiteX4" fmla="*/ 0 w 6895923"/>
              <a:gd name="connsiteY4" fmla="*/ 0 h 1978446"/>
              <a:gd name="connsiteX0" fmla="*/ 0 w 6880868"/>
              <a:gd name="connsiteY0" fmla="*/ 0 h 1978446"/>
              <a:gd name="connsiteX1" fmla="*/ 6880868 w 6880868"/>
              <a:gd name="connsiteY1" fmla="*/ 0 h 1978446"/>
              <a:gd name="connsiteX2" fmla="*/ 6540881 w 6880868"/>
              <a:gd name="connsiteY2" fmla="*/ 1978446 h 1978446"/>
              <a:gd name="connsiteX3" fmla="*/ 0 w 6880868"/>
              <a:gd name="connsiteY3" fmla="*/ 1978446 h 1978446"/>
              <a:gd name="connsiteX4" fmla="*/ 0 w 6880868"/>
              <a:gd name="connsiteY4" fmla="*/ 0 h 1978446"/>
              <a:gd name="connsiteX0" fmla="*/ 0 w 6875849"/>
              <a:gd name="connsiteY0" fmla="*/ 0 h 1978446"/>
              <a:gd name="connsiteX1" fmla="*/ 6875849 w 6875849"/>
              <a:gd name="connsiteY1" fmla="*/ 0 h 1978446"/>
              <a:gd name="connsiteX2" fmla="*/ 6540881 w 6875849"/>
              <a:gd name="connsiteY2" fmla="*/ 1978446 h 1978446"/>
              <a:gd name="connsiteX3" fmla="*/ 0 w 6875849"/>
              <a:gd name="connsiteY3" fmla="*/ 1978446 h 1978446"/>
              <a:gd name="connsiteX4" fmla="*/ 0 w 6875849"/>
              <a:gd name="connsiteY4" fmla="*/ 0 h 19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5849" h="1978446">
                <a:moveTo>
                  <a:pt x="0" y="0"/>
                </a:moveTo>
                <a:lnTo>
                  <a:pt x="6875849" y="0"/>
                </a:lnTo>
                <a:lnTo>
                  <a:pt x="6540881" y="1978446"/>
                </a:lnTo>
                <a:lnTo>
                  <a:pt x="0" y="19784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5" name="7 Rectángulo"/>
          <p:cNvSpPr/>
          <p:nvPr userDrawn="1"/>
        </p:nvSpPr>
        <p:spPr>
          <a:xfrm>
            <a:off x="6139544" y="512174"/>
            <a:ext cx="3004458" cy="1599613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274210 w 3082230"/>
              <a:gd name="connsiteY0" fmla="*/ 0 h 1616247"/>
              <a:gd name="connsiteX1" fmla="*/ 3082230 w 3082230"/>
              <a:gd name="connsiteY1" fmla="*/ 513 h 1616247"/>
              <a:gd name="connsiteX2" fmla="*/ 3082230 w 3082230"/>
              <a:gd name="connsiteY2" fmla="*/ 1616247 h 1616247"/>
              <a:gd name="connsiteX3" fmla="*/ 0 w 3082230"/>
              <a:gd name="connsiteY3" fmla="*/ 1616247 h 1616247"/>
              <a:gd name="connsiteX4" fmla="*/ 274210 w 3082230"/>
              <a:gd name="connsiteY4" fmla="*/ 0 h 1616247"/>
              <a:gd name="connsiteX0" fmla="*/ 330250 w 3138270"/>
              <a:gd name="connsiteY0" fmla="*/ 0 h 1616247"/>
              <a:gd name="connsiteX1" fmla="*/ 3138270 w 3138270"/>
              <a:gd name="connsiteY1" fmla="*/ 513 h 1616247"/>
              <a:gd name="connsiteX2" fmla="*/ 3138270 w 3138270"/>
              <a:gd name="connsiteY2" fmla="*/ 1616247 h 1616247"/>
              <a:gd name="connsiteX3" fmla="*/ 0 w 3138270"/>
              <a:gd name="connsiteY3" fmla="*/ 1616247 h 1616247"/>
              <a:gd name="connsiteX4" fmla="*/ 330250 w 3138270"/>
              <a:gd name="connsiteY4" fmla="*/ 0 h 161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270" h="1616247">
                <a:moveTo>
                  <a:pt x="330250" y="0"/>
                </a:moveTo>
                <a:lnTo>
                  <a:pt x="3138270" y="513"/>
                </a:lnTo>
                <a:lnTo>
                  <a:pt x="3138270" y="1616247"/>
                </a:lnTo>
                <a:lnTo>
                  <a:pt x="0" y="1616247"/>
                </a:lnTo>
                <a:lnTo>
                  <a:pt x="330250" y="0"/>
                </a:lnTo>
                <a:close/>
              </a:path>
            </a:pathLst>
          </a:custGeom>
          <a:solidFill>
            <a:srgbClr val="F0F6FE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45007" y="867395"/>
            <a:ext cx="5794537" cy="892552"/>
          </a:xfrm>
        </p:spPr>
        <p:txBody>
          <a:bodyPr wrap="square">
            <a:spAutoFit/>
          </a:bodyPr>
          <a:lstStyle>
            <a:lvl1pPr marL="0" algn="l" defTabSz="914400" rtl="0" eaLnBrk="1" latinLnBrk="0" hangingPunct="1">
              <a:defRPr lang="es-ES" sz="2600" b="1" kern="12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PRESENTACIÓN</a:t>
            </a:r>
            <a:br>
              <a:rPr lang="es-ES" dirty="0" smtClean="0"/>
            </a:br>
            <a:r>
              <a:rPr lang="es-ES" dirty="0" smtClean="0"/>
              <a:t>MAYÚSCULAS</a:t>
            </a:r>
            <a:endParaRPr lang="es-ES" dirty="0"/>
          </a:p>
        </p:txBody>
      </p:sp>
      <p:sp>
        <p:nvSpPr>
          <p:cNvPr id="11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6937506" y="872577"/>
            <a:ext cx="1656184" cy="877163"/>
          </a:xfr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buNone/>
              <a:defRPr lang="es-ES" sz="7000" kern="1200" spc="-300" dirty="0">
                <a:ln w="1905">
                  <a:noFill/>
                </a:ln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#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5029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dea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72000">
                <a:srgbClr val="22607C"/>
              </a:gs>
              <a:gs pos="100000">
                <a:srgbClr val="199E9E"/>
              </a:gs>
              <a:gs pos="0">
                <a:srgbClr val="1D3455"/>
              </a:gs>
              <a:gs pos="40000">
                <a:srgbClr val="1F375B"/>
              </a:gs>
            </a:gsLst>
            <a:lin ang="18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12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64518" y="605762"/>
            <a:ext cx="6984776" cy="3429000"/>
          </a:xfrm>
        </p:spPr>
        <p:txBody>
          <a:bodyPr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s-ES" sz="4400" b="1" kern="120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>
              <a:buNone/>
              <a:defRPr lang="es-ES" sz="4800" b="1" kern="1200" dirty="0" smtClean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>
              <a:buNone/>
              <a:defRPr lang="es-ES" sz="4800" b="1" kern="1200" dirty="0">
                <a:solidFill>
                  <a:srgbClr val="6E62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Un texto de importancia/idea</a:t>
            </a:r>
            <a:endParaRPr lang="es-ES" dirty="0"/>
          </a:p>
        </p:txBody>
      </p:sp>
      <p:cxnSp>
        <p:nvCxnSpPr>
          <p:cNvPr id="13" name="12 Conector recto"/>
          <p:cNvCxnSpPr/>
          <p:nvPr userDrawn="1"/>
        </p:nvCxnSpPr>
        <p:spPr>
          <a:xfrm flipH="1">
            <a:off x="-86748" y="669404"/>
            <a:ext cx="638175" cy="283845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43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819428" y="1976636"/>
            <a:ext cx="3355607" cy="273733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6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 u objeto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7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sp>
        <p:nvSpPr>
          <p:cNvPr id="18" name="2 Marcador de contenido"/>
          <p:cNvSpPr>
            <a:spLocks noGrp="1"/>
          </p:cNvSpPr>
          <p:nvPr>
            <p:ph sz="half" idx="14" hasCustomPrompt="1"/>
          </p:nvPr>
        </p:nvSpPr>
        <p:spPr>
          <a:xfrm>
            <a:off x="817941" y="1271605"/>
            <a:ext cx="6792533" cy="64291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  <a:endParaRPr lang="es-ES" dirty="0"/>
          </a:p>
        </p:txBody>
      </p:sp>
      <p:sp>
        <p:nvSpPr>
          <p:cNvPr id="19" name="2 Marcador de contenido"/>
          <p:cNvSpPr>
            <a:spLocks noGrp="1"/>
          </p:cNvSpPr>
          <p:nvPr>
            <p:ph sz="half" idx="15" hasCustomPrompt="1"/>
          </p:nvPr>
        </p:nvSpPr>
        <p:spPr>
          <a:xfrm>
            <a:off x="4259779" y="1977278"/>
            <a:ext cx="3355607" cy="273664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lang="es-E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6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 u objeto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21" name="20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842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919026" y="1285131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28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365502" y="1285131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919026" y="2991208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19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365502" y="2991208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30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1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32" name="3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3" name="12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55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o 1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819426" y="1277498"/>
            <a:ext cx="6776910" cy="340876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6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 u objeto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2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1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19" name="1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0" name="9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0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 noChangeAspect="1"/>
          </p:cNvSpPr>
          <p:nvPr>
            <p:ph sz="half" idx="1" hasCustomPrompt="1"/>
          </p:nvPr>
        </p:nvSpPr>
        <p:spPr>
          <a:xfrm>
            <a:off x="907056" y="3109256"/>
            <a:ext cx="3312712" cy="146274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4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9" name="2 Marcador de contenido"/>
          <p:cNvSpPr>
            <a:spLocks noGrp="1" noChangeAspect="1"/>
          </p:cNvSpPr>
          <p:nvPr>
            <p:ph sz="half" idx="15" hasCustomPrompt="1"/>
          </p:nvPr>
        </p:nvSpPr>
        <p:spPr>
          <a:xfrm>
            <a:off x="4393956" y="2379107"/>
            <a:ext cx="3219985" cy="21928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s-E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8000" indent="-108000">
              <a:spcBef>
                <a:spcPts val="0"/>
              </a:spcBef>
              <a:buSzPct val="120000"/>
              <a:buFontTx/>
              <a:buBlip>
                <a:blip r:embed="rId2"/>
              </a:buBlip>
              <a:defRPr sz="1400"/>
            </a:lvl2pPr>
            <a:lvl3pPr marL="468000" indent="-72000">
              <a:spcBef>
                <a:spcPts val="0"/>
              </a:spcBef>
              <a:defRPr sz="1400"/>
            </a:lvl3pPr>
            <a:lvl4pPr marL="720000" indent="-108000">
              <a:spcBef>
                <a:spcPts val="0"/>
              </a:spcBef>
              <a:buFont typeface="Wingdings" pitchFamily="2" charset="2"/>
              <a:buChar char="§"/>
              <a:defRPr sz="1400"/>
            </a:lvl4pPr>
            <a:lvl5pPr marL="1008000" indent="-108000"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22" name="2 Marcador de contenido"/>
          <p:cNvSpPr>
            <a:spLocks noGrp="1" noChangeAspect="1"/>
          </p:cNvSpPr>
          <p:nvPr>
            <p:ph sz="half" idx="16" hasCustomPrompt="1"/>
          </p:nvPr>
        </p:nvSpPr>
        <p:spPr>
          <a:xfrm>
            <a:off x="907056" y="2376258"/>
            <a:ext cx="3298220" cy="6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FFC0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agregar texto</a:t>
            </a:r>
          </a:p>
        </p:txBody>
      </p:sp>
      <p:sp>
        <p:nvSpPr>
          <p:cNvPr id="23" name="2 Marcador de contenido"/>
          <p:cNvSpPr>
            <a:spLocks noGrp="1" noChangeAspect="1"/>
          </p:cNvSpPr>
          <p:nvPr>
            <p:ph sz="half" idx="17" hasCustomPrompt="1"/>
          </p:nvPr>
        </p:nvSpPr>
        <p:spPr>
          <a:xfrm>
            <a:off x="4380359" y="1277302"/>
            <a:ext cx="3233046" cy="100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27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894648" y="1277302"/>
            <a:ext cx="3319512" cy="100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2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25" name="24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4" name="13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32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_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919026" y="1285131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28" name="2 Marcador de contenido"/>
          <p:cNvSpPr>
            <a:spLocks noGrp="1" noChangeAspect="1"/>
          </p:cNvSpPr>
          <p:nvPr>
            <p:ph sz="half" idx="19" hasCustomPrompt="1"/>
          </p:nvPr>
        </p:nvSpPr>
        <p:spPr>
          <a:xfrm>
            <a:off x="4365502" y="1285131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18" name="2 Marcador de contenido"/>
          <p:cNvSpPr>
            <a:spLocks noGrp="1" noChangeAspect="1"/>
          </p:cNvSpPr>
          <p:nvPr>
            <p:ph sz="half" idx="20" hasCustomPrompt="1"/>
          </p:nvPr>
        </p:nvSpPr>
        <p:spPr>
          <a:xfrm>
            <a:off x="919026" y="2991208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19" name="2 Marcador de contenido"/>
          <p:cNvSpPr>
            <a:spLocks noGrp="1" noChangeAspect="1"/>
          </p:cNvSpPr>
          <p:nvPr>
            <p:ph sz="half" idx="21" hasCustomPrompt="1"/>
          </p:nvPr>
        </p:nvSpPr>
        <p:spPr>
          <a:xfrm>
            <a:off x="4365502" y="2991208"/>
            <a:ext cx="3243400" cy="15480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objeto</a:t>
            </a:r>
            <a:endParaRPr lang="es-ES" dirty="0"/>
          </a:p>
        </p:txBody>
      </p:sp>
      <p:sp>
        <p:nvSpPr>
          <p:cNvPr id="30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31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32" name="3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3" name="12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53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a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 Marcador de contenido"/>
          <p:cNvSpPr>
            <a:spLocks noGrp="1" noChangeAspect="1"/>
          </p:cNvSpPr>
          <p:nvPr>
            <p:ph sz="half" idx="18" hasCustomPrompt="1"/>
          </p:nvPr>
        </p:nvSpPr>
        <p:spPr>
          <a:xfrm>
            <a:off x="827584" y="1275606"/>
            <a:ext cx="6768920" cy="3384376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insertar gráfico</a:t>
            </a:r>
            <a:endParaRPr lang="es-ES" dirty="0"/>
          </a:p>
        </p:txBody>
      </p:sp>
      <p:sp>
        <p:nvSpPr>
          <p:cNvPr id="23" name="1 Título"/>
          <p:cNvSpPr>
            <a:spLocks noGrp="1"/>
          </p:cNvSpPr>
          <p:nvPr>
            <p:ph type="title" hasCustomPrompt="1"/>
          </p:nvPr>
        </p:nvSpPr>
        <p:spPr>
          <a:xfrm>
            <a:off x="819673" y="351254"/>
            <a:ext cx="6790514" cy="461665"/>
          </a:xfrm>
        </p:spPr>
        <p:txBody>
          <a:bodyPr wrap="square" anchor="t">
            <a:spAutoFit/>
          </a:bodyPr>
          <a:lstStyle>
            <a:lvl1pPr algn="l"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" dirty="0" smtClean="0"/>
              <a:t>TÍTULO DE LA DIAPOSITIVA</a:t>
            </a:r>
            <a:endParaRPr lang="es-ES" dirty="0"/>
          </a:p>
        </p:txBody>
      </p:sp>
      <p:sp>
        <p:nvSpPr>
          <p:cNvPr id="24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822252" y="614965"/>
            <a:ext cx="6788223" cy="461665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es-ES" sz="2400" kern="120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Segunda línea </a:t>
            </a:r>
            <a:endParaRPr lang="es-ES" dirty="0"/>
          </a:p>
        </p:txBody>
      </p:sp>
      <p:pic>
        <p:nvPicPr>
          <p:cNvPr id="25" name="2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342514"/>
            <a:ext cx="767928" cy="645060"/>
          </a:xfrm>
          <a:prstGeom prst="rect">
            <a:avLst/>
          </a:prstGeom>
        </p:spPr>
      </p:pic>
      <p:cxnSp>
        <p:nvCxnSpPr>
          <p:cNvPr id="10" name="9 Conector recto"/>
          <p:cNvCxnSpPr/>
          <p:nvPr userDrawn="1"/>
        </p:nvCxnSpPr>
        <p:spPr>
          <a:xfrm flipH="1">
            <a:off x="626533" y="-7408"/>
            <a:ext cx="209551" cy="97260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09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Rectángulo"/>
          <p:cNvSpPr/>
          <p:nvPr/>
        </p:nvSpPr>
        <p:spPr>
          <a:xfrm>
            <a:off x="-42241" y="3459340"/>
            <a:ext cx="7652715" cy="732590"/>
          </a:xfrm>
          <a:custGeom>
            <a:avLst/>
            <a:gdLst>
              <a:gd name="connsiteX0" fmla="*/ 0 w 6439710"/>
              <a:gd name="connsiteY0" fmla="*/ 0 h 1978446"/>
              <a:gd name="connsiteX1" fmla="*/ 6439710 w 6439710"/>
              <a:gd name="connsiteY1" fmla="*/ 0 h 1978446"/>
              <a:gd name="connsiteX2" fmla="*/ 6439710 w 6439710"/>
              <a:gd name="connsiteY2" fmla="*/ 1978446 h 1978446"/>
              <a:gd name="connsiteX3" fmla="*/ 0 w 6439710"/>
              <a:gd name="connsiteY3" fmla="*/ 1978446 h 1978446"/>
              <a:gd name="connsiteX4" fmla="*/ 0 w 6439710"/>
              <a:gd name="connsiteY4" fmla="*/ 0 h 1978446"/>
              <a:gd name="connsiteX0" fmla="*/ 0 w 6887182"/>
              <a:gd name="connsiteY0" fmla="*/ 0 h 1978446"/>
              <a:gd name="connsiteX1" fmla="*/ 6887182 w 6887182"/>
              <a:gd name="connsiteY1" fmla="*/ 0 h 1978446"/>
              <a:gd name="connsiteX2" fmla="*/ 6439710 w 6887182"/>
              <a:gd name="connsiteY2" fmla="*/ 1978446 h 1978446"/>
              <a:gd name="connsiteX3" fmla="*/ 0 w 6887182"/>
              <a:gd name="connsiteY3" fmla="*/ 1978446 h 1978446"/>
              <a:gd name="connsiteX4" fmla="*/ 0 w 6887182"/>
              <a:gd name="connsiteY4" fmla="*/ 0 h 1978446"/>
              <a:gd name="connsiteX0" fmla="*/ 0 w 7167050"/>
              <a:gd name="connsiteY0" fmla="*/ 0 h 1978446"/>
              <a:gd name="connsiteX1" fmla="*/ 7167050 w 7167050"/>
              <a:gd name="connsiteY1" fmla="*/ 0 h 1978446"/>
              <a:gd name="connsiteX2" fmla="*/ 6439710 w 7167050"/>
              <a:gd name="connsiteY2" fmla="*/ 1978446 h 1978446"/>
              <a:gd name="connsiteX3" fmla="*/ 0 w 7167050"/>
              <a:gd name="connsiteY3" fmla="*/ 1978446 h 1978446"/>
              <a:gd name="connsiteX4" fmla="*/ 0 w 7167050"/>
              <a:gd name="connsiteY4" fmla="*/ 0 h 1978446"/>
              <a:gd name="connsiteX0" fmla="*/ 0 w 6911076"/>
              <a:gd name="connsiteY0" fmla="*/ 0 h 1978446"/>
              <a:gd name="connsiteX1" fmla="*/ 6911076 w 6911076"/>
              <a:gd name="connsiteY1" fmla="*/ 8895 h 1978446"/>
              <a:gd name="connsiteX2" fmla="*/ 6439710 w 6911076"/>
              <a:gd name="connsiteY2" fmla="*/ 1978446 h 1978446"/>
              <a:gd name="connsiteX3" fmla="*/ 0 w 6911076"/>
              <a:gd name="connsiteY3" fmla="*/ 1978446 h 1978446"/>
              <a:gd name="connsiteX4" fmla="*/ 0 w 6911076"/>
              <a:gd name="connsiteY4" fmla="*/ 0 h 1978446"/>
              <a:gd name="connsiteX0" fmla="*/ 0 w 6832315"/>
              <a:gd name="connsiteY0" fmla="*/ 0 h 1978446"/>
              <a:gd name="connsiteX1" fmla="*/ 6832315 w 6832315"/>
              <a:gd name="connsiteY1" fmla="*/ 8895 h 1978446"/>
              <a:gd name="connsiteX2" fmla="*/ 6439710 w 6832315"/>
              <a:gd name="connsiteY2" fmla="*/ 1978446 h 1978446"/>
              <a:gd name="connsiteX3" fmla="*/ 0 w 6832315"/>
              <a:gd name="connsiteY3" fmla="*/ 1978446 h 1978446"/>
              <a:gd name="connsiteX4" fmla="*/ 0 w 6832315"/>
              <a:gd name="connsiteY4" fmla="*/ 0 h 1978446"/>
              <a:gd name="connsiteX0" fmla="*/ 0 w 6884822"/>
              <a:gd name="connsiteY0" fmla="*/ 2 h 1978448"/>
              <a:gd name="connsiteX1" fmla="*/ 6884822 w 6884822"/>
              <a:gd name="connsiteY1" fmla="*/ 0 h 1978448"/>
              <a:gd name="connsiteX2" fmla="*/ 6439710 w 6884822"/>
              <a:gd name="connsiteY2" fmla="*/ 1978448 h 1978448"/>
              <a:gd name="connsiteX3" fmla="*/ 0 w 6884822"/>
              <a:gd name="connsiteY3" fmla="*/ 1978448 h 1978448"/>
              <a:gd name="connsiteX4" fmla="*/ 0 w 6884822"/>
              <a:gd name="connsiteY4" fmla="*/ 2 h 1978448"/>
              <a:gd name="connsiteX0" fmla="*/ 0 w 6879407"/>
              <a:gd name="connsiteY0" fmla="*/ 0 h 1978446"/>
              <a:gd name="connsiteX1" fmla="*/ 6879407 w 6879407"/>
              <a:gd name="connsiteY1" fmla="*/ 7338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84744"/>
              <a:gd name="connsiteY0" fmla="*/ 0 h 1978446"/>
              <a:gd name="connsiteX1" fmla="*/ 6884744 w 6884744"/>
              <a:gd name="connsiteY1" fmla="*/ 7338 h 1978446"/>
              <a:gd name="connsiteX2" fmla="*/ 6439710 w 6884744"/>
              <a:gd name="connsiteY2" fmla="*/ 1978446 h 1978446"/>
              <a:gd name="connsiteX3" fmla="*/ 0 w 6884744"/>
              <a:gd name="connsiteY3" fmla="*/ 1978446 h 1978446"/>
              <a:gd name="connsiteX4" fmla="*/ 0 w 6884744"/>
              <a:gd name="connsiteY4" fmla="*/ 0 h 1978446"/>
              <a:gd name="connsiteX0" fmla="*/ 0 w 6879407"/>
              <a:gd name="connsiteY0" fmla="*/ 0 h 1978446"/>
              <a:gd name="connsiteX1" fmla="*/ 6879407 w 6879407"/>
              <a:gd name="connsiteY1" fmla="*/ 22017 h 1978446"/>
              <a:gd name="connsiteX2" fmla="*/ 6439710 w 6879407"/>
              <a:gd name="connsiteY2" fmla="*/ 1978446 h 1978446"/>
              <a:gd name="connsiteX3" fmla="*/ 0 w 6879407"/>
              <a:gd name="connsiteY3" fmla="*/ 1978446 h 1978446"/>
              <a:gd name="connsiteX4" fmla="*/ 0 w 6879407"/>
              <a:gd name="connsiteY4" fmla="*/ 0 h 1978446"/>
              <a:gd name="connsiteX0" fmla="*/ 0 w 6879407"/>
              <a:gd name="connsiteY0" fmla="*/ 14681 h 1993127"/>
              <a:gd name="connsiteX1" fmla="*/ 6879407 w 6879407"/>
              <a:gd name="connsiteY1" fmla="*/ 0 h 1993127"/>
              <a:gd name="connsiteX2" fmla="*/ 6439710 w 6879407"/>
              <a:gd name="connsiteY2" fmla="*/ 1993127 h 1993127"/>
              <a:gd name="connsiteX3" fmla="*/ 0 w 6879407"/>
              <a:gd name="connsiteY3" fmla="*/ 1993127 h 1993127"/>
              <a:gd name="connsiteX4" fmla="*/ 0 w 6879407"/>
              <a:gd name="connsiteY4" fmla="*/ 14681 h 1993127"/>
              <a:gd name="connsiteX0" fmla="*/ 0 w 6868733"/>
              <a:gd name="connsiteY0" fmla="*/ 0 h 1978446"/>
              <a:gd name="connsiteX1" fmla="*/ 6868733 w 6868733"/>
              <a:gd name="connsiteY1" fmla="*/ 14677 h 1978446"/>
              <a:gd name="connsiteX2" fmla="*/ 6439710 w 6868733"/>
              <a:gd name="connsiteY2" fmla="*/ 1978446 h 1978446"/>
              <a:gd name="connsiteX3" fmla="*/ 0 w 6868733"/>
              <a:gd name="connsiteY3" fmla="*/ 1978446 h 1978446"/>
              <a:gd name="connsiteX4" fmla="*/ 0 w 6868733"/>
              <a:gd name="connsiteY4" fmla="*/ 0 h 1978446"/>
              <a:gd name="connsiteX0" fmla="*/ 0 w 6868733"/>
              <a:gd name="connsiteY0" fmla="*/ 7341 h 1985787"/>
              <a:gd name="connsiteX1" fmla="*/ 6868733 w 6868733"/>
              <a:gd name="connsiteY1" fmla="*/ 0 h 1985787"/>
              <a:gd name="connsiteX2" fmla="*/ 6439710 w 6868733"/>
              <a:gd name="connsiteY2" fmla="*/ 1985787 h 1985787"/>
              <a:gd name="connsiteX3" fmla="*/ 0 w 6868733"/>
              <a:gd name="connsiteY3" fmla="*/ 1985787 h 1985787"/>
              <a:gd name="connsiteX4" fmla="*/ 0 w 6868733"/>
              <a:gd name="connsiteY4" fmla="*/ 7341 h 1985787"/>
              <a:gd name="connsiteX0" fmla="*/ 0 w 6863396"/>
              <a:gd name="connsiteY0" fmla="*/ 0 h 1978446"/>
              <a:gd name="connsiteX1" fmla="*/ 6863396 w 6863396"/>
              <a:gd name="connsiteY1" fmla="*/ 14678 h 1978446"/>
              <a:gd name="connsiteX2" fmla="*/ 6439710 w 6863396"/>
              <a:gd name="connsiteY2" fmla="*/ 1978446 h 1978446"/>
              <a:gd name="connsiteX3" fmla="*/ 0 w 6863396"/>
              <a:gd name="connsiteY3" fmla="*/ 1978446 h 1978446"/>
              <a:gd name="connsiteX4" fmla="*/ 0 w 6863396"/>
              <a:gd name="connsiteY4" fmla="*/ 0 h 1978446"/>
              <a:gd name="connsiteX0" fmla="*/ 0 w 6863396"/>
              <a:gd name="connsiteY0" fmla="*/ 14680 h 1963768"/>
              <a:gd name="connsiteX1" fmla="*/ 6863396 w 6863396"/>
              <a:gd name="connsiteY1" fmla="*/ 0 h 1963768"/>
              <a:gd name="connsiteX2" fmla="*/ 6439710 w 6863396"/>
              <a:gd name="connsiteY2" fmla="*/ 1963768 h 1963768"/>
              <a:gd name="connsiteX3" fmla="*/ 0 w 6863396"/>
              <a:gd name="connsiteY3" fmla="*/ 1963768 h 1963768"/>
              <a:gd name="connsiteX4" fmla="*/ 0 w 6863396"/>
              <a:gd name="connsiteY4" fmla="*/ 14680 h 1963768"/>
              <a:gd name="connsiteX0" fmla="*/ 0 w 6868733"/>
              <a:gd name="connsiteY0" fmla="*/ 2 h 1963768"/>
              <a:gd name="connsiteX1" fmla="*/ 6868733 w 6868733"/>
              <a:gd name="connsiteY1" fmla="*/ 0 h 1963768"/>
              <a:gd name="connsiteX2" fmla="*/ 6445047 w 6868733"/>
              <a:gd name="connsiteY2" fmla="*/ 1963768 h 1963768"/>
              <a:gd name="connsiteX3" fmla="*/ 5337 w 6868733"/>
              <a:gd name="connsiteY3" fmla="*/ 1963768 h 1963768"/>
              <a:gd name="connsiteX4" fmla="*/ 0 w 6868733"/>
              <a:gd name="connsiteY4" fmla="*/ 2 h 1963768"/>
              <a:gd name="connsiteX0" fmla="*/ 0 w 7013689"/>
              <a:gd name="connsiteY0" fmla="*/ 2 h 1963768"/>
              <a:gd name="connsiteX1" fmla="*/ 7013689 w 7013689"/>
              <a:gd name="connsiteY1" fmla="*/ 0 h 1963768"/>
              <a:gd name="connsiteX2" fmla="*/ 6445047 w 7013689"/>
              <a:gd name="connsiteY2" fmla="*/ 1963768 h 1963768"/>
              <a:gd name="connsiteX3" fmla="*/ 5337 w 7013689"/>
              <a:gd name="connsiteY3" fmla="*/ 1963768 h 1963768"/>
              <a:gd name="connsiteX4" fmla="*/ 0 w 7013689"/>
              <a:gd name="connsiteY4" fmla="*/ 2 h 1963768"/>
              <a:gd name="connsiteX0" fmla="*/ 29729 w 7043418"/>
              <a:gd name="connsiteY0" fmla="*/ 2 h 1963768"/>
              <a:gd name="connsiteX1" fmla="*/ 7043418 w 7043418"/>
              <a:gd name="connsiteY1" fmla="*/ 0 h 1963768"/>
              <a:gd name="connsiteX2" fmla="*/ 6474776 w 7043418"/>
              <a:gd name="connsiteY2" fmla="*/ 1963768 h 1963768"/>
              <a:gd name="connsiteX3" fmla="*/ 0 w 7043418"/>
              <a:gd name="connsiteY3" fmla="*/ 1963768 h 1963768"/>
              <a:gd name="connsiteX4" fmla="*/ 29729 w 7043418"/>
              <a:gd name="connsiteY4" fmla="*/ 2 h 1963768"/>
              <a:gd name="connsiteX0" fmla="*/ 12196 w 7043418"/>
              <a:gd name="connsiteY0" fmla="*/ 3 h 1963768"/>
              <a:gd name="connsiteX1" fmla="*/ 7043418 w 7043418"/>
              <a:gd name="connsiteY1" fmla="*/ 0 h 1963768"/>
              <a:gd name="connsiteX2" fmla="*/ 6474776 w 7043418"/>
              <a:gd name="connsiteY2" fmla="*/ 1963768 h 1963768"/>
              <a:gd name="connsiteX3" fmla="*/ 0 w 7043418"/>
              <a:gd name="connsiteY3" fmla="*/ 1963768 h 1963768"/>
              <a:gd name="connsiteX4" fmla="*/ 12196 w 7043418"/>
              <a:gd name="connsiteY4" fmla="*/ 3 h 196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3418" h="1963768">
                <a:moveTo>
                  <a:pt x="12196" y="3"/>
                </a:moveTo>
                <a:lnTo>
                  <a:pt x="7043418" y="0"/>
                </a:lnTo>
                <a:lnTo>
                  <a:pt x="6474776" y="1963768"/>
                </a:lnTo>
                <a:lnTo>
                  <a:pt x="0" y="1963768"/>
                </a:lnTo>
                <a:cubicBezTo>
                  <a:pt x="4065" y="1309180"/>
                  <a:pt x="8131" y="654591"/>
                  <a:pt x="12196" y="3"/>
                </a:cubicBezTo>
                <a:close/>
              </a:path>
            </a:pathLst>
          </a:custGeom>
          <a:gradFill>
            <a:gsLst>
              <a:gs pos="25000">
                <a:srgbClr val="041E42"/>
              </a:gs>
              <a:gs pos="100000">
                <a:srgbClr val="199E9E"/>
              </a:gs>
            </a:gsLst>
            <a:lin ang="198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9" name="7 Rectángulo"/>
          <p:cNvSpPr/>
          <p:nvPr/>
        </p:nvSpPr>
        <p:spPr>
          <a:xfrm>
            <a:off x="6948264" y="3141232"/>
            <a:ext cx="2195736" cy="1050697"/>
          </a:xfrm>
          <a:custGeom>
            <a:avLst/>
            <a:gdLst>
              <a:gd name="connsiteX0" fmla="*/ 0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0 w 3240360"/>
              <a:gd name="connsiteY4" fmla="*/ 0 h 1615734"/>
              <a:gd name="connsiteX0" fmla="*/ 417251 w 3240360"/>
              <a:gd name="connsiteY0" fmla="*/ 0 h 1615734"/>
              <a:gd name="connsiteX1" fmla="*/ 3240360 w 3240360"/>
              <a:gd name="connsiteY1" fmla="*/ 0 h 1615734"/>
              <a:gd name="connsiteX2" fmla="*/ 3240360 w 3240360"/>
              <a:gd name="connsiteY2" fmla="*/ 1615734 h 1615734"/>
              <a:gd name="connsiteX3" fmla="*/ 0 w 3240360"/>
              <a:gd name="connsiteY3" fmla="*/ 1615734 h 1615734"/>
              <a:gd name="connsiteX4" fmla="*/ 417251 w 3240360"/>
              <a:gd name="connsiteY4" fmla="*/ 0 h 1615734"/>
              <a:gd name="connsiteX0" fmla="*/ 319596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19596 w 3142705"/>
              <a:gd name="connsiteY4" fmla="*/ 0 h 1615734"/>
              <a:gd name="connsiteX0" fmla="*/ 331667 w 3142705"/>
              <a:gd name="connsiteY0" fmla="*/ 0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1667 w 3142705"/>
              <a:gd name="connsiteY4" fmla="*/ 0 h 1615734"/>
              <a:gd name="connsiteX0" fmla="*/ 334685 w 3142705"/>
              <a:gd name="connsiteY0" fmla="*/ 3017 h 1615734"/>
              <a:gd name="connsiteX1" fmla="*/ 3142705 w 3142705"/>
              <a:gd name="connsiteY1" fmla="*/ 0 h 1615734"/>
              <a:gd name="connsiteX2" fmla="*/ 3142705 w 3142705"/>
              <a:gd name="connsiteY2" fmla="*/ 1615734 h 1615734"/>
              <a:gd name="connsiteX3" fmla="*/ 0 w 3142705"/>
              <a:gd name="connsiteY3" fmla="*/ 1615734 h 1615734"/>
              <a:gd name="connsiteX4" fmla="*/ 334685 w 3142705"/>
              <a:gd name="connsiteY4" fmla="*/ 3017 h 1615734"/>
              <a:gd name="connsiteX0" fmla="*/ 334685 w 3142705"/>
              <a:gd name="connsiteY0" fmla="*/ 0 h 1616247"/>
              <a:gd name="connsiteX1" fmla="*/ 3142705 w 3142705"/>
              <a:gd name="connsiteY1" fmla="*/ 513 h 1616247"/>
              <a:gd name="connsiteX2" fmla="*/ 3142705 w 3142705"/>
              <a:gd name="connsiteY2" fmla="*/ 1616247 h 1616247"/>
              <a:gd name="connsiteX3" fmla="*/ 0 w 3142705"/>
              <a:gd name="connsiteY3" fmla="*/ 1616247 h 1616247"/>
              <a:gd name="connsiteX4" fmla="*/ 334685 w 3142705"/>
              <a:gd name="connsiteY4" fmla="*/ 0 h 1616247"/>
              <a:gd name="connsiteX0" fmla="*/ 542404 w 3350424"/>
              <a:gd name="connsiteY0" fmla="*/ 0 h 1616247"/>
              <a:gd name="connsiteX1" fmla="*/ 3350424 w 3350424"/>
              <a:gd name="connsiteY1" fmla="*/ 513 h 1616247"/>
              <a:gd name="connsiteX2" fmla="*/ 3350424 w 3350424"/>
              <a:gd name="connsiteY2" fmla="*/ 1616247 h 1616247"/>
              <a:gd name="connsiteX3" fmla="*/ 0 w 3350424"/>
              <a:gd name="connsiteY3" fmla="*/ 1616247 h 1616247"/>
              <a:gd name="connsiteX4" fmla="*/ 542404 w 3350424"/>
              <a:gd name="connsiteY4" fmla="*/ 0 h 1616247"/>
              <a:gd name="connsiteX0" fmla="*/ 342103 w 3350424"/>
              <a:gd name="connsiteY0" fmla="*/ 6754 h 1615734"/>
              <a:gd name="connsiteX1" fmla="*/ 3350424 w 3350424"/>
              <a:gd name="connsiteY1" fmla="*/ 0 h 1615734"/>
              <a:gd name="connsiteX2" fmla="*/ 3350424 w 3350424"/>
              <a:gd name="connsiteY2" fmla="*/ 1615734 h 1615734"/>
              <a:gd name="connsiteX3" fmla="*/ 0 w 3350424"/>
              <a:gd name="connsiteY3" fmla="*/ 1615734 h 1615734"/>
              <a:gd name="connsiteX4" fmla="*/ 342103 w 3350424"/>
              <a:gd name="connsiteY4" fmla="*/ 6754 h 161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24" h="1615734">
                <a:moveTo>
                  <a:pt x="342103" y="6754"/>
                </a:moveTo>
                <a:lnTo>
                  <a:pt x="3350424" y="0"/>
                </a:lnTo>
                <a:lnTo>
                  <a:pt x="3350424" y="1615734"/>
                </a:lnTo>
                <a:lnTo>
                  <a:pt x="0" y="1615734"/>
                </a:lnTo>
                <a:lnTo>
                  <a:pt x="342103" y="6754"/>
                </a:lnTo>
                <a:close/>
              </a:path>
            </a:pathLst>
          </a:custGeom>
          <a:solidFill>
            <a:srgbClr val="F2F0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7360" y="3643870"/>
            <a:ext cx="57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FFFFFF"/>
                </a:solidFill>
              </a:rPr>
              <a:t>GRACIAS</a:t>
            </a:r>
            <a:endParaRPr lang="es-ES" sz="2000" b="1" dirty="0">
              <a:solidFill>
                <a:srgbClr val="FFFFFF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601" y="3344050"/>
            <a:ext cx="767928" cy="6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74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74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6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01229" y="4715510"/>
            <a:ext cx="506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100" smtClean="0">
                <a:effectLst/>
              </a:defRPr>
            </a:lvl1pPr>
          </a:lstStyle>
          <a:p>
            <a:pPr>
              <a:defRPr/>
            </a:pPr>
            <a:r>
              <a:rPr lang="es-ES" smtClean="0"/>
              <a:t>Compañía. Dirección que ha elaborado el documento. Fecha completa.</a:t>
            </a:r>
            <a:endParaRPr lang="es-ES" kern="0" dirty="0"/>
          </a:p>
        </p:txBody>
      </p:sp>
    </p:spTree>
    <p:extLst>
      <p:ext uri="{BB962C8B-B14F-4D97-AF65-F5344CB8AC3E}">
        <p14:creationId xmlns:p14="http://schemas.microsoft.com/office/powerpoint/2010/main" val="202409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4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12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 </a:t>
            </a:r>
            <a:endParaRPr lang="en-US" noProof="0"/>
          </a:p>
        </p:txBody>
      </p:sp>
      <p:sp>
        <p:nvSpPr>
          <p:cNvPr id="8" name="Slide Number Placeholder 1"/>
          <p:cNvSpPr txBox="1">
            <a:spLocks/>
          </p:cNvSpPr>
          <p:nvPr userDrawn="1"/>
        </p:nvSpPr>
        <p:spPr>
          <a:xfrm>
            <a:off x="8388425" y="4857750"/>
            <a:ext cx="71700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D989F8-62E6-4F2E-ACE7-0F41997FBF55}" type="slidenum">
              <a:rPr lang="es-ES" sz="2000" smtClean="0">
                <a:solidFill>
                  <a:srgbClr val="6E6259"/>
                </a:solidFill>
              </a:rPr>
              <a:pPr algn="r"/>
              <a:t>‹#›</a:t>
            </a:fld>
            <a:endParaRPr lang="es-ES" sz="2000" dirty="0">
              <a:solidFill>
                <a:srgbClr val="6E6259"/>
              </a:solidFill>
            </a:endParaRPr>
          </a:p>
        </p:txBody>
      </p:sp>
      <p:sp>
        <p:nvSpPr>
          <p:cNvPr id="9" name="4 Marcador de pie de página"/>
          <p:cNvSpPr txBox="1">
            <a:spLocks/>
          </p:cNvSpPr>
          <p:nvPr userDrawn="1"/>
        </p:nvSpPr>
        <p:spPr>
          <a:xfrm>
            <a:off x="76201" y="4831326"/>
            <a:ext cx="37519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lang="es-E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_tradnl" sz="1400" dirty="0">
                <a:solidFill>
                  <a:srgbClr val="6E6259">
                    <a:lumMod val="50000"/>
                  </a:srgbClr>
                </a:solidFill>
              </a:rPr>
              <a:t>© Dirección de Geofísica, Octubre 2013</a:t>
            </a:r>
            <a:endParaRPr lang="es-ES_tradnl" sz="1400" kern="0" dirty="0">
              <a:solidFill>
                <a:srgbClr val="6E62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1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  <p:sldLayoutId id="2147483764" r:id="rId50"/>
    <p:sldLayoutId id="2147483765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771" r:id="rId57"/>
    <p:sldLayoutId id="2147483772" r:id="rId58"/>
    <p:sldLayoutId id="2147483773" r:id="rId59"/>
    <p:sldLayoutId id="2147483774" r:id="rId60"/>
    <p:sldLayoutId id="2147483775" r:id="rId61"/>
    <p:sldLayoutId id="2147483776" r:id="rId62"/>
    <p:sldLayoutId id="2147483777" r:id="rId63"/>
    <p:sldLayoutId id="2147483778" r:id="rId64"/>
    <p:sldLayoutId id="2147483779" r:id="rId65"/>
    <p:sldLayoutId id="2147483780" r:id="rId66"/>
    <p:sldLayoutId id="2147483781" r:id="rId67"/>
    <p:sldLayoutId id="2147483782" r:id="rId68"/>
    <p:sldLayoutId id="2147483783" r:id="rId69"/>
    <p:sldLayoutId id="2147483784" r:id="rId70"/>
    <p:sldLayoutId id="2147483785" r:id="rId7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73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74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12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01229" y="4715510"/>
            <a:ext cx="506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100" smtClean="0">
                <a:effectLst/>
              </a:defRPr>
            </a:lvl1pPr>
          </a:lstStyle>
          <a:p>
            <a:pPr>
              <a:defRPr/>
            </a:pPr>
            <a:r>
              <a:rPr>
                <a:solidFill>
                  <a:srgbClr val="6E6259"/>
                </a:solidFill>
              </a:rPr>
              <a:t>Compañía. Dirección que ha elaborado el documento. Fecha completa.</a:t>
            </a:r>
            <a:endParaRPr kern="0" dirty="0">
              <a:solidFill>
                <a:srgbClr val="6E6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0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12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1274" y="195486"/>
            <a:ext cx="89952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Development of Game Changing Technology through Collaborative Innovation</a:t>
            </a:r>
          </a:p>
        </p:txBody>
      </p:sp>
    </p:spTree>
    <p:extLst>
      <p:ext uri="{BB962C8B-B14F-4D97-AF65-F5344CB8AC3E}">
        <p14:creationId xmlns:p14="http://schemas.microsoft.com/office/powerpoint/2010/main" val="2533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 42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redondeado 40"/>
          <p:cNvSpPr/>
          <p:nvPr/>
        </p:nvSpPr>
        <p:spPr>
          <a:xfrm>
            <a:off x="5808661" y="1995686"/>
            <a:ext cx="871280" cy="2664296"/>
          </a:xfrm>
          <a:prstGeom prst="roundRect">
            <a:avLst>
              <a:gd name="adj" fmla="val 11398"/>
            </a:avLst>
          </a:prstGeom>
          <a:gradFill>
            <a:gsLst>
              <a:gs pos="0">
                <a:schemeClr val="accent5">
                  <a:lumMod val="10000"/>
                  <a:lumOff val="90000"/>
                </a:schemeClr>
              </a:gs>
              <a:gs pos="54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5 Título"/>
          <p:cNvSpPr txBox="1">
            <a:spLocks/>
          </p:cNvSpPr>
          <p:nvPr/>
        </p:nvSpPr>
        <p:spPr>
          <a:xfrm>
            <a:off x="5757639" y="1514563"/>
            <a:ext cx="97460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2020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2035497" y="1972753"/>
            <a:ext cx="871280" cy="2664296"/>
          </a:xfrm>
          <a:prstGeom prst="roundRect">
            <a:avLst>
              <a:gd name="adj" fmla="val 11398"/>
            </a:avLst>
          </a:prstGeom>
          <a:gradFill>
            <a:gsLst>
              <a:gs pos="0">
                <a:schemeClr val="accent5">
                  <a:lumMod val="10000"/>
                  <a:lumOff val="90000"/>
                </a:schemeClr>
              </a:gs>
              <a:gs pos="54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redondeado 38"/>
          <p:cNvSpPr/>
          <p:nvPr/>
        </p:nvSpPr>
        <p:spPr>
          <a:xfrm>
            <a:off x="3288331" y="1972753"/>
            <a:ext cx="871280" cy="2664296"/>
          </a:xfrm>
          <a:prstGeom prst="roundRect">
            <a:avLst>
              <a:gd name="adj" fmla="val 11398"/>
            </a:avLst>
          </a:prstGeom>
          <a:gradFill>
            <a:gsLst>
              <a:gs pos="0">
                <a:schemeClr val="accent5">
                  <a:lumMod val="10000"/>
                  <a:lumOff val="90000"/>
                </a:schemeClr>
              </a:gs>
              <a:gs pos="54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redondeado 40"/>
          <p:cNvSpPr/>
          <p:nvPr/>
        </p:nvSpPr>
        <p:spPr>
          <a:xfrm>
            <a:off x="4541166" y="1972753"/>
            <a:ext cx="871280" cy="2664296"/>
          </a:xfrm>
          <a:prstGeom prst="roundRect">
            <a:avLst>
              <a:gd name="adj" fmla="val 11398"/>
            </a:avLst>
          </a:prstGeom>
          <a:gradFill>
            <a:gsLst>
              <a:gs pos="0">
                <a:schemeClr val="accent5">
                  <a:lumMod val="10000"/>
                  <a:lumOff val="90000"/>
                </a:schemeClr>
              </a:gs>
              <a:gs pos="54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819672" y="351254"/>
            <a:ext cx="7712767" cy="523220"/>
          </a:xfrm>
        </p:spPr>
        <p:txBody>
          <a:bodyPr/>
          <a:lstStyle/>
          <a:p>
            <a:pPr defTabSz="457200" fontAlgn="base">
              <a:spcAft>
                <a:spcPct val="0"/>
              </a:spcAft>
              <a:defRPr/>
            </a:pPr>
            <a:r>
              <a:rPr lang="en-US" sz="2800" b="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Changing Landscape of Commodity Hardware</a:t>
            </a:r>
          </a:p>
        </p:txBody>
      </p:sp>
      <p:sp>
        <p:nvSpPr>
          <p:cNvPr id="31" name="5 Título"/>
          <p:cNvSpPr txBox="1">
            <a:spLocks/>
          </p:cNvSpPr>
          <p:nvPr/>
        </p:nvSpPr>
        <p:spPr>
          <a:xfrm>
            <a:off x="1979712" y="1491630"/>
            <a:ext cx="97460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2005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5 Título"/>
          <p:cNvSpPr txBox="1">
            <a:spLocks/>
          </p:cNvSpPr>
          <p:nvPr/>
        </p:nvSpPr>
        <p:spPr>
          <a:xfrm>
            <a:off x="3234928" y="1491630"/>
            <a:ext cx="97460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2010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5 Título"/>
          <p:cNvSpPr txBox="1">
            <a:spLocks/>
          </p:cNvSpPr>
          <p:nvPr/>
        </p:nvSpPr>
        <p:spPr>
          <a:xfrm>
            <a:off x="4490144" y="1491630"/>
            <a:ext cx="97460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s-ES" sz="2400" b="1" kern="1200" spc="-110" dirty="0">
                <a:ln w="3175">
                  <a:noFill/>
                </a:ln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2015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2035496" y="2155955"/>
            <a:ext cx="2112963" cy="64807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Pentágono 50"/>
          <p:cNvSpPr/>
          <p:nvPr/>
        </p:nvSpPr>
        <p:spPr>
          <a:xfrm>
            <a:off x="2785253" y="2939556"/>
            <a:ext cx="3506090" cy="64807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Pentágono 51"/>
          <p:cNvSpPr/>
          <p:nvPr/>
        </p:nvSpPr>
        <p:spPr>
          <a:xfrm>
            <a:off x="4323523" y="3741049"/>
            <a:ext cx="3200400" cy="64807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055315" y="2326102"/>
            <a:ext cx="19392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b="1" spc="-100" dirty="0">
                <a:solidFill>
                  <a:schemeClr val="bg1"/>
                </a:solidFill>
              </a:rPr>
              <a:t>PlayStation (Cell BE)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871271" y="3094315"/>
            <a:ext cx="2969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spc="-100" dirty="0">
                <a:solidFill>
                  <a:schemeClr val="bg1"/>
                </a:solidFill>
              </a:rPr>
              <a:t>Video Accelerator (GPU </a:t>
            </a:r>
            <a:r>
              <a:rPr lang="en-US" sz="1600" b="1" spc="-100" dirty="0" err="1">
                <a:solidFill>
                  <a:schemeClr val="bg1"/>
                </a:solidFill>
              </a:rPr>
              <a:t>Nvidia</a:t>
            </a:r>
            <a:r>
              <a:rPr lang="en-US" sz="1400" b="1" spc="-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682888" y="3869948"/>
            <a:ext cx="2099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b="1" spc="-100" dirty="0">
                <a:solidFill>
                  <a:schemeClr val="bg1"/>
                </a:solidFill>
              </a:rPr>
              <a:t>Future Technologies ?</a:t>
            </a:r>
          </a:p>
        </p:txBody>
      </p:sp>
    </p:spTree>
    <p:extLst>
      <p:ext uri="{BB962C8B-B14F-4D97-AF65-F5344CB8AC3E}">
        <p14:creationId xmlns:p14="http://schemas.microsoft.com/office/powerpoint/2010/main" val="5236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42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819672" y="351254"/>
            <a:ext cx="7712767" cy="523220"/>
          </a:xfrm>
        </p:spPr>
        <p:txBody>
          <a:bodyPr/>
          <a:lstStyle/>
          <a:p>
            <a:pPr defTabSz="457200" fontAlgn="base">
              <a:spcAft>
                <a:spcPct val="0"/>
              </a:spcAft>
              <a:defRPr/>
            </a:pPr>
            <a:r>
              <a:rPr lang="en-US" sz="2800" b="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Awards in recognition of </a:t>
            </a:r>
            <a:r>
              <a:rPr lang="en-US" sz="2800" b="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Repsol’s</a:t>
            </a:r>
            <a:r>
              <a:rPr lang="en-US" sz="2800" b="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 Approach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809366" y="1777915"/>
            <a:ext cx="6157413" cy="317009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defTabSz="914400" eaLnBrk="0" hangingPunct="0">
              <a:buClr>
                <a:srgbClr val="D8C593"/>
              </a:buClr>
              <a:buSzPct val="120000"/>
              <a:defRPr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IEEE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Winner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2008</a:t>
            </a: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endParaRPr lang="en-US" sz="2000" dirty="0" smtClean="0">
              <a:solidFill>
                <a:srgbClr val="002060"/>
              </a:solidFill>
              <a:latin typeface="+mj-lt"/>
            </a:endParaRP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2009 Platt’s Awards</a:t>
            </a: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endParaRPr lang="en-US" sz="2000" dirty="0" smtClean="0">
              <a:solidFill>
                <a:srgbClr val="002060"/>
              </a:solidFill>
              <a:latin typeface="+mj-lt"/>
            </a:endParaRP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Computerworld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Finalist 2008 EE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Times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ACE Awards</a:t>
            </a: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pPr defTabSz="914400" eaLnBrk="0" hangingPunct="0">
              <a:buClr>
                <a:srgbClr val="D8C593"/>
              </a:buClr>
              <a:buSzPct val="120000"/>
              <a:defRPr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Finalist 2008  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Awards Petroleum Economist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152932" y="1526566"/>
            <a:ext cx="1541409" cy="574794"/>
            <a:chOff x="6152932" y="1067114"/>
            <a:chExt cx="1541409" cy="574794"/>
          </a:xfrm>
        </p:grpSpPr>
        <p:sp>
          <p:nvSpPr>
            <p:cNvPr id="32" name="Rectángulo 31"/>
            <p:cNvSpPr/>
            <p:nvPr/>
          </p:nvSpPr>
          <p:spPr>
            <a:xfrm>
              <a:off x="6152932" y="1067114"/>
              <a:ext cx="1541409" cy="5747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Picture 16"/>
            <p:cNvPicPr>
              <a:picLocks noChangeAspect="1"/>
            </p:cNvPicPr>
            <p:nvPr/>
          </p:nvPicPr>
          <p:blipFill>
            <a:blip r:embed="rId3"/>
            <a:srcRect l="-3644" t="259"/>
            <a:stretch>
              <a:fillRect/>
            </a:stretch>
          </p:blipFill>
          <p:spPr bwMode="auto">
            <a:xfrm>
              <a:off x="6264444" y="1149661"/>
              <a:ext cx="1318385" cy="377982"/>
            </a:xfrm>
            <a:prstGeom prst="rect">
              <a:avLst/>
            </a:prstGeom>
            <a:effectLst/>
          </p:spPr>
        </p:pic>
      </p:grpSp>
      <p:grpSp>
        <p:nvGrpSpPr>
          <p:cNvPr id="34" name="Grupo 33"/>
          <p:cNvGrpSpPr/>
          <p:nvPr/>
        </p:nvGrpSpPr>
        <p:grpSpPr>
          <a:xfrm>
            <a:off x="6152932" y="3474682"/>
            <a:ext cx="1541409" cy="574794"/>
            <a:chOff x="6152932" y="2859782"/>
            <a:chExt cx="1541409" cy="574794"/>
          </a:xfrm>
        </p:grpSpPr>
        <p:sp>
          <p:nvSpPr>
            <p:cNvPr id="3" name="Rectángulo 2"/>
            <p:cNvSpPr/>
            <p:nvPr/>
          </p:nvSpPr>
          <p:spPr>
            <a:xfrm>
              <a:off x="6152932" y="2859782"/>
              <a:ext cx="1541409" cy="5747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293062" y="2977709"/>
              <a:ext cx="1261148" cy="340448"/>
            </a:xfrm>
            <a:prstGeom prst="rect">
              <a:avLst/>
            </a:prstGeom>
            <a:effectLst/>
          </p:spPr>
        </p:pic>
      </p:grpSp>
      <p:grpSp>
        <p:nvGrpSpPr>
          <p:cNvPr id="35" name="Grupo 34"/>
          <p:cNvGrpSpPr/>
          <p:nvPr/>
        </p:nvGrpSpPr>
        <p:grpSpPr>
          <a:xfrm>
            <a:off x="6152932" y="4124055"/>
            <a:ext cx="1541409" cy="574794"/>
            <a:chOff x="6152932" y="3564244"/>
            <a:chExt cx="1541409" cy="574794"/>
          </a:xfrm>
        </p:grpSpPr>
        <p:sp>
          <p:nvSpPr>
            <p:cNvPr id="33" name="Rectángulo 32"/>
            <p:cNvSpPr/>
            <p:nvPr/>
          </p:nvSpPr>
          <p:spPr>
            <a:xfrm>
              <a:off x="6152932" y="3564244"/>
              <a:ext cx="1541409" cy="574794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5"/>
            <a:srcRect l="4650" t="10984" r="5965" b="14586"/>
            <a:stretch>
              <a:fillRect/>
            </a:stretch>
          </p:blipFill>
          <p:spPr bwMode="auto">
            <a:xfrm>
              <a:off x="6427586" y="3613315"/>
              <a:ext cx="1024734" cy="466734"/>
            </a:xfrm>
            <a:prstGeom prst="rect">
              <a:avLst/>
            </a:prstGeom>
            <a:effectLst/>
          </p:spPr>
        </p:pic>
      </p:grpSp>
      <p:grpSp>
        <p:nvGrpSpPr>
          <p:cNvPr id="10" name="Grupo 9"/>
          <p:cNvGrpSpPr/>
          <p:nvPr/>
        </p:nvGrpSpPr>
        <p:grpSpPr>
          <a:xfrm>
            <a:off x="6152932" y="2825310"/>
            <a:ext cx="1541409" cy="574794"/>
            <a:chOff x="6152932" y="2278807"/>
            <a:chExt cx="1541409" cy="574794"/>
          </a:xfrm>
        </p:grpSpPr>
        <p:sp>
          <p:nvSpPr>
            <p:cNvPr id="30" name="Rectángulo 29"/>
            <p:cNvSpPr/>
            <p:nvPr/>
          </p:nvSpPr>
          <p:spPr>
            <a:xfrm>
              <a:off x="6152932" y="2278807"/>
              <a:ext cx="1541409" cy="5747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2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6253015" y="2427970"/>
              <a:ext cx="1341242" cy="263248"/>
            </a:xfrm>
            <a:prstGeom prst="rect">
              <a:avLst/>
            </a:prstGeom>
            <a:effectLst/>
          </p:spPr>
        </p:pic>
      </p:grpSp>
      <p:grpSp>
        <p:nvGrpSpPr>
          <p:cNvPr id="9" name="Grupo 8"/>
          <p:cNvGrpSpPr/>
          <p:nvPr/>
        </p:nvGrpSpPr>
        <p:grpSpPr>
          <a:xfrm>
            <a:off x="6152932" y="2175938"/>
            <a:ext cx="1541409" cy="574794"/>
            <a:chOff x="6152932" y="1623798"/>
            <a:chExt cx="1541409" cy="574794"/>
          </a:xfrm>
        </p:grpSpPr>
        <p:sp>
          <p:nvSpPr>
            <p:cNvPr id="31" name="Rectángulo 30"/>
            <p:cNvSpPr/>
            <p:nvPr/>
          </p:nvSpPr>
          <p:spPr>
            <a:xfrm>
              <a:off x="6152932" y="1623798"/>
              <a:ext cx="1541409" cy="5747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Picture 13" descr="platts-logo"/>
            <p:cNvPicPr>
              <a:picLocks noChangeAspect="1" noChangeArrowheads="1"/>
            </p:cNvPicPr>
            <p:nvPr/>
          </p:nvPicPr>
          <p:blipFill rotWithShape="1">
            <a:blip r:embed="rId7"/>
            <a:srcRect t="11629" b="5679"/>
            <a:stretch/>
          </p:blipFill>
          <p:spPr bwMode="auto">
            <a:xfrm>
              <a:off x="6311190" y="1644840"/>
              <a:ext cx="1224892" cy="5041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25" name="Elipse 24"/>
          <p:cNvSpPr/>
          <p:nvPr/>
        </p:nvSpPr>
        <p:spPr>
          <a:xfrm>
            <a:off x="654572" y="1944860"/>
            <a:ext cx="121109" cy="121109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654572" y="2557359"/>
            <a:ext cx="121109" cy="121109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654572" y="3169858"/>
            <a:ext cx="121109" cy="121109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654572" y="3782357"/>
            <a:ext cx="121109" cy="121109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654572" y="4394857"/>
            <a:ext cx="121109" cy="121109"/>
          </a:xfrm>
          <a:prstGeom prst="ellipse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0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0"/>
          <p:cNvSpPr/>
          <p:nvPr/>
        </p:nvSpPr>
        <p:spPr>
          <a:xfrm>
            <a:off x="0" y="1230660"/>
            <a:ext cx="9144000" cy="3912840"/>
          </a:xfrm>
          <a:prstGeom prst="rect">
            <a:avLst/>
          </a:prstGeom>
          <a:solidFill>
            <a:schemeClr val="bg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182480"/>
            <a:ext cx="5849280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spc="-110" dirty="0" smtClean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Social Responsibility</a:t>
            </a:r>
            <a:endParaRPr lang="en-US" sz="4000" spc="-110" dirty="0">
              <a:ln w="3175">
                <a:noFill/>
              </a:ln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3074" name="Picture 2" descr="C:\Users\dv00043\AppData\Local\Microsoft\Windows\Temporary Internet Files\Content.Outlook\VZORGBS5\Attachment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08" y="1473200"/>
            <a:ext cx="5493983" cy="3090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66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ACUARELA mun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3" descr="INVENTEMOS EL FUTURO_cas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4423179"/>
            <a:ext cx="384016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27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0"/>
          <p:cNvSpPr/>
          <p:nvPr/>
        </p:nvSpPr>
        <p:spPr>
          <a:xfrm>
            <a:off x="0" y="1230660"/>
            <a:ext cx="9144000" cy="3912840"/>
          </a:xfrm>
          <a:prstGeom prst="rect">
            <a:avLst/>
          </a:prstGeom>
          <a:solidFill>
            <a:schemeClr val="bg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206775"/>
            <a:ext cx="6912768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spc="-110" dirty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Seismic: Mother Earth’s Sonogram </a:t>
            </a:r>
          </a:p>
        </p:txBody>
      </p:sp>
      <p:grpSp>
        <p:nvGrpSpPr>
          <p:cNvPr id="2" name="Group 1"/>
          <p:cNvGrpSpPr/>
          <p:nvPr/>
        </p:nvGrpSpPr>
        <p:grpSpPr>
          <a:xfrm rot="157216">
            <a:off x="4610845" y="1500379"/>
            <a:ext cx="3600400" cy="2949372"/>
            <a:chOff x="899592" y="1494586"/>
            <a:chExt cx="3600400" cy="2949372"/>
          </a:xfrm>
        </p:grpSpPr>
        <p:sp>
          <p:nvSpPr>
            <p:cNvPr id="10" name="Rectángulo 29"/>
            <p:cNvSpPr/>
            <p:nvPr/>
          </p:nvSpPr>
          <p:spPr>
            <a:xfrm>
              <a:off x="899592" y="1494586"/>
              <a:ext cx="3600400" cy="29493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98" name="Picture 2" descr="C:\Users\dv00043\AppData\Local\Microsoft\Windows\Temporary Internet Files\Content.Outlook\VZORGBS5\photo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32" y="1622824"/>
              <a:ext cx="3366120" cy="2692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95536" y="1666954"/>
            <a:ext cx="3528392" cy="2560980"/>
            <a:chOff x="5149323" y="1594485"/>
            <a:chExt cx="2656021" cy="1821272"/>
          </a:xfrm>
        </p:grpSpPr>
        <p:sp>
          <p:nvSpPr>
            <p:cNvPr id="8" name="Rectángulo 29"/>
            <p:cNvSpPr/>
            <p:nvPr/>
          </p:nvSpPr>
          <p:spPr>
            <a:xfrm rot="240000">
              <a:off x="5149323" y="1594485"/>
              <a:ext cx="2656021" cy="18212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Picture 2" descr="C:\Users\dv00043\Desktop\Echography-bab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000">
              <a:off x="5272057" y="1717804"/>
              <a:ext cx="2410554" cy="1574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68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42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267494"/>
            <a:ext cx="584928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spc="-110" dirty="0" smtClean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Deep Water Subsalt Imaging</a:t>
            </a:r>
            <a:endParaRPr lang="en-US" sz="3200" spc="-110" dirty="0">
              <a:ln w="3175">
                <a:noFill/>
              </a:ln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6" name="Picture 5" descr="mapgom 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93" y="1635646"/>
            <a:ext cx="4565695" cy="2362891"/>
          </a:xfrm>
          <a:prstGeom prst="rect">
            <a:avLst/>
          </a:prstGeom>
          <a:ln w="127000" cap="sq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st="190500" dir="5400000" sy="-100000" algn="bl" rotWithShape="0"/>
          </a:effectLst>
          <a:scene3d>
            <a:camera prst="perspectiveFront" fov="6000000">
              <a:rot lat="0" lon="180000" rev="21359999"/>
            </a:camera>
            <a:lightRig rig="threePt" dir="t"/>
          </a:scene3d>
          <a:sp3d>
            <a:bevelT/>
            <a:bevelB/>
          </a:sp3d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503252" y="4299942"/>
            <a:ext cx="25057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Source oceanexplorer.noaa.gov</a:t>
            </a:r>
          </a:p>
        </p:txBody>
      </p:sp>
      <p:pic>
        <p:nvPicPr>
          <p:cNvPr id="10" name="Picture 9" descr="Subsali Image G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707654"/>
            <a:ext cx="3054885" cy="2520280"/>
          </a:xfrm>
          <a:prstGeom prst="rect">
            <a:avLst/>
          </a:prstGeom>
          <a:ln w="127000" cap="sq" cmpd="sng">
            <a:noFill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2000" endA="300" endPos="35000" dist="190500" dir="5400000" sy="-100000" algn="bl" rotWithShape="0"/>
          </a:effectLst>
          <a:scene3d>
            <a:camera prst="perspectiveFront" fov="3600000">
              <a:rot lat="8933" lon="583678" rev="21309198"/>
            </a:camera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7861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0"/>
          <p:cNvSpPr/>
          <p:nvPr/>
        </p:nvSpPr>
        <p:spPr>
          <a:xfrm>
            <a:off x="0" y="1230660"/>
            <a:ext cx="9144000" cy="39128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51" y="1380706"/>
            <a:ext cx="5417450" cy="36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182480"/>
            <a:ext cx="5849280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spc="-110" dirty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Two reasons for HPC</a:t>
            </a:r>
          </a:p>
        </p:txBody>
      </p:sp>
    </p:spTree>
    <p:extLst>
      <p:ext uri="{BB962C8B-B14F-4D97-AF65-F5344CB8AC3E}">
        <p14:creationId xmlns:p14="http://schemas.microsoft.com/office/powerpoint/2010/main" val="2276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 46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51" y="1491630"/>
            <a:ext cx="5636869" cy="31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5 Título"/>
          <p:cNvSpPr>
            <a:spLocks noGrp="1"/>
          </p:cNvSpPr>
          <p:nvPr>
            <p:ph type="title"/>
          </p:nvPr>
        </p:nvSpPr>
        <p:spPr>
          <a:xfrm>
            <a:off x="759807" y="195486"/>
            <a:ext cx="6790514" cy="707886"/>
          </a:xfrm>
        </p:spPr>
        <p:txBody>
          <a:bodyPr/>
          <a:lstStyle/>
          <a:p>
            <a:pPr defTabSz="457200" fontAlgn="base">
              <a:spcAft>
                <a:spcPct val="0"/>
              </a:spcAft>
              <a:defRPr/>
            </a:pPr>
            <a:r>
              <a:rPr lang="en-US" sz="4000" b="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Drivers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1025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42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9592" y="182480"/>
            <a:ext cx="584928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spc="-110" dirty="0" smtClean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The Kaleidoscope Project</a:t>
            </a:r>
            <a:endParaRPr lang="en-US" sz="3200" spc="-110" dirty="0">
              <a:ln w="3175">
                <a:noFill/>
              </a:ln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5" name="Picture 4" descr="Kcope SEG Project Sinopsy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90" y="1419622"/>
            <a:ext cx="5112819" cy="3312368"/>
          </a:xfrm>
          <a:prstGeom prst="rect">
            <a:avLst/>
          </a:prstGeom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2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 46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3344555" y="2440514"/>
            <a:ext cx="1488940" cy="4120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/>
          <p:cNvSpPr/>
          <p:nvPr/>
        </p:nvSpPr>
        <p:spPr>
          <a:xfrm>
            <a:off x="4110445" y="4301107"/>
            <a:ext cx="1488940" cy="4120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3" name="Grupo 42"/>
          <p:cNvGrpSpPr/>
          <p:nvPr/>
        </p:nvGrpSpPr>
        <p:grpSpPr>
          <a:xfrm>
            <a:off x="5270799" y="1347614"/>
            <a:ext cx="2397545" cy="3678621"/>
            <a:chOff x="4944036" y="935421"/>
            <a:chExt cx="2397545" cy="3678621"/>
          </a:xfrm>
        </p:grpSpPr>
        <p:grpSp>
          <p:nvGrpSpPr>
            <p:cNvPr id="42" name="Grupo 41"/>
            <p:cNvGrpSpPr/>
            <p:nvPr/>
          </p:nvGrpSpPr>
          <p:grpSpPr>
            <a:xfrm>
              <a:off x="4944036" y="935421"/>
              <a:ext cx="2397545" cy="3678621"/>
              <a:chOff x="5119101" y="791899"/>
              <a:chExt cx="2491086" cy="3822143"/>
            </a:xfrm>
          </p:grpSpPr>
          <p:sp>
            <p:nvSpPr>
              <p:cNvPr id="39" name="Rectángulo 38"/>
              <p:cNvSpPr/>
              <p:nvPr/>
            </p:nvSpPr>
            <p:spPr>
              <a:xfrm>
                <a:off x="5119101" y="791899"/>
                <a:ext cx="2491086" cy="38221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3" name="Picture 2" descr="50790526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r="5639"/>
              <a:stretch/>
            </p:blipFill>
            <p:spPr bwMode="auto">
              <a:xfrm>
                <a:off x="5233137" y="900096"/>
                <a:ext cx="2254422" cy="3583706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5000898" y="4279921"/>
              <a:ext cx="84670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Courtesy IBM</a:t>
              </a: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1167456" y="1347614"/>
            <a:ext cx="2397545" cy="3678621"/>
            <a:chOff x="840693" y="791899"/>
            <a:chExt cx="2491086" cy="3822143"/>
          </a:xfrm>
        </p:grpSpPr>
        <p:sp>
          <p:nvSpPr>
            <p:cNvPr id="7" name="Rectángulo 6"/>
            <p:cNvSpPr/>
            <p:nvPr/>
          </p:nvSpPr>
          <p:spPr>
            <a:xfrm>
              <a:off x="840693" y="791899"/>
              <a:ext cx="2491086" cy="38221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7007" y="900095"/>
              <a:ext cx="2268609" cy="3583706"/>
            </a:xfrm>
            <a:prstGeom prst="rect">
              <a:avLst/>
            </a:prstGeom>
            <a:noFill/>
          </p:spPr>
        </p:pic>
      </p:grp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759807" y="195486"/>
            <a:ext cx="6790514" cy="707886"/>
          </a:xfrm>
          <a:effectLst>
            <a:reflection stA="10000" endPos="65000" dist="50800" dir="5400000" sy="-100000" algn="bl" rotWithShape="0"/>
          </a:effectLst>
        </p:spPr>
        <p:txBody>
          <a:bodyPr/>
          <a:lstStyle/>
          <a:p>
            <a:pPr defTabSz="457200" fontAlgn="base">
              <a:spcAft>
                <a:spcPct val="0"/>
              </a:spcAft>
              <a:defRPr/>
            </a:pPr>
            <a:r>
              <a:rPr lang="es-ES_tradnl" sz="4000" b="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The </a:t>
            </a:r>
            <a:r>
              <a:rPr lang="en-US" sz="4000" b="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PlayStation 3 Processor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3137003" y="2646928"/>
            <a:ext cx="1841785" cy="895655"/>
            <a:chOff x="2810240" y="1973670"/>
            <a:chExt cx="1841785" cy="895655"/>
          </a:xfrm>
        </p:grpSpPr>
        <p:sp>
          <p:nvSpPr>
            <p:cNvPr id="3" name="Paralelogramo 2"/>
            <p:cNvSpPr/>
            <p:nvPr/>
          </p:nvSpPr>
          <p:spPr>
            <a:xfrm rot="20760000">
              <a:off x="2810240" y="1973670"/>
              <a:ext cx="1841785" cy="895655"/>
            </a:xfrm>
            <a:prstGeom prst="parallelogram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/>
            <p:cNvSpPr/>
            <p:nvPr/>
          </p:nvSpPr>
          <p:spPr>
            <a:xfrm rot="20760000">
              <a:off x="2925868" y="2116354"/>
              <a:ext cx="1529704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1688">
                <a:lnSpc>
                  <a:spcPct val="90000"/>
                </a:lnSpc>
              </a:pPr>
              <a:r>
                <a:rPr lang="en-US" sz="2000" b="1" noProof="1">
                  <a:solidFill>
                    <a:schemeClr val="accent5"/>
                  </a:solidFill>
                </a:rPr>
                <a:t>1994</a:t>
              </a:r>
            </a:p>
            <a:p>
              <a:pPr algn="ctr" defTabSz="801688">
                <a:lnSpc>
                  <a:spcPct val="90000"/>
                </a:lnSpc>
              </a:pPr>
              <a:r>
                <a:rPr lang="en-US" b="1" noProof="1" smtClean="0">
                  <a:solidFill>
                    <a:srgbClr val="FFFFFF"/>
                  </a:solidFill>
                </a:rPr>
                <a:t>1 GFlops</a:t>
              </a:r>
              <a:endParaRPr lang="en-US" b="1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971607" y="3606939"/>
            <a:ext cx="1841785" cy="895655"/>
            <a:chOff x="6582454" y="1973669"/>
            <a:chExt cx="1841785" cy="895655"/>
          </a:xfrm>
        </p:grpSpPr>
        <p:sp>
          <p:nvSpPr>
            <p:cNvPr id="37" name="Paralelogramo 36"/>
            <p:cNvSpPr/>
            <p:nvPr/>
          </p:nvSpPr>
          <p:spPr>
            <a:xfrm rot="20760000">
              <a:off x="6582454" y="1973669"/>
              <a:ext cx="1841785" cy="895655"/>
            </a:xfrm>
            <a:prstGeom prst="parallelogram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ctángulo 37"/>
            <p:cNvSpPr/>
            <p:nvPr/>
          </p:nvSpPr>
          <p:spPr>
            <a:xfrm rot="20760000">
              <a:off x="6698082" y="2116353"/>
              <a:ext cx="1529704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1688">
                <a:lnSpc>
                  <a:spcPct val="90000"/>
                </a:lnSpc>
              </a:pPr>
              <a:r>
                <a:rPr lang="en-US" sz="2000" b="1" noProof="1" smtClean="0">
                  <a:solidFill>
                    <a:schemeClr val="accent5"/>
                  </a:solidFill>
                </a:rPr>
                <a:t>2007</a:t>
              </a:r>
              <a:endParaRPr lang="en-US" sz="2000" b="1" noProof="1">
                <a:solidFill>
                  <a:schemeClr val="accent5"/>
                </a:solidFill>
              </a:endParaRPr>
            </a:p>
            <a:p>
              <a:pPr algn="ctr" defTabSz="801688">
                <a:lnSpc>
                  <a:spcPct val="90000"/>
                </a:lnSpc>
              </a:pPr>
              <a:r>
                <a:rPr lang="en-US" b="1" noProof="1" smtClean="0">
                  <a:solidFill>
                    <a:srgbClr val="FFFFFF"/>
                  </a:solidFill>
                </a:rPr>
                <a:t>200 GFlops</a:t>
              </a:r>
              <a:endParaRPr lang="en-US" b="1" noProof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7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6" name="cavuto_berniemyerson_b1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028700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4000">
        <p:fade/>
      </p:transition>
    </mc:Choice>
    <mc:Fallback xmlns="">
      <p:transition spd="med" advClick="0" advTm="19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 42"/>
          <p:cNvSpPr/>
          <p:nvPr/>
        </p:nvSpPr>
        <p:spPr>
          <a:xfrm>
            <a:off x="0" y="1232004"/>
            <a:ext cx="9144000" cy="39128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/>
          <p:cNvSpPr/>
          <p:nvPr/>
        </p:nvSpPr>
        <p:spPr>
          <a:xfrm>
            <a:off x="4124877" y="3793378"/>
            <a:ext cx="1488940" cy="4120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Rectángulo 58"/>
          <p:cNvSpPr/>
          <p:nvPr/>
        </p:nvSpPr>
        <p:spPr>
          <a:xfrm>
            <a:off x="3135960" y="1660338"/>
            <a:ext cx="1488940" cy="4120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769467" y="195486"/>
            <a:ext cx="7712767" cy="646331"/>
          </a:xfrm>
        </p:spPr>
        <p:txBody>
          <a:bodyPr/>
          <a:lstStyle/>
          <a:p>
            <a:pPr defTabSz="457200" fontAlgn="base">
              <a:spcAft>
                <a:spcPct val="0"/>
              </a:spcAft>
              <a:defRPr/>
            </a:pPr>
            <a:r>
              <a:rPr lang="en-US" sz="36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  <a:latin typeface="+mn-lt"/>
                <a:cs typeface="+mn-cs"/>
              </a:rPr>
              <a:t>The GPU Accelerator</a:t>
            </a:r>
            <a:endParaRPr lang="en-US" sz="36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21" name="Picture 10" descr="http://images.nvidia.com/products/tesla_c1060/Tesla_c1060_3qtr_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9785" y="1814843"/>
            <a:ext cx="4348270" cy="273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8" name="Grupo 47"/>
          <p:cNvGrpSpPr/>
          <p:nvPr/>
        </p:nvGrpSpPr>
        <p:grpSpPr>
          <a:xfrm>
            <a:off x="964927" y="1113837"/>
            <a:ext cx="2397545" cy="3678621"/>
            <a:chOff x="4944036" y="935421"/>
            <a:chExt cx="2397545" cy="3678621"/>
          </a:xfrm>
        </p:grpSpPr>
        <p:grpSp>
          <p:nvGrpSpPr>
            <p:cNvPr id="49" name="Grupo 48"/>
            <p:cNvGrpSpPr/>
            <p:nvPr/>
          </p:nvGrpSpPr>
          <p:grpSpPr>
            <a:xfrm>
              <a:off x="4944036" y="935421"/>
              <a:ext cx="2397545" cy="3678621"/>
              <a:chOff x="5119101" y="791899"/>
              <a:chExt cx="2491086" cy="3822143"/>
            </a:xfrm>
          </p:grpSpPr>
          <p:sp>
            <p:nvSpPr>
              <p:cNvPr id="54" name="Rectángulo 53"/>
              <p:cNvSpPr/>
              <p:nvPr/>
            </p:nvSpPr>
            <p:spPr>
              <a:xfrm>
                <a:off x="5119101" y="791899"/>
                <a:ext cx="2491086" cy="38221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5" name="Picture 2" descr="50790526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r="5639"/>
              <a:stretch/>
            </p:blipFill>
            <p:spPr bwMode="auto">
              <a:xfrm>
                <a:off x="5233137" y="900096"/>
                <a:ext cx="2254422" cy="3583706"/>
              </a:xfrm>
              <a:prstGeom prst="rect">
                <a:avLst/>
              </a:prstGeom>
              <a:noFill/>
            </p:spPr>
          </p:pic>
        </p:grp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5000898" y="4279921"/>
              <a:ext cx="84670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Courtesy IBM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3986039" y="3099210"/>
            <a:ext cx="1841785" cy="895655"/>
            <a:chOff x="6582454" y="1973669"/>
            <a:chExt cx="1841785" cy="895655"/>
          </a:xfrm>
        </p:grpSpPr>
        <p:sp>
          <p:nvSpPr>
            <p:cNvPr id="57" name="Paralelogramo 56"/>
            <p:cNvSpPr/>
            <p:nvPr/>
          </p:nvSpPr>
          <p:spPr>
            <a:xfrm rot="20760000">
              <a:off x="6582454" y="1973669"/>
              <a:ext cx="1841785" cy="895655"/>
            </a:xfrm>
            <a:prstGeom prst="parallelogram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Rectángulo 57"/>
            <p:cNvSpPr/>
            <p:nvPr/>
          </p:nvSpPr>
          <p:spPr>
            <a:xfrm rot="20760000">
              <a:off x="6618913" y="2111307"/>
              <a:ext cx="1661609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1688">
                <a:lnSpc>
                  <a:spcPct val="90000"/>
                </a:lnSpc>
              </a:pPr>
              <a:r>
                <a:rPr lang="en-US" sz="2000" b="1" noProof="1" smtClean="0">
                  <a:solidFill>
                    <a:schemeClr val="accent5"/>
                  </a:solidFill>
                </a:rPr>
                <a:t>2012</a:t>
              </a:r>
              <a:endParaRPr lang="en-US" sz="2000" b="1" noProof="1">
                <a:solidFill>
                  <a:schemeClr val="accent5"/>
                </a:solidFill>
              </a:endParaRPr>
            </a:p>
            <a:p>
              <a:pPr algn="ctr" defTabSz="801688">
                <a:lnSpc>
                  <a:spcPct val="90000"/>
                </a:lnSpc>
              </a:pPr>
              <a:r>
                <a:rPr lang="en-US" b="1" noProof="1" smtClean="0">
                  <a:solidFill>
                    <a:srgbClr val="FFFFFF"/>
                  </a:solidFill>
                </a:rPr>
                <a:t>3000 GFlops</a:t>
              </a:r>
              <a:endParaRPr lang="en-US" b="1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2928408" y="1866752"/>
            <a:ext cx="1841785" cy="895655"/>
            <a:chOff x="2810240" y="1973670"/>
            <a:chExt cx="1841785" cy="895655"/>
          </a:xfrm>
        </p:grpSpPr>
        <p:sp>
          <p:nvSpPr>
            <p:cNvPr id="61" name="Paralelogramo 60"/>
            <p:cNvSpPr/>
            <p:nvPr/>
          </p:nvSpPr>
          <p:spPr>
            <a:xfrm rot="20760000">
              <a:off x="2810240" y="1973670"/>
              <a:ext cx="1841785" cy="895655"/>
            </a:xfrm>
            <a:prstGeom prst="parallelogram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Rectángulo 61"/>
            <p:cNvSpPr/>
            <p:nvPr/>
          </p:nvSpPr>
          <p:spPr>
            <a:xfrm rot="20760000">
              <a:off x="2925868" y="2116354"/>
              <a:ext cx="1529704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01688">
                <a:lnSpc>
                  <a:spcPct val="90000"/>
                </a:lnSpc>
              </a:pPr>
              <a:r>
                <a:rPr lang="en-US" sz="2000" b="1" noProof="1" smtClean="0">
                  <a:solidFill>
                    <a:schemeClr val="accent5"/>
                  </a:solidFill>
                </a:rPr>
                <a:t>2007</a:t>
              </a:r>
              <a:endParaRPr lang="en-US" sz="2000" b="1" noProof="1">
                <a:solidFill>
                  <a:schemeClr val="accent5"/>
                </a:solidFill>
              </a:endParaRPr>
            </a:p>
            <a:p>
              <a:pPr algn="ctr" defTabSz="801688">
                <a:lnSpc>
                  <a:spcPct val="90000"/>
                </a:lnSpc>
              </a:pPr>
              <a:r>
                <a:rPr lang="en-US" b="1" noProof="1" smtClean="0">
                  <a:solidFill>
                    <a:srgbClr val="FFFFFF"/>
                  </a:solidFill>
                </a:rPr>
                <a:t>200 GFlops</a:t>
              </a:r>
              <a:endParaRPr lang="en-US" b="1" noProof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psol_gris">
  <a:themeElements>
    <a:clrScheme name="repsol gris">
      <a:dk1>
        <a:srgbClr val="6E6259"/>
      </a:dk1>
      <a:lt1>
        <a:srgbClr val="FFFFFF"/>
      </a:lt1>
      <a:dk2>
        <a:srgbClr val="7F7F7F"/>
      </a:dk2>
      <a:lt2>
        <a:srgbClr val="BFBFBF"/>
      </a:lt2>
      <a:accent1>
        <a:srgbClr val="FF8200"/>
      </a:accent1>
      <a:accent2>
        <a:srgbClr val="FFB81C"/>
      </a:accent2>
      <a:accent3>
        <a:srgbClr val="BFBFBF"/>
      </a:accent3>
      <a:accent4>
        <a:srgbClr val="E4002B"/>
      </a:accent4>
      <a:accent5>
        <a:srgbClr val="041E42"/>
      </a:accent5>
      <a:accent6>
        <a:srgbClr val="009494"/>
      </a:accent6>
      <a:hlink>
        <a:srgbClr val="0000FF"/>
      </a:hlink>
      <a:folHlink>
        <a:srgbClr val="800080"/>
      </a:folHlink>
    </a:clrScheme>
    <a:fontScheme name="Personalizado 1">
      <a:majorFont>
        <a:latin typeface="Repsol"/>
        <a:ea typeface=""/>
        <a:cs typeface=""/>
      </a:majorFont>
      <a:minorFont>
        <a:latin typeface="Arial"/>
        <a:ea typeface=""/>
        <a:cs typeface="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Tema de Office">
  <a:themeElements>
    <a:clrScheme name="repsol_gris">
      <a:dk1>
        <a:srgbClr val="6E6259"/>
      </a:dk1>
      <a:lt1>
        <a:srgbClr val="FFFFFF"/>
      </a:lt1>
      <a:dk2>
        <a:srgbClr val="7F7F7F"/>
      </a:dk2>
      <a:lt2>
        <a:srgbClr val="BFBFBF"/>
      </a:lt2>
      <a:accent1>
        <a:srgbClr val="FF8200"/>
      </a:accent1>
      <a:accent2>
        <a:srgbClr val="FFB81C"/>
      </a:accent2>
      <a:accent3>
        <a:srgbClr val="BFBFBF"/>
      </a:accent3>
      <a:accent4>
        <a:srgbClr val="E4002B"/>
      </a:accent4>
      <a:accent5>
        <a:srgbClr val="041E42"/>
      </a:accent5>
      <a:accent6>
        <a:srgbClr val="009494"/>
      </a:accent6>
      <a:hlink>
        <a:srgbClr val="0000FF"/>
      </a:hlink>
      <a:folHlink>
        <a:srgbClr val="800080"/>
      </a:folHlink>
    </a:clrScheme>
    <a:fontScheme name="arial repso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repsol_gris">
  <a:themeElements>
    <a:clrScheme name="repsol gris">
      <a:dk1>
        <a:srgbClr val="6E6259"/>
      </a:dk1>
      <a:lt1>
        <a:srgbClr val="FFFFFF"/>
      </a:lt1>
      <a:dk2>
        <a:srgbClr val="7F7F7F"/>
      </a:dk2>
      <a:lt2>
        <a:srgbClr val="BFBFBF"/>
      </a:lt2>
      <a:accent1>
        <a:srgbClr val="FF8200"/>
      </a:accent1>
      <a:accent2>
        <a:srgbClr val="FFB81C"/>
      </a:accent2>
      <a:accent3>
        <a:srgbClr val="BFBFBF"/>
      </a:accent3>
      <a:accent4>
        <a:srgbClr val="E4002B"/>
      </a:accent4>
      <a:accent5>
        <a:srgbClr val="041E42"/>
      </a:accent5>
      <a:accent6>
        <a:srgbClr val="009494"/>
      </a:accent6>
      <a:hlink>
        <a:srgbClr val="0000FF"/>
      </a:hlink>
      <a:folHlink>
        <a:srgbClr val="800080"/>
      </a:folHlink>
    </a:clrScheme>
    <a:fontScheme name="Personalizado 1">
      <a:majorFont>
        <a:latin typeface="Repsol"/>
        <a:ea typeface=""/>
        <a:cs typeface=""/>
      </a:majorFont>
      <a:minorFont>
        <a:latin typeface="Arial"/>
        <a:ea typeface=""/>
        <a:cs typeface="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repsol_gris</Template>
  <TotalTime>898</TotalTime>
  <Words>115</Words>
  <Application>Microsoft Office PowerPoint</Application>
  <PresentationFormat>On-screen Show (16:9)</PresentationFormat>
  <Paragraphs>52</Paragraphs>
  <Slides>13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repsol_gris</vt:lpstr>
      <vt:lpstr>3_Tema de Office</vt:lpstr>
      <vt:lpstr>1_repsol_gris</vt:lpstr>
      <vt:lpstr>PowerPoint Presentation</vt:lpstr>
      <vt:lpstr>PowerPoint Presentation</vt:lpstr>
      <vt:lpstr>PowerPoint Presentation</vt:lpstr>
      <vt:lpstr>PowerPoint Presentation</vt:lpstr>
      <vt:lpstr>Drivers of Innovation</vt:lpstr>
      <vt:lpstr>PowerPoint Presentation</vt:lpstr>
      <vt:lpstr>The PlayStation 3 Processor</vt:lpstr>
      <vt:lpstr>PowerPoint Presentation</vt:lpstr>
      <vt:lpstr>The GPU Accelerator</vt:lpstr>
      <vt:lpstr>Changing Landscape of Commodity Hardware</vt:lpstr>
      <vt:lpstr>Awards in recognition of Repsol’s Approach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nacho</dc:creator>
  <cp:lastModifiedBy>ORTIGOSA FERNANDEZ, FRANCISCO</cp:lastModifiedBy>
  <cp:revision>139</cp:revision>
  <cp:lastPrinted>2014-05-11T11:47:32Z</cp:lastPrinted>
  <dcterms:created xsi:type="dcterms:W3CDTF">2012-07-04T15:45:10Z</dcterms:created>
  <dcterms:modified xsi:type="dcterms:W3CDTF">2014-05-16T09:16:10Z</dcterms:modified>
</cp:coreProperties>
</file>