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7" r:id="rId2"/>
    <p:sldId id="264" r:id="rId3"/>
    <p:sldId id="265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200" y="-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429B8-0E3D-4254-A0C1-5722A7C259DF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358D50-D075-42A2-B444-9500581E250A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0159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AD264D-8C38-4E57-91A5-22A07E661D8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3317F-BB8F-4FEB-B9FE-E8C1B7306B51}" type="datetimeFigureOut">
              <a:rPr lang="es-ES" smtClean="0"/>
              <a:pPr/>
              <a:t>27/11/13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856E1-A389-4924-8054-FD37771E5B90}" type="slidenum">
              <a:rPr lang="es-ES" smtClean="0"/>
              <a:pPr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advClick="0" advTm="15000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CE6E8C.F0FECBB0" TargetMode="External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cid:image001.png@01CE6E8C.F0FECB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llaneza\Desktop\fondopp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7" y="0"/>
            <a:ext cx="9139943" cy="6858000"/>
          </a:xfrm>
          <a:prstGeom prst="rect">
            <a:avLst/>
          </a:prstGeom>
          <a:noFill/>
        </p:spPr>
      </p:pic>
      <p:pic>
        <p:nvPicPr>
          <p:cNvPr id="3" name="2 Imagen" descr="log_phot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3068960"/>
            <a:ext cx="5256584" cy="1449892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691680" y="2348880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 smtClean="0">
                <a:solidFill>
                  <a:srgbClr val="0070C0"/>
                </a:solidFill>
              </a:rPr>
              <a:t>IV FORO MÉXICO-UNIÓN EUROPEA</a:t>
            </a:r>
            <a:endParaRPr lang="es-ES" sz="2800" b="1" dirty="0">
              <a:solidFill>
                <a:srgbClr val="0070C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79512" y="6021288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rgbClr val="0070C0"/>
                </a:solidFill>
              </a:rPr>
              <a:t>www.aurinkapv.com.mx</a:t>
            </a:r>
            <a:endParaRPr lang="es-ES" sz="2000" b="1" dirty="0">
              <a:solidFill>
                <a:srgbClr val="0070C0"/>
              </a:solidFill>
            </a:endParaRPr>
          </a:p>
        </p:txBody>
      </p:sp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4581128"/>
            <a:ext cx="9144000" cy="1254001"/>
          </a:xfrm>
        </p:spPr>
        <p:txBody>
          <a:bodyPr>
            <a:normAutofit/>
          </a:bodyPr>
          <a:lstStyle/>
          <a:p>
            <a:r>
              <a:rPr lang="es-ES_tradnl" i="1" dirty="0" smtClean="0">
                <a:solidFill>
                  <a:schemeClr val="tx2"/>
                </a:solidFill>
              </a:rPr>
              <a:t>“30 años de experiencia para México”</a:t>
            </a:r>
            <a:endParaRPr lang="es-ES" i="1" dirty="0">
              <a:solidFill>
                <a:schemeClr val="tx2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860032" y="5949280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solidFill>
                  <a:srgbClr val="0070C0"/>
                </a:solidFill>
              </a:rPr>
              <a:t>Benjamín Llaneza</a:t>
            </a:r>
          </a:p>
          <a:p>
            <a:pPr algn="ctr"/>
            <a:r>
              <a:rPr lang="es-ES_tradnl" sz="1600" b="1" dirty="0" smtClean="0">
                <a:solidFill>
                  <a:srgbClr val="0070C0"/>
                </a:solidFill>
              </a:rPr>
              <a:t>CEO Aurinka PV </a:t>
            </a:r>
            <a:r>
              <a:rPr lang="es-ES_tradnl" sz="1600" b="1" dirty="0" err="1" smtClean="0">
                <a:solidFill>
                  <a:srgbClr val="0070C0"/>
                </a:solidFill>
              </a:rPr>
              <a:t>Group</a:t>
            </a:r>
            <a:endParaRPr lang="es-ES" sz="1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l"/>
            <a:r>
              <a:rPr lang="es-ES_tradnl" dirty="0" smtClean="0"/>
              <a:t>Epílogo</a:t>
            </a:r>
            <a:endParaRPr lang="es-ES" dirty="0"/>
          </a:p>
        </p:txBody>
      </p:sp>
      <p:pic>
        <p:nvPicPr>
          <p:cNvPr id="4" name="Imagen 1" descr="logo firma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6228184" y="188640"/>
            <a:ext cx="2520280" cy="800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jserrano\Pictures\tifon10[1]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39" y="4425497"/>
            <a:ext cx="3312369" cy="2243862"/>
          </a:xfrm>
          <a:prstGeom prst="rect">
            <a:avLst/>
          </a:prstGeom>
          <a:noFill/>
        </p:spPr>
      </p:pic>
      <p:pic>
        <p:nvPicPr>
          <p:cNvPr id="1028" name="Picture 4" descr="http://g.cdn.mersap.com/fotografia/files/2013/11/tifon1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4441757"/>
            <a:ext cx="3240360" cy="2195082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611560" y="1124744"/>
            <a:ext cx="806489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Científicos de todo el mundo están debatiendo en estos días si el Cambio Climático, la contaminación y tantos otros fenómenos pueden ser algunas de las explicaciones válidas para determinar el origen de los </a:t>
            </a:r>
            <a:r>
              <a:rPr lang="es-ES" b="1" dirty="0" smtClean="0"/>
              <a:t>desastres naturales recientes de grandes dimensiones,  en este caso los huracanes “Manuel” e “Ingrid “ y el tifón “</a:t>
            </a:r>
            <a:r>
              <a:rPr lang="es-ES" b="1" dirty="0" err="1" smtClean="0"/>
              <a:t>Haiyan</a:t>
            </a:r>
            <a:r>
              <a:rPr lang="es-ES" b="1" dirty="0" smtClean="0"/>
              <a:t>”</a:t>
            </a:r>
          </a:p>
          <a:p>
            <a:endParaRPr lang="es-ES_tradnl" sz="600" dirty="0" smtClean="0"/>
          </a:p>
          <a:p>
            <a:r>
              <a:rPr lang="es-ES_tradnl" dirty="0" smtClean="0"/>
              <a:t>No es la misión de este Foro determinar los </a:t>
            </a:r>
            <a:r>
              <a:rPr lang="es-ES_tradnl" dirty="0" err="1" smtClean="0"/>
              <a:t>origenes</a:t>
            </a:r>
            <a:r>
              <a:rPr lang="es-ES_tradnl" dirty="0" smtClean="0"/>
              <a:t>, pero si hay algo que podamos hacer en favor del cambio climático en las manos de los asistente a este Foro, hagámoslo.</a:t>
            </a:r>
          </a:p>
          <a:p>
            <a:pPr algn="just"/>
            <a:endParaRPr lang="es-ES_tradnl" sz="600" dirty="0" smtClean="0"/>
          </a:p>
          <a:p>
            <a:pPr algn="just"/>
            <a:r>
              <a:rPr lang="es-ES_tradnl" b="1" dirty="0" smtClean="0"/>
              <a:t>Desde AURINKA  y en nombre de todos los asistentes, nuestro recuerdo a las victimas y toda nuestra energía a los damnificados, junto a un fuerte abrazo a los pueblos Mexicano y Filipino y a todas aquellas personas que han sufrido fenómenos similares.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ransition xmlns:p14="http://schemas.microsoft.com/office/powerpoint/2010/main" advClick="0" advTm="40000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Grp="1" noChangeArrowheads="1" noChangeShapeType="1" noTextEdit="1"/>
          </p:cNvSpPr>
          <p:nvPr>
            <p:ph idx="1"/>
          </p:nvPr>
        </p:nvSpPr>
        <p:spPr bwMode="gray">
          <a:xfrm>
            <a:off x="467544" y="2996953"/>
            <a:ext cx="8229600" cy="720079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en-US" sz="3600" b="1" kern="10" cap="all" dirty="0" smtClean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Calibri" pitchFamily="34" charset="0"/>
              </a:rPr>
              <a:t>GRACIAS POR SU ATENCION</a:t>
            </a:r>
            <a:endParaRPr lang="en-US" sz="3600" b="1" kern="10" cap="all" dirty="0">
              <a:ln w="0"/>
              <a:solidFill>
                <a:srgbClr val="002060"/>
              </a:soli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Imagen 1" descr="logo firma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6228184" y="404664"/>
            <a:ext cx="2520280" cy="800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ChangeArrowheads="1"/>
          </p:cNvSpPr>
          <p:nvPr/>
        </p:nvSpPr>
        <p:spPr bwMode="gray">
          <a:xfrm>
            <a:off x="2483768" y="6237312"/>
            <a:ext cx="39481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altLang="ko-KR" sz="2000" dirty="0" smtClean="0">
                <a:solidFill>
                  <a:srgbClr val="002060"/>
                </a:solidFill>
                <a:ea typeface="굴림" charset="-127"/>
              </a:rPr>
              <a:t>www.aurinkapv.com.mx</a:t>
            </a:r>
            <a:endParaRPr lang="en-US" altLang="ko-KR" sz="2000" dirty="0">
              <a:solidFill>
                <a:srgbClr val="002060"/>
              </a:solidFill>
              <a:ea typeface="굴림" charset="-127"/>
            </a:endParaRPr>
          </a:p>
        </p:txBody>
      </p:sp>
    </p:spTree>
  </p:cSld>
  <p:clrMapOvr>
    <a:masterClrMapping/>
  </p:clrMapOvr>
  <p:transition xmlns:p14="http://schemas.microsoft.com/office/powerpoint/2010/main" advClick="0" advTm="15000">
    <p:zoom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167</Words>
  <Application>Microsoft Macintosh PowerPoint</Application>
  <PresentationFormat>Presentación en pantalla 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“30 años de experiencia para México”</vt:lpstr>
      <vt:lpstr>Epílogo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CAMINO A NINGUNA PARTE</dc:title>
  <dc:creator>Javier Serrano Martin</dc:creator>
  <cp:lastModifiedBy>Guillermo Truan</cp:lastModifiedBy>
  <cp:revision>31</cp:revision>
  <dcterms:created xsi:type="dcterms:W3CDTF">2013-11-12T08:11:22Z</dcterms:created>
  <dcterms:modified xsi:type="dcterms:W3CDTF">2013-11-28T02:58:38Z</dcterms:modified>
</cp:coreProperties>
</file>