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704" r:id="rId3"/>
    <p:sldMasterId id="2147483716" r:id="rId4"/>
    <p:sldMasterId id="2147483756" r:id="rId5"/>
  </p:sldMasterIdLst>
  <p:notesMasterIdLst>
    <p:notesMasterId r:id="rId20"/>
  </p:notesMasterIdLst>
  <p:sldIdLst>
    <p:sldId id="294" r:id="rId6"/>
    <p:sldId id="257" r:id="rId7"/>
    <p:sldId id="258" r:id="rId8"/>
    <p:sldId id="260" r:id="rId9"/>
    <p:sldId id="266" r:id="rId10"/>
    <p:sldId id="259" r:id="rId11"/>
    <p:sldId id="287" r:id="rId12"/>
    <p:sldId id="288" r:id="rId13"/>
    <p:sldId id="289" r:id="rId14"/>
    <p:sldId id="290" r:id="rId15"/>
    <p:sldId id="292" r:id="rId16"/>
    <p:sldId id="303" r:id="rId17"/>
    <p:sldId id="306" r:id="rId18"/>
    <p:sldId id="295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kester" initials="j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9" autoAdjust="0"/>
    <p:restoredTop sz="94718" autoAdjust="0"/>
  </p:normalViewPr>
  <p:slideViewPr>
    <p:cSldViewPr>
      <p:cViewPr>
        <p:scale>
          <a:sx n="54" d="100"/>
          <a:sy n="54" d="100"/>
        </p:scale>
        <p:origin x="-1752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B10E8-A2A5-49C4-944D-313A6734E6C4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A9D05-80B8-4900-8807-0D1575E445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78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defTabSz="4778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defTabSz="4778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defTabSz="4778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defTabSz="4778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>
              <a:defRPr/>
            </a:pPr>
            <a:fld id="{CD8F9598-2962-47BB-86A9-DBEE741085A9}" type="slidenum">
              <a:rPr lang="en-GB" altLang="ko-KR" sz="1300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en-GB" altLang="ko-KR" sz="130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51277" y="9436100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4" tIns="46142" rIns="92274" bIns="46142" anchor="b"/>
          <a:lstStyle>
            <a:lvl1pPr defTabSz="955675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defTabSz="955675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defTabSz="955675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defTabSz="955675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defTabSz="955675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DF263AA-8A23-43EE-BB2D-310A45E36303}" type="slidenum">
              <a:rPr lang="fr-FR" sz="11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sz="11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62525" cy="37226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16466"/>
            <a:ext cx="4981575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6" tIns="45899" rIns="91796" bIns="45899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52017" y="9435263"/>
            <a:ext cx="2945659" cy="4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98" tIns="44154" rIns="88298" bIns="44154" anchor="b"/>
          <a:lstStyle>
            <a:lvl1pPr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8423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D677735-7BC4-4D29-911D-A11FB58EE215}" type="slidenum">
              <a:rPr lang="fr-FR" altLang="ko-KR" sz="1000">
                <a:solidFill>
                  <a:prstClr val="black"/>
                </a:solidFill>
                <a:latin typeface="Times New Roman" pitchFamily="18" charset="0"/>
                <a:ea typeface="Gulim" pitchFamily="34" charset="-127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ko-KR" sz="1000">
              <a:solidFill>
                <a:prstClr val="black"/>
              </a:solidFill>
              <a:latin typeface="Times New Roman" pitchFamily="18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2" y="4715907"/>
            <a:ext cx="4981815" cy="4467701"/>
          </a:xfrm>
          <a:noFill/>
        </p:spPr>
        <p:txBody>
          <a:bodyPr lIns="88298" tIns="44154" rIns="88298" bIns="44154"/>
          <a:lstStyle/>
          <a:p>
            <a:pPr eaLnBrk="1" hangingPunct="1">
              <a:buFontTx/>
              <a:buChar char="•"/>
            </a:pPr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1276" y="9434513"/>
            <a:ext cx="2946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98" tIns="44154" rIns="88298" bIns="44154" anchor="b"/>
          <a:lstStyle>
            <a:lvl1pPr defTabSz="8842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defTabSz="8842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defTabSz="8842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defTabSz="8842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defTabSz="884238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1E7DD64-177F-416C-84AE-16910325F203}" type="slidenum">
              <a:rPr lang="fr-FR" altLang="ko-KR" sz="1000">
                <a:solidFill>
                  <a:prstClr val="black"/>
                </a:solidFill>
                <a:latin typeface="Times New Roman" pitchFamily="18" charset="0"/>
                <a:ea typeface="Gulim" pitchFamily="34" charset="-127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ko-KR" sz="1000">
              <a:solidFill>
                <a:prstClr val="black"/>
              </a:solidFill>
              <a:latin typeface="Times New Roman" pitchFamily="18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16464"/>
            <a:ext cx="49815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98" tIns="44154" rIns="88298" bIns="44154"/>
          <a:lstStyle/>
          <a:p>
            <a:pPr eaLnBrk="1" hangingPunct="1">
              <a:buFontTx/>
              <a:buChar char="•"/>
            </a:pPr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57F1-1A1C-4CD7-BE45-6CC57FDC34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562-790C-494A-BDCA-7674A406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0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57F1-1A1C-4CD7-BE45-6CC57FDC34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562-790C-494A-BDCA-7674A406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57F1-1A1C-4CD7-BE45-6CC57FDC34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562-790C-494A-BDCA-7674A406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76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 Narrow Bold"/>
                <a:cs typeface="Times New Roman" pitchFamily="18" charset="0"/>
              </a:defRPr>
            </a:lvl1pPr>
          </a:lstStyle>
          <a:p>
            <a:pPr>
              <a:defRPr/>
            </a:pPr>
            <a:fld id="{6964E881-0A9C-4DA0-95ED-E4233450118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Narrow Bold"/>
                <a:cs typeface="Times New Roman" pitchFamily="18" charset="0"/>
              </a:defRPr>
            </a:lvl1pPr>
          </a:lstStyle>
          <a:p>
            <a:pPr>
              <a:defRPr/>
            </a:pPr>
            <a:fld id="{3E66EF0F-423B-4FEB-945B-77C48ABC4CE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9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E4358-510F-4C0C-9394-3F945C5E8D2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54F5-CE10-4990-80AD-5A216706B84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20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GB" sz="3200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B0E8A-43C3-4A8F-BB66-890F0AA1342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1AA9-DF78-41E3-8CC7-5EFC9940324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88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42EC-3481-4AA0-834E-566DDB8C67D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F44B-25BC-4CB6-8C98-4F2588C8541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1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790D-75E3-4470-831F-3175BB9CF1D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9791-E961-4E91-B00B-A52327444E2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6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2E62-F1FE-4F73-87F8-367E08F17A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B3A69-0B84-46A0-AEFA-531F724AF0A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19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BE94-1CA9-4950-B4A9-ED53B34666A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77CD-8568-460C-A6E1-F6BBBEEE2D2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31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6578-478B-4365-BCF8-FA95BF7FFF6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CB2B-4FD9-4AF3-9FE1-19720557C4B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8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57F1-1A1C-4CD7-BE45-6CC57FDC34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562-790C-494A-BDCA-7674A406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01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0018-8D01-49B0-BF5F-AB16BC9C0E61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AB2A-955D-4EDE-8B2E-F2F208CAB6D9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54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405B-7661-44AB-AEC6-DE3F7C1BDE97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12E0-E706-4A0B-9858-2F74A72C226C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02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F2FA-5DBD-41F5-8D26-5A2F5F5EA4E5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F283-A808-4E8A-81DD-0B88AB7A234F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16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1C20-CBB9-4F9A-84E5-6F20077CDBC8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2633-A249-4F63-BF18-958FC1E9CBA4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13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0336A-774D-4CB6-BBB8-142F5CBED736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063C-6A5B-4BEE-A46C-A21316701224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50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0D4E-D6B1-48DD-8AE1-E48C3A92E995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7BDF-ADB3-48A4-B163-6CA2782E510C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0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CFA83-116E-4A98-BEB0-F5F4A4F75297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1A0F-FB65-4438-BA40-4CF228B6CC4A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36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5757-9DC8-4962-9305-272C0713E3C1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B0B6-C90E-461E-B8C8-C90FC05AD77F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93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1B9FC-C924-4565-9DE9-C13E38C0891C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1118-5B3B-4CCE-9170-64272646CA49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69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C5B5-4B1E-4140-9506-0EC4CFBE4010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1C35-9204-47AD-B1B8-3CC3D2FA914E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9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57F1-1A1C-4CD7-BE45-6CC57FDC34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562-790C-494A-BDCA-7674A406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14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2107A-8C99-4C31-B81D-5ACB9ECF3872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6C23-F0BC-474C-9986-72A53265BC2E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49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B0E8A-43C3-4A8F-BB66-890F0AA1342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1AA9-DF78-41E3-8CC7-5EFC9940324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40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 Narrow Bold"/>
                <a:cs typeface="Times New Roman" pitchFamily="18" charset="0"/>
              </a:defRPr>
            </a:lvl1pPr>
          </a:lstStyle>
          <a:p>
            <a:pPr>
              <a:defRPr/>
            </a:pPr>
            <a:fld id="{6964E881-0A9C-4DA0-95ED-E4233450118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Narrow Bold"/>
                <a:cs typeface="Times New Roman" pitchFamily="18" charset="0"/>
              </a:defRPr>
            </a:lvl1pPr>
          </a:lstStyle>
          <a:p>
            <a:pPr>
              <a:defRPr/>
            </a:pPr>
            <a:fld id="{3E66EF0F-423B-4FEB-945B-77C48ABC4CE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52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8460-34EE-4FAC-98C5-D9E9646D081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CFBE-E287-4EF6-85B6-465425CD94F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78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21CA8-770E-4E86-8C13-5F38E9AC5D8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990F-3C4F-4964-BEBD-3EDEB675D07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03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42EC-3481-4AA0-834E-566DDB8C67D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F44B-25BC-4CB6-8C98-4F2588C8541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88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2E62-F1FE-4F73-87F8-367E08F17A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B3A69-0B84-46A0-AEFA-531F724AF0A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24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BE94-1CA9-4950-B4A9-ED53B34666A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77CD-8568-460C-A6E1-F6BBBEEE2D2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38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790D-75E3-4470-831F-3175BB9CF1D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9791-E961-4E91-B00B-A52327444E2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00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6578-478B-4365-BCF8-FA95BF7FFF6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CB2B-4FD9-4AF3-9FE1-19720557C4B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9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57F1-1A1C-4CD7-BE45-6CC57FDC34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562-790C-494A-BDCA-7674A406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65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44855-391B-4373-9EA0-EEE88C9E5A1F}" type="datetimeFigureOut">
              <a:rPr lang="es-ES"/>
              <a:pPr>
                <a:defRPr/>
              </a:pPr>
              <a:t>29/11/2013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5AA1-F30D-4E41-A251-5A420D54A5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243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1739-0AE5-448A-B846-9DE4AEACDBB4}" type="datetimeFigureOut">
              <a:rPr lang="es-ES"/>
              <a:pPr>
                <a:defRPr/>
              </a:pPr>
              <a:t>29/11/2013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F017-E64F-4DDA-8C0A-5EF3CF50A1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743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5267-003D-4ACD-9AFA-E02CFD153AAA}" type="datetimeFigureOut">
              <a:rPr lang="es-ES"/>
              <a:pPr>
                <a:defRPr/>
              </a:pPr>
              <a:t>29/11/2013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BB928-A918-4425-90E4-B4C114A93C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263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FAA8-4ADA-4038-B4BA-9A0254148FBF}" type="datetimeFigureOut">
              <a:rPr lang="es-ES"/>
              <a:pPr>
                <a:defRPr/>
              </a:pPr>
              <a:t>29/11/2013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B299-26D6-4D53-82D1-5F294669DF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115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91FD-D89F-4B7A-9216-7FBCA962B8AE}" type="datetimeFigureOut">
              <a:rPr lang="es-ES"/>
              <a:pPr>
                <a:defRPr/>
              </a:pPr>
              <a:t>29/11/2013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CC02-0234-4531-AC1E-4D0FBBDCEF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616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9F9-B96F-4A75-8B50-ABBD126F76A7}" type="datetimeFigureOut">
              <a:rPr lang="es-ES"/>
              <a:pPr>
                <a:defRPr/>
              </a:pPr>
              <a:t>29/11/2013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6E83-F7CC-4893-89BE-C81DB7F5CB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1349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493E-E48E-42E2-AF07-EAD7562A21ED}" type="datetimeFigureOut">
              <a:rPr lang="es-ES"/>
              <a:pPr>
                <a:defRPr/>
              </a:pPr>
              <a:t>29/11/2013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FEB2-21CA-43F7-996F-EF51FDFCA5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720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650E-3069-47F3-B096-660DD96EC7CB}" type="datetimeFigureOut">
              <a:rPr lang="es-ES"/>
              <a:pPr>
                <a:defRPr/>
              </a:pPr>
              <a:t>29/11/2013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DC11-B68B-4D83-8802-5DECEBF722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2185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E9F3-8E38-410F-AD63-0203A202943C}" type="datetimeFigureOut">
              <a:rPr lang="es-ES"/>
              <a:pPr>
                <a:defRPr/>
              </a:pPr>
              <a:t>29/11/2013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A9DE-9357-4B55-A5BD-D7C00544B4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589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887BE-A293-42C1-B190-EF4524C52DE9}" type="datetimeFigureOut">
              <a:rPr lang="es-ES"/>
              <a:pPr>
                <a:defRPr/>
              </a:pPr>
              <a:t>29/11/2013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7120-D8B1-4DB0-858D-C0F363521F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55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57F1-1A1C-4CD7-BE45-6CC57FDC34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562-790C-494A-BDCA-7674A406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32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1990-1801-46DF-B11C-E90DBE323F23}" type="datetimeFigureOut">
              <a:rPr lang="es-ES"/>
              <a:pPr>
                <a:defRPr/>
              </a:pPr>
              <a:t>29/11/2013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A3D8-4203-412C-96E0-F13EE9986E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772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8460-34EE-4FAC-98C5-D9E9646D081C}" type="datetimeFigureOut">
              <a:rPr lang="es-ES"/>
              <a:pPr>
                <a:defRPr/>
              </a:pPr>
              <a:t>29/11/2013</a:t>
            </a:fld>
            <a:endParaRPr lang="es-ES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CFBE-E287-4EF6-85B6-465425CD94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3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F7E0E-9B87-4B12-9C12-A77B93746A2A}" type="datetimeFigureOut">
              <a:rPr lang="es-ES" altLang="ko-KR"/>
              <a:pPr>
                <a:defRPr/>
              </a:pPr>
              <a:t>29/11/2013</a:t>
            </a:fld>
            <a:endParaRPr lang="es-ES" altLang="ko-K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DA3C-9737-4815-9318-6A2C74F00EB4}" type="slidenum">
              <a:rPr lang="es-ES" altLang="ko-KR"/>
              <a:pPr>
                <a:defRPr/>
              </a:pPr>
              <a:t>‹Nº›</a:t>
            </a:fld>
            <a:endParaRPr lang="es-ES" altLang="ko-KR"/>
          </a:p>
        </p:txBody>
      </p:sp>
    </p:spTree>
    <p:extLst>
      <p:ext uri="{BB962C8B-B14F-4D97-AF65-F5344CB8AC3E}">
        <p14:creationId xmlns:p14="http://schemas.microsoft.com/office/powerpoint/2010/main" val="2315059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E4C38-BD65-43B9-8624-6B7BE6E3328F}" type="datetimeFigureOut">
              <a:rPr lang="es-ES" altLang="ko-KR"/>
              <a:pPr>
                <a:defRPr/>
              </a:pPr>
              <a:t>29/11/2013</a:t>
            </a:fld>
            <a:endParaRPr lang="es-ES" altLang="ko-K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0633-3058-4688-9F27-3712085FE646}" type="slidenum">
              <a:rPr lang="es-ES" altLang="ko-KR"/>
              <a:pPr>
                <a:defRPr/>
              </a:pPr>
              <a:t>‹Nº›</a:t>
            </a:fld>
            <a:endParaRPr lang="es-ES" altLang="ko-KR"/>
          </a:p>
        </p:txBody>
      </p:sp>
    </p:spTree>
    <p:extLst>
      <p:ext uri="{BB962C8B-B14F-4D97-AF65-F5344CB8AC3E}">
        <p14:creationId xmlns:p14="http://schemas.microsoft.com/office/powerpoint/2010/main" val="2012901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8405-0503-46A0-9FE7-4B0D273CA564}" type="datetimeFigureOut">
              <a:rPr lang="es-ES" altLang="ko-KR"/>
              <a:pPr>
                <a:defRPr/>
              </a:pPr>
              <a:t>29/11/2013</a:t>
            </a:fld>
            <a:endParaRPr lang="es-ES" altLang="ko-K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7E5E5-4C08-4B73-AEF3-A2244526C812}" type="slidenum">
              <a:rPr lang="es-ES" altLang="ko-KR"/>
              <a:pPr>
                <a:defRPr/>
              </a:pPr>
              <a:t>‹Nº›</a:t>
            </a:fld>
            <a:endParaRPr lang="es-ES" altLang="ko-KR"/>
          </a:p>
        </p:txBody>
      </p:sp>
    </p:spTree>
    <p:extLst>
      <p:ext uri="{BB962C8B-B14F-4D97-AF65-F5344CB8AC3E}">
        <p14:creationId xmlns:p14="http://schemas.microsoft.com/office/powerpoint/2010/main" val="16598861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AB6D-B22E-4BBE-AC39-0BAB1C23FE9A}" type="datetimeFigureOut">
              <a:rPr lang="es-ES" altLang="ko-KR"/>
              <a:pPr>
                <a:defRPr/>
              </a:pPr>
              <a:t>29/11/2013</a:t>
            </a:fld>
            <a:endParaRPr lang="es-ES" altLang="ko-K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D07A-D838-4DE6-8A1E-0FF84B94FB26}" type="slidenum">
              <a:rPr lang="es-ES" altLang="ko-KR"/>
              <a:pPr>
                <a:defRPr/>
              </a:pPr>
              <a:t>‹Nº›</a:t>
            </a:fld>
            <a:endParaRPr lang="es-ES" altLang="ko-KR"/>
          </a:p>
        </p:txBody>
      </p:sp>
    </p:spTree>
    <p:extLst>
      <p:ext uri="{BB962C8B-B14F-4D97-AF65-F5344CB8AC3E}">
        <p14:creationId xmlns:p14="http://schemas.microsoft.com/office/powerpoint/2010/main" val="1932887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387A-38FD-48A8-A9E1-2F6A04D7E70D}" type="datetimeFigureOut">
              <a:rPr lang="es-ES" altLang="ko-KR"/>
              <a:pPr>
                <a:defRPr/>
              </a:pPr>
              <a:t>29/11/2013</a:t>
            </a:fld>
            <a:endParaRPr lang="es-ES" altLang="ko-KR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0A58-F3B8-4769-ACA6-C440F2FE9076}" type="slidenum">
              <a:rPr lang="es-ES" altLang="ko-KR"/>
              <a:pPr>
                <a:defRPr/>
              </a:pPr>
              <a:t>‹Nº›</a:t>
            </a:fld>
            <a:endParaRPr lang="es-ES" altLang="ko-KR"/>
          </a:p>
        </p:txBody>
      </p:sp>
    </p:spTree>
    <p:extLst>
      <p:ext uri="{BB962C8B-B14F-4D97-AF65-F5344CB8AC3E}">
        <p14:creationId xmlns:p14="http://schemas.microsoft.com/office/powerpoint/2010/main" val="1213089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5B87-9A93-4993-9BE5-5AF0DE94D392}" type="datetimeFigureOut">
              <a:rPr lang="es-ES" altLang="ko-KR"/>
              <a:pPr>
                <a:defRPr/>
              </a:pPr>
              <a:t>29/11/2013</a:t>
            </a:fld>
            <a:endParaRPr lang="es-ES" altLang="ko-KR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4C8C-E8E4-4FBB-ACE0-01261A55D30F}" type="slidenum">
              <a:rPr lang="es-ES" altLang="ko-KR"/>
              <a:pPr>
                <a:defRPr/>
              </a:pPr>
              <a:t>‹Nº›</a:t>
            </a:fld>
            <a:endParaRPr lang="es-ES" altLang="ko-KR"/>
          </a:p>
        </p:txBody>
      </p:sp>
    </p:spTree>
    <p:extLst>
      <p:ext uri="{BB962C8B-B14F-4D97-AF65-F5344CB8AC3E}">
        <p14:creationId xmlns:p14="http://schemas.microsoft.com/office/powerpoint/2010/main" val="26146568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24E8-8932-4EBA-9CB3-5FB02C885D7C}" type="datetimeFigureOut">
              <a:rPr lang="es-ES" altLang="ko-KR"/>
              <a:pPr>
                <a:defRPr/>
              </a:pPr>
              <a:t>29/11/2013</a:t>
            </a:fld>
            <a:endParaRPr lang="es-ES" altLang="ko-KR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08BF-ED10-4AA1-BA9D-402F12A4B4F7}" type="slidenum">
              <a:rPr lang="es-ES" altLang="ko-KR"/>
              <a:pPr>
                <a:defRPr/>
              </a:pPr>
              <a:t>‹Nº›</a:t>
            </a:fld>
            <a:endParaRPr lang="es-ES" altLang="ko-KR"/>
          </a:p>
        </p:txBody>
      </p:sp>
    </p:spTree>
    <p:extLst>
      <p:ext uri="{BB962C8B-B14F-4D97-AF65-F5344CB8AC3E}">
        <p14:creationId xmlns:p14="http://schemas.microsoft.com/office/powerpoint/2010/main" val="2331821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D1BFC-B603-424C-8957-FC746C06D380}" type="datetimeFigureOut">
              <a:rPr lang="es-ES" altLang="ko-KR"/>
              <a:pPr>
                <a:defRPr/>
              </a:pPr>
              <a:t>29/11/2013</a:t>
            </a:fld>
            <a:endParaRPr lang="es-ES" altLang="ko-K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01E3B-3349-4D36-92C8-D3585658E50A}" type="slidenum">
              <a:rPr lang="es-ES" altLang="ko-KR"/>
              <a:pPr>
                <a:defRPr/>
              </a:pPr>
              <a:t>‹Nº›</a:t>
            </a:fld>
            <a:endParaRPr lang="es-ES" altLang="ko-KR"/>
          </a:p>
        </p:txBody>
      </p:sp>
    </p:spTree>
    <p:extLst>
      <p:ext uri="{BB962C8B-B14F-4D97-AF65-F5344CB8AC3E}">
        <p14:creationId xmlns:p14="http://schemas.microsoft.com/office/powerpoint/2010/main" val="47869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57F1-1A1C-4CD7-BE45-6CC57FDC34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562-790C-494A-BDCA-7674A406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67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36A7-ABC4-4438-A3FE-30A47A6C2238}" type="datetimeFigureOut">
              <a:rPr lang="es-ES" altLang="ko-KR"/>
              <a:pPr>
                <a:defRPr/>
              </a:pPr>
              <a:t>29/11/2013</a:t>
            </a:fld>
            <a:endParaRPr lang="es-ES" altLang="ko-K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4532D-DE27-4B1C-9DF4-A50FB7CE0D7A}" type="slidenum">
              <a:rPr lang="es-ES" altLang="ko-KR"/>
              <a:pPr>
                <a:defRPr/>
              </a:pPr>
              <a:t>‹Nº›</a:t>
            </a:fld>
            <a:endParaRPr lang="es-ES" altLang="ko-KR"/>
          </a:p>
        </p:txBody>
      </p:sp>
    </p:spTree>
    <p:extLst>
      <p:ext uri="{BB962C8B-B14F-4D97-AF65-F5344CB8AC3E}">
        <p14:creationId xmlns:p14="http://schemas.microsoft.com/office/powerpoint/2010/main" val="10497049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3D53-EAF4-4AE5-8917-B6AD295DC280}" type="datetimeFigureOut">
              <a:rPr lang="es-ES" altLang="ko-KR"/>
              <a:pPr>
                <a:defRPr/>
              </a:pPr>
              <a:t>29/11/2013</a:t>
            </a:fld>
            <a:endParaRPr lang="es-ES" altLang="ko-K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1CCA-1407-4A27-9EEC-9901CC7ED632}" type="slidenum">
              <a:rPr lang="es-ES" altLang="ko-KR"/>
              <a:pPr>
                <a:defRPr/>
              </a:pPr>
              <a:t>‹Nº›</a:t>
            </a:fld>
            <a:endParaRPr lang="es-ES" altLang="ko-KR"/>
          </a:p>
        </p:txBody>
      </p:sp>
    </p:spTree>
    <p:extLst>
      <p:ext uri="{BB962C8B-B14F-4D97-AF65-F5344CB8AC3E}">
        <p14:creationId xmlns:p14="http://schemas.microsoft.com/office/powerpoint/2010/main" val="1585169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C46B-09CA-4F93-8E70-FD5DE2CC0F2C}" type="datetimeFigureOut">
              <a:rPr lang="es-ES" altLang="ko-KR"/>
              <a:pPr>
                <a:defRPr/>
              </a:pPr>
              <a:t>29/11/2013</a:t>
            </a:fld>
            <a:endParaRPr lang="es-ES" altLang="ko-K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2248-A1EA-469C-8612-716DCA869212}" type="slidenum">
              <a:rPr lang="es-ES" altLang="ko-KR"/>
              <a:pPr>
                <a:defRPr/>
              </a:pPr>
              <a:t>‹Nº›</a:t>
            </a:fld>
            <a:endParaRPr lang="es-ES" altLang="ko-KR"/>
          </a:p>
        </p:txBody>
      </p:sp>
    </p:spTree>
    <p:extLst>
      <p:ext uri="{BB962C8B-B14F-4D97-AF65-F5344CB8AC3E}">
        <p14:creationId xmlns:p14="http://schemas.microsoft.com/office/powerpoint/2010/main" val="4007403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0018-8D01-49B0-BF5F-AB16BC9C0E61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AB2A-955D-4EDE-8B2E-F2F208CAB6D9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598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405B-7661-44AB-AEC6-DE3F7C1BDE97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12E0-E706-4A0B-9858-2F74A72C226C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19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F2FA-5DBD-41F5-8D26-5A2F5F5EA4E5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F283-A808-4E8A-81DD-0B88AB7A234F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48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1C20-CBB9-4F9A-84E5-6F20077CDBC8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2633-A249-4F63-BF18-958FC1E9CBA4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650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0336A-774D-4CB6-BBB8-142F5CBED736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063C-6A5B-4BEE-A46C-A21316701224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40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0D4E-D6B1-48DD-8AE1-E48C3A92E995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7BDF-ADB3-48A4-B163-6CA2782E510C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248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CFA83-116E-4A98-BEB0-F5F4A4F75297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1A0F-FB65-4438-BA40-4CF228B6CC4A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57F1-1A1C-4CD7-BE45-6CC57FDC34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562-790C-494A-BDCA-7674A406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933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5757-9DC8-4962-9305-272C0713E3C1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B0B6-C90E-461E-B8C8-C90FC05AD77F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090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1B9FC-C924-4565-9DE9-C13E38C0891C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1118-5B3B-4CCE-9170-64272646CA49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325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C5B5-4B1E-4140-9506-0EC4CFBE4010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1C35-9204-47AD-B1B8-3CC3D2FA914E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999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2107A-8C99-4C31-B81D-5ACB9ECF3872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6C23-F0BC-474C-9986-72A53265BC2E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372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B0E8A-43C3-4A8F-BB66-890F0AA1342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1AA9-DF78-41E3-8CC7-5EFC9940324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546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 Narrow Bold"/>
                <a:cs typeface="Times New Roman" pitchFamily="18" charset="0"/>
              </a:defRPr>
            </a:lvl1pPr>
          </a:lstStyle>
          <a:p>
            <a:pPr>
              <a:defRPr/>
            </a:pPr>
            <a:fld id="{6964E881-0A9C-4DA0-95ED-E4233450118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Narrow Bold"/>
                <a:cs typeface="Times New Roman" pitchFamily="18" charset="0"/>
              </a:defRPr>
            </a:lvl1pPr>
          </a:lstStyle>
          <a:p>
            <a:pPr>
              <a:defRPr/>
            </a:pPr>
            <a:fld id="{3E66EF0F-423B-4FEB-945B-77C48ABC4CE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61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8460-34EE-4FAC-98C5-D9E9646D081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CFBE-E287-4EF6-85B6-465425CD94F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512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E4358-510F-4C0C-9394-3F945C5E8D2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54F5-CE10-4990-80AD-5A216706B84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65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21CA8-770E-4E86-8C13-5F38E9AC5D8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990F-3C4F-4964-BEBD-3EDEB675D07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052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3A20-BE49-49B8-A479-5F181176978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30E3-9172-49C1-95F7-EC40B900829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1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57F1-1A1C-4CD7-BE45-6CC57FDC34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562-790C-494A-BDCA-7674A406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428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42EC-3481-4AA0-834E-566DDB8C67D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F44B-25BC-4CB6-8C98-4F2588C8541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1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2E62-F1FE-4F73-87F8-367E08F17A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B3A69-0B84-46A0-AEFA-531F724AF0A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054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BE94-1CA9-4950-B4A9-ED53B34666A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77CD-8568-460C-A6E1-F6BBBEEE2D2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839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790D-75E3-4470-831F-3175BB9CF1D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9791-E961-4E91-B00B-A52327444E2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736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/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6578-478B-4365-BCF8-FA95BF7FFF6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CB2B-4FD9-4AF3-9FE1-19720557C4B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9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57F1-1A1C-4CD7-BE45-6CC57FDC34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562-790C-494A-BDCA-7674A406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7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B57F1-1A1C-4CD7-BE45-6CC57FDC34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51562-790C-494A-BDCA-7674A406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9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ES_trad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F2A6C6-EFD8-4054-945A-D0F8A5114537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D05E69-FF0C-411A-94D6-F6B9B27CBA1A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7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7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3DDFE6-D1D8-45C9-954E-001F03DB68DA}" type="datetimeFigureOut">
              <a:rPr lang="es-E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29/11/2013</a:t>
            </a:fld>
            <a:endParaRPr lang="es-ES"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08405AD-449D-468C-9F52-802A68022FF6}" type="slidenum">
              <a:rPr lang="es-E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15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93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ko-KR" smtClean="0"/>
              <a:t>Clic para editar título</a:t>
            </a:r>
            <a:endParaRPr lang="es-ES" altLang="ko-KR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ko-KR" smtClean="0"/>
              <a:t>Haga clic para modificar el estilo de texto del patrón</a:t>
            </a:r>
          </a:p>
          <a:p>
            <a:pPr lvl="1"/>
            <a:r>
              <a:rPr lang="es-ES_tradnl" altLang="ko-KR" smtClean="0"/>
              <a:t>Segundo nivel</a:t>
            </a:r>
          </a:p>
          <a:p>
            <a:pPr lvl="2"/>
            <a:r>
              <a:rPr lang="es-ES_tradnl" altLang="ko-KR" smtClean="0"/>
              <a:t>Tercer nivel</a:t>
            </a:r>
          </a:p>
          <a:p>
            <a:pPr lvl="3"/>
            <a:r>
              <a:rPr lang="es-ES_tradnl" altLang="ko-KR" smtClean="0"/>
              <a:t>Cuarto nivel</a:t>
            </a:r>
          </a:p>
          <a:p>
            <a:pPr lvl="4"/>
            <a:r>
              <a:rPr lang="es-ES_tradnl" altLang="ko-KR" smtClean="0"/>
              <a:t>Quinto nivel</a:t>
            </a:r>
            <a:endParaRPr lang="es-ES" altLang="ko-KR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049221E-0CAA-476A-8AAD-DDA9F4396E56}" type="datetimeFigureOut">
              <a:rPr lang="es-ES" altLang="ko-KR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29/11/2013</a:t>
            </a:fld>
            <a:endParaRPr lang="es-ES" altLang="ko-KR"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ea typeface="MS PGothic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7C6FC7B-BC57-437F-8544-85E6C2BABF9D}" type="slidenum">
              <a:rPr lang="es-ES" altLang="ko-KR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ko-K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39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ES_trad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F2A6C6-EFD8-4054-945A-D0F8A5114537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D05E69-FF0C-411A-94D6-F6B9B27CBA1A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6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es/url?sa=i&amp;source=images&amp;cd=&amp;cad=rja&amp;docid=51xrnLby9HbPRM&amp;tbnid=kzC3ujUGcehhZM:&amp;ved=&amp;url=http://media.unwto.org/es/news/2012-12-12/infografia-convertir-mil-millones-de-turistas-en-mil-millones-de-oportunidades&amp;ei=o_c6UrSZOcWN7Qaa4IDICQ&amp;psig=AFQjCNH2Xsg0EKKY_1ftIguEzB8KU5-q-Q&amp;ust=1379682595985681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ESENTACIONES\Imagenes\mexian pott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/>
          <a:stretch/>
        </p:blipFill>
        <p:spPr bwMode="auto">
          <a:xfrm>
            <a:off x="17930" y="8880"/>
            <a:ext cx="9123659" cy="68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1"/>
          <p:cNvSpPr/>
          <p:nvPr/>
        </p:nvSpPr>
        <p:spPr>
          <a:xfrm>
            <a:off x="467544" y="2552700"/>
            <a:ext cx="3930299" cy="4318000"/>
          </a:xfrm>
          <a:prstGeom prst="rect">
            <a:avLst/>
          </a:prstGeom>
          <a:solidFill>
            <a:schemeClr val="tx2">
              <a:lumMod val="75000"/>
              <a:alpha val="76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ko-KR" sz="2000" b="1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El sector turismo como dinamizador de la economía y creador de empleo</a:t>
            </a:r>
            <a:endParaRPr lang="en-GB" altLang="ko-KR" sz="2000" b="1" dirty="0">
              <a:solidFill>
                <a:schemeClr val="bg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2000" dirty="0" smtClean="0">
              <a:solidFill>
                <a:schemeClr val="bg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ko-KR" sz="20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29 de </a:t>
            </a:r>
            <a:r>
              <a:rPr lang="en-GB" altLang="ko-KR" sz="2000" dirty="0" err="1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noviembre</a:t>
            </a:r>
            <a:r>
              <a:rPr lang="en-GB" altLang="ko-KR" sz="20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 de 2013</a:t>
            </a:r>
            <a:endParaRPr lang="en-GB" altLang="ko-KR" sz="2000" dirty="0">
              <a:solidFill>
                <a:schemeClr val="bg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altLang="ko-KR" sz="2000" b="1" dirty="0" smtClean="0">
              <a:solidFill>
                <a:schemeClr val="bg1"/>
              </a:solidFill>
              <a:latin typeface="Arial Narrow Bold"/>
              <a:ea typeface="ＭＳ Ｐゴシック" pitchFamily="34" charset="-128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altLang="ko-KR" sz="2000" b="1" dirty="0">
              <a:solidFill>
                <a:schemeClr val="bg1"/>
              </a:solidFill>
              <a:latin typeface="Arial Narrow Bold"/>
              <a:ea typeface="ＭＳ Ｐゴシック" pitchFamily="34" charset="-128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altLang="ko-KR" sz="2000" b="1" dirty="0">
              <a:solidFill>
                <a:schemeClr val="bg1"/>
              </a:solidFill>
              <a:latin typeface="Arial Narrow Bold"/>
              <a:ea typeface="ＭＳ Ｐゴシック" pitchFamily="34" charset="-128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ko-KR" sz="2000" dirty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Carlos Vogeler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ko-KR" sz="16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Director Regional </a:t>
            </a:r>
            <a:r>
              <a:rPr lang="en-GB" altLang="ko-KR" sz="1600" dirty="0" err="1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para</a:t>
            </a:r>
            <a:r>
              <a:rPr lang="en-GB" altLang="ko-KR" sz="16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GB" altLang="ko-KR" sz="1600" dirty="0" err="1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las</a:t>
            </a:r>
            <a:r>
              <a:rPr lang="en-GB" altLang="ko-KR" sz="16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GB" altLang="ko-KR" sz="1600" dirty="0" err="1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Américas</a:t>
            </a:r>
            <a:endParaRPr lang="en-GB" altLang="ko-KR" dirty="0">
              <a:solidFill>
                <a:schemeClr val="bg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ko-KR" sz="1600" dirty="0" err="1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Organización</a:t>
            </a:r>
            <a:r>
              <a:rPr lang="en-GB" altLang="ko-KR" sz="16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 Mundial del Turismo (OMT)</a:t>
            </a:r>
            <a:endParaRPr kumimoji="0" lang="en-GB" altLang="ko-K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53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111" y="26621"/>
            <a:ext cx="89998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ko-KR" sz="28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En 2012 se </a:t>
            </a:r>
            <a:r>
              <a:rPr lang="en-GB" altLang="ko-KR" sz="2800" dirty="0" err="1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superaron</a:t>
            </a:r>
            <a:r>
              <a:rPr lang="en-GB" altLang="ko-KR" sz="28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los mil </a:t>
            </a:r>
            <a:r>
              <a:rPr lang="en-GB" altLang="ko-KR" sz="2800" dirty="0" err="1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millones</a:t>
            </a:r>
            <a:r>
              <a:rPr lang="en-GB" altLang="ko-KR" sz="28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de </a:t>
            </a:r>
            <a:r>
              <a:rPr lang="en-GB" altLang="ko-KR" sz="2800" dirty="0" err="1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llegadas</a:t>
            </a:r>
            <a:endParaRPr lang="en-GB" altLang="ko-KR" sz="2800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ko-KR" sz="28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2030 </a:t>
            </a:r>
            <a:r>
              <a:rPr lang="en-GB" altLang="ko-KR" sz="2800" dirty="0" err="1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llegará</a:t>
            </a:r>
            <a:r>
              <a:rPr lang="en-GB" altLang="ko-KR" sz="28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a 1.800 </a:t>
            </a:r>
            <a:r>
              <a:rPr lang="en-GB" altLang="ko-KR" sz="2800" dirty="0" err="1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millones</a:t>
            </a:r>
            <a:r>
              <a:rPr lang="en-GB" altLang="ko-KR" sz="28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45191" y="1437705"/>
            <a:ext cx="3668713" cy="4494212"/>
          </a:xfrm>
          <a:prstGeom prst="rect">
            <a:avLst/>
          </a:prstGeom>
          <a:solidFill>
            <a:srgbClr val="FFD7A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ko-KR">
              <a:solidFill>
                <a:prstClr val="black"/>
              </a:solidFill>
              <a:ea typeface="MS PGothic"/>
              <a:cs typeface="MS PGothic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ko-KR">
              <a:solidFill>
                <a:prstClr val="black"/>
              </a:solidFill>
              <a:ea typeface="MS PGothic"/>
              <a:cs typeface="MS PGothic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ko-KR">
              <a:solidFill>
                <a:prstClr val="black"/>
              </a:solidFill>
              <a:ea typeface="MS PGothic"/>
              <a:cs typeface="MS PGothic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ko-KR">
              <a:solidFill>
                <a:prstClr val="black"/>
              </a:solidFill>
              <a:ea typeface="MS PGothic"/>
              <a:cs typeface="MS PGothic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ko-KR">
              <a:solidFill>
                <a:prstClr val="black"/>
              </a:solidFill>
              <a:ea typeface="MS PGothic"/>
              <a:cs typeface="MS PGothic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ko-KR">
              <a:solidFill>
                <a:prstClr val="black"/>
              </a:solidFill>
              <a:ea typeface="MS PGothic"/>
              <a:cs typeface="MS PGothic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ko-KR">
              <a:solidFill>
                <a:prstClr val="black"/>
              </a:solidFill>
              <a:ea typeface="MS PGothic"/>
              <a:cs typeface="MS PGothic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ko-KR">
              <a:solidFill>
                <a:prstClr val="black"/>
              </a:solidFill>
              <a:ea typeface="MS PGothic"/>
              <a:cs typeface="MS PGothic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ko-KR">
              <a:solidFill>
                <a:prstClr val="black"/>
              </a:solidFill>
              <a:ea typeface="MS PGothic"/>
              <a:cs typeface="MS PGothic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ko-KR">
              <a:solidFill>
                <a:prstClr val="black"/>
              </a:solidFill>
              <a:ea typeface="MS PGothic"/>
              <a:cs typeface="MS PGothic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ko-KR">
              <a:solidFill>
                <a:prstClr val="black"/>
              </a:solidFill>
              <a:ea typeface="MS PGothic"/>
              <a:cs typeface="MS PGothic"/>
            </a:endParaRPr>
          </a:p>
        </p:txBody>
      </p:sp>
      <p:sp>
        <p:nvSpPr>
          <p:cNvPr id="5" name="Rechteckige Legende 5"/>
          <p:cNvSpPr>
            <a:spLocks noChangeArrowheads="1"/>
          </p:cNvSpPr>
          <p:nvPr/>
        </p:nvSpPr>
        <p:spPr bwMode="auto">
          <a:xfrm>
            <a:off x="5364088" y="2838674"/>
            <a:ext cx="1512168" cy="541337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19050">
            <a:solidFill>
              <a:srgbClr val="FBBE1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 b="1" dirty="0">
                <a:solidFill>
                  <a:srgbClr val="1F497D"/>
                </a:solidFill>
                <a:latin typeface="Arial Narrow Bold"/>
                <a:cs typeface="Arial Narrow Bold"/>
              </a:rPr>
              <a:t>1.000 </a:t>
            </a:r>
            <a:r>
              <a:rPr lang="de-DE" sz="1400" b="1" dirty="0">
                <a:solidFill>
                  <a:srgbClr val="1F497D"/>
                </a:solidFill>
                <a:latin typeface="Arial Narrow Bold"/>
                <a:cs typeface="Arial Narrow Bold"/>
              </a:rPr>
              <a:t>mill.</a:t>
            </a:r>
          </a:p>
        </p:txBody>
      </p:sp>
      <p:sp>
        <p:nvSpPr>
          <p:cNvPr id="6" name="Rechteckige Legende 6"/>
          <p:cNvSpPr>
            <a:spLocks noChangeArrowheads="1"/>
          </p:cNvSpPr>
          <p:nvPr/>
        </p:nvSpPr>
        <p:spPr bwMode="auto">
          <a:xfrm>
            <a:off x="6470129" y="2284636"/>
            <a:ext cx="1254275" cy="431800"/>
          </a:xfrm>
          <a:prstGeom prst="wedgeRectCallout">
            <a:avLst>
              <a:gd name="adj1" fmla="val 6241"/>
              <a:gd name="adj2" fmla="val 62500"/>
            </a:avLst>
          </a:prstGeom>
          <a:noFill/>
          <a:ln w="19050">
            <a:solidFill>
              <a:srgbClr val="FBBE1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 b="1" dirty="0">
                <a:solidFill>
                  <a:srgbClr val="1F497D"/>
                </a:solidFill>
                <a:latin typeface="Arial Narrow Bold"/>
                <a:cs typeface="Arial Narrow Bold"/>
              </a:rPr>
              <a:t>1.400 </a:t>
            </a:r>
            <a:r>
              <a:rPr lang="de-DE" sz="1400" b="1" dirty="0">
                <a:solidFill>
                  <a:srgbClr val="1F497D"/>
                </a:solidFill>
                <a:latin typeface="Arial Narrow Bold"/>
                <a:cs typeface="Arial Narrow Bold"/>
              </a:rPr>
              <a:t>mill.</a:t>
            </a:r>
          </a:p>
        </p:txBody>
      </p:sp>
      <p:sp>
        <p:nvSpPr>
          <p:cNvPr id="7" name="Rechteckige Legende 8"/>
          <p:cNvSpPr>
            <a:spLocks noChangeArrowheads="1"/>
          </p:cNvSpPr>
          <p:nvPr/>
        </p:nvSpPr>
        <p:spPr bwMode="auto">
          <a:xfrm>
            <a:off x="7831547" y="1657574"/>
            <a:ext cx="1312453" cy="431800"/>
          </a:xfrm>
          <a:prstGeom prst="wedgeRectCallout">
            <a:avLst>
              <a:gd name="adj1" fmla="val 3157"/>
              <a:gd name="adj2" fmla="val 62500"/>
            </a:avLst>
          </a:prstGeom>
          <a:noFill/>
          <a:ln w="19050">
            <a:solidFill>
              <a:srgbClr val="FBBE1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 b="1" dirty="0">
                <a:solidFill>
                  <a:srgbClr val="1F497D"/>
                </a:solidFill>
                <a:latin typeface="Arial Narrow Bold"/>
                <a:cs typeface="Arial Narrow Bold"/>
              </a:rPr>
              <a:t>1.800 </a:t>
            </a:r>
            <a:r>
              <a:rPr lang="de-DE" sz="1400" b="1" dirty="0">
                <a:solidFill>
                  <a:srgbClr val="1F497D"/>
                </a:solidFill>
                <a:latin typeface="Arial Narrow Bold"/>
                <a:cs typeface="Arial Narrow Bold"/>
              </a:rPr>
              <a:t>mill</a:t>
            </a:r>
          </a:p>
        </p:txBody>
      </p:sp>
      <p:pic>
        <p:nvPicPr>
          <p:cNvPr id="8" name="Picture 8"/>
          <p:cNvPicPr preferRelativeResize="0">
            <a:picLocks noChangeAspect="1" noChangeArrowheads="1"/>
          </p:cNvPicPr>
          <p:nvPr/>
        </p:nvPicPr>
        <p:blipFill rotWithShape="1">
          <a:blip r:embed="rId2"/>
          <a:srcRect b="6220"/>
          <a:stretch/>
        </p:blipFill>
        <p:spPr bwMode="auto">
          <a:xfrm>
            <a:off x="123111" y="1339713"/>
            <a:ext cx="8864600" cy="45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794309" y="3710279"/>
            <a:ext cx="0" cy="1871662"/>
          </a:xfrm>
          <a:prstGeom prst="line">
            <a:avLst/>
          </a:prstGeom>
          <a:ln w="190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7267" y="3053054"/>
            <a:ext cx="0" cy="2528887"/>
          </a:xfrm>
          <a:prstGeom prst="line">
            <a:avLst/>
          </a:prstGeom>
          <a:ln w="190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92692" y="2216441"/>
            <a:ext cx="0" cy="3365500"/>
          </a:xfrm>
          <a:prstGeom prst="line">
            <a:avLst/>
          </a:prstGeom>
          <a:ln w="190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697502" y="6453187"/>
            <a:ext cx="2112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Fuente: Organización Mundial de Turismo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5896" y="2987660"/>
            <a:ext cx="748923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1F497D"/>
                </a:solidFill>
                <a:latin typeface="Arial Narrow" pitchFamily="34" charset="0"/>
              </a:rPr>
              <a:t>2012</a:t>
            </a:r>
            <a:endParaRPr lang="en-US" sz="2400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427984" y="3122835"/>
            <a:ext cx="936104" cy="162149"/>
          </a:xfrm>
          <a:prstGeom prst="right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36094" y="2890514"/>
            <a:ext cx="864098" cy="3923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4F81BD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1035</a:t>
            </a:r>
            <a:endParaRPr lang="en-US" sz="2400" b="1" dirty="0">
              <a:solidFill>
                <a:srgbClr val="4F81BD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51520" y="1392833"/>
            <a:ext cx="267811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prstClr val="black"/>
                </a:solidFill>
                <a:latin typeface="Arial Narrow" pitchFamily="34" charset="0"/>
              </a:rPr>
              <a:t>Turistas internacionales, Mundo</a:t>
            </a:r>
            <a:endParaRPr lang="en-US" sz="1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8620" y="1421011"/>
            <a:ext cx="3707906" cy="2797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prstClr val="black"/>
                </a:solidFill>
                <a:latin typeface="Arial Narrow" pitchFamily="34" charset="0"/>
                <a:ea typeface="MS PGothic" pitchFamily="34" charset="-128"/>
              </a:rPr>
              <a:t>Llegadas de turistas internacionales, millones</a:t>
            </a:r>
            <a:endParaRPr lang="en-US" sz="1400" dirty="0">
              <a:solidFill>
                <a:prstClr val="black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12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4" name="Text Box 15"/>
          <p:cNvSpPr txBox="1">
            <a:spLocks noChangeArrowheads="1"/>
          </p:cNvSpPr>
          <p:nvPr/>
        </p:nvSpPr>
        <p:spPr bwMode="auto">
          <a:xfrm>
            <a:off x="6169025" y="6453188"/>
            <a:ext cx="21563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000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Fuente</a:t>
            </a:r>
            <a:r>
              <a:rPr lang="en-GB" sz="1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: </a:t>
            </a:r>
            <a:r>
              <a:rPr lang="en-GB" sz="1000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Organización</a:t>
            </a:r>
            <a:r>
              <a:rPr lang="en-GB" sz="1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Mundial del Turismo</a:t>
            </a:r>
            <a:endParaRPr lang="en-GB" sz="10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70121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1F497D"/>
                </a:solidFill>
                <a:latin typeface="Arial Narrow" pitchFamily="34" charset="0"/>
                <a:ea typeface="ＭＳ Ｐゴシック" pitchFamily="34" charset="-128"/>
              </a:rPr>
              <a:t>Perspectivas de crecimiento por región de destino</a:t>
            </a:r>
            <a:endParaRPr lang="en-US" sz="3200" dirty="0">
              <a:solidFill>
                <a:srgbClr val="1F497D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68550"/>
              </p:ext>
            </p:extLst>
          </p:nvPr>
        </p:nvGraphicFramePr>
        <p:xfrm>
          <a:off x="611560" y="1340770"/>
          <a:ext cx="7416824" cy="446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/>
                <a:gridCol w="3708412"/>
              </a:tblGrid>
              <a:tr h="572371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Arial Narrow" pitchFamily="34" charset="0"/>
                        </a:rPr>
                        <a:t>Región </a:t>
                      </a:r>
                      <a:endParaRPr lang="en-US" sz="24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Arial Narrow" pitchFamily="34" charset="0"/>
                        </a:rPr>
                        <a:t>Media anual 2010-30</a:t>
                      </a:r>
                      <a:endParaRPr lang="en-US" sz="24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486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Mundo</a:t>
                      </a:r>
                      <a:endParaRPr lang="en-US" sz="28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3.3%</a:t>
                      </a:r>
                      <a:endParaRPr lang="en-US" sz="2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486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África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5.0%</a:t>
                      </a:r>
                      <a:endParaRPr lang="en-US" sz="2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86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Américas</a:t>
                      </a:r>
                      <a:endParaRPr lang="en-US" sz="28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2.6%</a:t>
                      </a:r>
                      <a:endParaRPr lang="en-US" sz="2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486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Asia</a:t>
                      </a:r>
                      <a:r>
                        <a:rPr lang="es-ES" sz="28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el Pacífico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4.9%</a:t>
                      </a:r>
                      <a:endParaRPr lang="en-US" sz="2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86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Europa</a:t>
                      </a:r>
                      <a:endParaRPr lang="en-US" sz="28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2.3%</a:t>
                      </a:r>
                      <a:endParaRPr lang="en-US" sz="2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486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Oriente</a:t>
                      </a:r>
                      <a:r>
                        <a:rPr lang="es-ES" sz="2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Medio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4.6%</a:t>
                      </a:r>
                      <a:endParaRPr lang="en-US" sz="2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2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214438"/>
            <a:ext cx="71151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354"/>
            <a:ext cx="9144000" cy="935038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 anchor="ctr"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Turismo: Producto </a:t>
            </a:r>
            <a:r>
              <a:rPr lang="es-ES" sz="28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complejo</a:t>
            </a:r>
            <a:br>
              <a:rPr lang="es-ES" sz="28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</a:br>
            <a:r>
              <a:rPr lang="es-ES" sz="28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con muchas partes implicadas </a:t>
            </a:r>
            <a:r>
              <a:rPr lang="es-ES" sz="28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en su proceso</a:t>
            </a:r>
            <a:endParaRPr lang="en-GB" sz="2800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313" y="1143000"/>
            <a:ext cx="1450975" cy="1857375"/>
          </a:xfrm>
          <a:prstGeom prst="rect">
            <a:avLst/>
          </a:prstGeom>
          <a:solidFill>
            <a:srgbClr val="EDF0F7"/>
          </a:solidFill>
          <a:ln w="9525">
            <a:solidFill>
              <a:srgbClr val="A6B6D6"/>
            </a:solidFill>
            <a:miter lim="800000"/>
            <a:headEnd/>
            <a:tailEnd/>
          </a:ln>
        </p:spPr>
        <p:txBody>
          <a:bodyPr lIns="36000" rIns="36000" anchor="ctr" anchorCtr="1"/>
          <a:lstStyle/>
          <a:p>
            <a:pPr marL="357188" indent="-357188">
              <a:lnSpc>
                <a:spcPts val="2600"/>
              </a:lnSpc>
              <a:buClr>
                <a:srgbClr val="AE4845"/>
              </a:buClr>
              <a:buSzPct val="120000"/>
              <a:buFont typeface="Webdings" pitchFamily="18" charset="2"/>
              <a:buChar char=""/>
              <a:defRPr/>
            </a:pPr>
            <a:r>
              <a:rPr lang="en-GB" dirty="0" err="1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Cadena</a:t>
            </a:r>
            <a:r>
              <a:rPr lang="en-GB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valores</a:t>
            </a:r>
            <a:r>
              <a:rPr lang="en-GB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del </a:t>
            </a:r>
            <a:r>
              <a:rPr lang="en-GB" dirty="0" err="1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turismo</a:t>
            </a:r>
            <a:endParaRPr lang="en-GB" dirty="0">
              <a:solidFill>
                <a:srgbClr val="000099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8"/>
          <p:cNvSpPr>
            <a:spLocks noChangeArrowheads="1"/>
          </p:cNvSpPr>
          <p:nvPr/>
        </p:nvSpPr>
        <p:spPr bwMode="auto">
          <a:xfrm>
            <a:off x="0" y="188913"/>
            <a:ext cx="9144000" cy="522287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 anchor="ctr"/>
          <a:lstStyle/>
          <a:p>
            <a:pPr marL="342900" indent="-342900" algn="ctr" eaLnBrk="0" hangingPunct="0">
              <a:defRPr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+mn-cs"/>
              </a:rPr>
              <a:t>Factores clave en la evolución del turismo mundial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263" y="1124744"/>
            <a:ext cx="8371209" cy="489364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La evolución de la economía mundial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La tecnología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Los cambios demográficos y las nuevas formas de consumo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La gestión de crisis y riesgos, incluida la seguridad real y percibida</a:t>
            </a:r>
            <a:endParaRPr lang="es-ES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facilitación de viajes (visados) incluida la interconectividad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aérea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La gobernanza y coordinación entre gobiernos nacionales, regionales y locales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El asociacionismo público - privado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La competitividad, incluida la calidad, el planeamiento y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el desarrollo de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productos innovadores</a:t>
            </a:r>
            <a:endParaRPr lang="es-ES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promoción y el marketing incluida la imagen de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marca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La capacitación de los recursos humanos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El desarrollo sustentable y el avance hacia la economía verde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8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ESENTACIONES\Imagenes\mexian pott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/>
          <a:stretch/>
        </p:blipFill>
        <p:spPr bwMode="auto">
          <a:xfrm>
            <a:off x="17930" y="8880"/>
            <a:ext cx="9123659" cy="68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1"/>
          <p:cNvSpPr/>
          <p:nvPr/>
        </p:nvSpPr>
        <p:spPr>
          <a:xfrm>
            <a:off x="467544" y="2552700"/>
            <a:ext cx="3930299" cy="4318000"/>
          </a:xfrm>
          <a:prstGeom prst="rect">
            <a:avLst/>
          </a:prstGeom>
          <a:solidFill>
            <a:schemeClr val="tx2">
              <a:lumMod val="75000"/>
              <a:alpha val="76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ko-KR" sz="2000" b="1" dirty="0" smtClean="0">
                <a:solidFill>
                  <a:prstClr val="white"/>
                </a:solidFill>
                <a:latin typeface="Arial Narrow" pitchFamily="34" charset="0"/>
                <a:ea typeface="ＭＳ Ｐゴシック" pitchFamily="34" charset="-128"/>
              </a:rPr>
              <a:t>Muchas gracias por su atención!!!</a:t>
            </a:r>
            <a:endParaRPr lang="en-GB" altLang="ko-KR" sz="2000" b="1" dirty="0">
              <a:solidFill>
                <a:prstClr val="white"/>
              </a:solidFill>
              <a:latin typeface="Arial Narrow" pitchFamily="34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2000" dirty="0" smtClean="0">
              <a:solidFill>
                <a:prstClr val="white"/>
              </a:solidFill>
              <a:latin typeface="Arial Narrow" pitchFamily="34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  <a:latin typeface="Arial Narrow" pitchFamily="34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ko-KR" sz="2000" dirty="0" smtClean="0">
                <a:solidFill>
                  <a:prstClr val="white"/>
                </a:solidFill>
                <a:latin typeface="Arial Narrow" pitchFamily="34" charset="0"/>
                <a:ea typeface="ＭＳ Ｐゴシック" pitchFamily="34" charset="-128"/>
              </a:rPr>
              <a:t>29 de </a:t>
            </a:r>
            <a:r>
              <a:rPr lang="en-GB" altLang="ko-KR" sz="2000" dirty="0" err="1" smtClean="0">
                <a:solidFill>
                  <a:prstClr val="white"/>
                </a:solidFill>
                <a:latin typeface="Arial Narrow" pitchFamily="34" charset="0"/>
                <a:ea typeface="ＭＳ Ｐゴシック" pitchFamily="34" charset="-128"/>
              </a:rPr>
              <a:t>noviembre</a:t>
            </a:r>
            <a:r>
              <a:rPr lang="en-GB" altLang="ko-KR" sz="2000" dirty="0" smtClean="0">
                <a:solidFill>
                  <a:prstClr val="white"/>
                </a:solidFill>
                <a:latin typeface="Arial Narrow" pitchFamily="34" charset="0"/>
                <a:ea typeface="ＭＳ Ｐゴシック" pitchFamily="34" charset="-128"/>
              </a:rPr>
              <a:t> de 2013</a:t>
            </a:r>
            <a:endParaRPr lang="en-GB" altLang="ko-KR" sz="2000" dirty="0">
              <a:solidFill>
                <a:prstClr val="white"/>
              </a:solidFill>
              <a:latin typeface="Arial Narrow" pitchFamily="34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altLang="ko-KR" sz="2000" b="1" dirty="0" smtClean="0">
              <a:solidFill>
                <a:prstClr val="white"/>
              </a:solidFill>
              <a:latin typeface="Arial Narrow Bold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altLang="ko-KR" sz="2000" b="1" dirty="0">
              <a:solidFill>
                <a:prstClr val="white"/>
              </a:solidFill>
              <a:latin typeface="Arial Narrow Bold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altLang="ko-KR" sz="2000" b="1" dirty="0">
              <a:solidFill>
                <a:prstClr val="white"/>
              </a:solidFill>
              <a:latin typeface="Arial Narrow Bold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ko-KR" sz="2000" dirty="0">
                <a:solidFill>
                  <a:prstClr val="white"/>
                </a:solidFill>
                <a:latin typeface="Arial Narrow" pitchFamily="34" charset="0"/>
                <a:ea typeface="ＭＳ Ｐゴシック" pitchFamily="34" charset="-128"/>
              </a:rPr>
              <a:t>Carlos Vogeler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ko-KR" sz="1600" dirty="0" smtClean="0">
                <a:solidFill>
                  <a:prstClr val="white"/>
                </a:solidFill>
                <a:latin typeface="Arial Narrow" pitchFamily="34" charset="0"/>
                <a:ea typeface="ＭＳ Ｐゴシック" pitchFamily="34" charset="-128"/>
              </a:rPr>
              <a:t>Director Regional </a:t>
            </a:r>
            <a:r>
              <a:rPr lang="en-GB" altLang="ko-KR" sz="1600" dirty="0" err="1" smtClean="0">
                <a:solidFill>
                  <a:prstClr val="white"/>
                </a:solidFill>
                <a:latin typeface="Arial Narrow" pitchFamily="34" charset="0"/>
                <a:ea typeface="ＭＳ Ｐゴシック" pitchFamily="34" charset="-128"/>
              </a:rPr>
              <a:t>para</a:t>
            </a:r>
            <a:r>
              <a:rPr lang="en-GB" altLang="ko-KR" sz="1600" dirty="0" smtClean="0">
                <a:solidFill>
                  <a:prstClr val="white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GB" altLang="ko-KR" sz="1600" dirty="0" err="1" smtClean="0">
                <a:solidFill>
                  <a:prstClr val="white"/>
                </a:solidFill>
                <a:latin typeface="Arial Narrow" pitchFamily="34" charset="0"/>
                <a:ea typeface="ＭＳ Ｐゴシック" pitchFamily="34" charset="-128"/>
              </a:rPr>
              <a:t>las</a:t>
            </a:r>
            <a:r>
              <a:rPr lang="en-GB" altLang="ko-KR" sz="1600" dirty="0" smtClean="0">
                <a:solidFill>
                  <a:prstClr val="white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GB" altLang="ko-KR" sz="1600" dirty="0" err="1" smtClean="0">
                <a:solidFill>
                  <a:prstClr val="white"/>
                </a:solidFill>
                <a:latin typeface="Arial Narrow" pitchFamily="34" charset="0"/>
                <a:ea typeface="ＭＳ Ｐゴシック" pitchFamily="34" charset="-128"/>
              </a:rPr>
              <a:t>Américas</a:t>
            </a:r>
            <a:endParaRPr lang="en-GB" altLang="ko-KR" dirty="0">
              <a:solidFill>
                <a:prstClr val="white"/>
              </a:solidFill>
              <a:latin typeface="Arial Narrow" pitchFamily="34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ko-KR" sz="1600" dirty="0" err="1" smtClean="0">
                <a:solidFill>
                  <a:prstClr val="white"/>
                </a:solidFill>
                <a:latin typeface="Arial Narrow" pitchFamily="34" charset="0"/>
                <a:ea typeface="ＭＳ Ｐゴシック" pitchFamily="34" charset="-128"/>
              </a:rPr>
              <a:t>Organización</a:t>
            </a:r>
            <a:r>
              <a:rPr lang="en-GB" altLang="ko-KR" sz="1600" dirty="0" smtClean="0">
                <a:solidFill>
                  <a:prstClr val="white"/>
                </a:solidFill>
                <a:latin typeface="Arial Narrow" pitchFamily="34" charset="0"/>
                <a:ea typeface="ＭＳ Ｐゴシック" pitchFamily="34" charset="-128"/>
              </a:rPr>
              <a:t> Mundial del Turismo (OMT)</a:t>
            </a:r>
            <a:endParaRPr lang="en-GB" altLang="ko-KR" kern="0" dirty="0">
              <a:solidFill>
                <a:prstClr val="white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8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3"/>
          <p:cNvSpPr txBox="1">
            <a:spLocks noChangeArrowheads="1"/>
          </p:cNvSpPr>
          <p:nvPr/>
        </p:nvSpPr>
        <p:spPr bwMode="auto">
          <a:xfrm>
            <a:off x="0" y="793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342900" indent="-3429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lvl="1" algn="ctr" eaLnBrk="1" hangingPunct="1"/>
            <a:r>
              <a:rPr lang="es-ES" sz="2800" dirty="0">
                <a:solidFill>
                  <a:srgbClr val="203854"/>
                </a:solidFill>
                <a:latin typeface="Arial Narrow" pitchFamily="34" charset="0"/>
              </a:rPr>
              <a:t>El turismo en el mundo ¿Qué representa?</a:t>
            </a:r>
          </a:p>
        </p:txBody>
      </p:sp>
      <p:pic>
        <p:nvPicPr>
          <p:cNvPr id="10242" name="Picture 2" descr="http://dtxtq4w60xqpw.cloudfront.net/sites/all/files/resize/images/unwto1billioninfographicsp2-600x42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7909"/>
            <a:ext cx="7634980" cy="539538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801938" y="188913"/>
            <a:ext cx="3554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lvl="1" indent="-342900" algn="ctr"/>
            <a:r>
              <a:rPr lang="es-ES" sz="2800" dirty="0">
                <a:solidFill>
                  <a:srgbClr val="203854"/>
                </a:solidFill>
                <a:latin typeface="Arial Narrow" pitchFamily="34" charset="0"/>
              </a:rPr>
              <a:t>El turismo mundial</a:t>
            </a:r>
            <a:endParaRPr lang="en-GB" sz="2800" dirty="0">
              <a:solidFill>
                <a:srgbClr val="203854"/>
              </a:solidFill>
              <a:latin typeface="Arial Narrow" pitchFamily="34" charset="0"/>
            </a:endParaRPr>
          </a:p>
        </p:txBody>
      </p:sp>
      <p:graphicFrame>
        <p:nvGraphicFramePr>
          <p:cNvPr id="276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382318"/>
              </p:ext>
            </p:extLst>
          </p:nvPr>
        </p:nvGraphicFramePr>
        <p:xfrm>
          <a:off x="319088" y="1639888"/>
          <a:ext cx="8605837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4" imgW="8886912" imgH="4657609" progId="Excel.Sheet.8">
                  <p:embed/>
                </p:oleObj>
              </mc:Choice>
              <mc:Fallback>
                <p:oleObj name="Worksheet" r:id="rId4" imgW="8886912" imgH="465760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639888"/>
                        <a:ext cx="8605837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84573" y="1017914"/>
            <a:ext cx="4012446" cy="646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dirty="0">
                <a:solidFill>
                  <a:srgbClr val="FF0000"/>
                </a:solidFill>
                <a:latin typeface="Arial Narrow" pitchFamily="34" charset="0"/>
              </a:rPr>
              <a:t>Llegadas 2012: </a:t>
            </a:r>
            <a:r>
              <a:rPr lang="es-ES" dirty="0">
                <a:solidFill>
                  <a:prstClr val="black"/>
                </a:solidFill>
                <a:latin typeface="Arial Narrow" pitchFamily="34" charset="0"/>
              </a:rPr>
              <a:t>1.035 millones </a:t>
            </a:r>
          </a:p>
          <a:p>
            <a:pPr>
              <a:defRPr/>
            </a:pPr>
            <a:r>
              <a:rPr lang="es-ES" dirty="0">
                <a:solidFill>
                  <a:srgbClr val="FF0000"/>
                </a:solidFill>
                <a:latin typeface="Arial Narrow" pitchFamily="34" charset="0"/>
              </a:rPr>
              <a:t>Ingresos 2012: </a:t>
            </a:r>
            <a:r>
              <a:rPr lang="es-ES" dirty="0">
                <a:solidFill>
                  <a:prstClr val="black"/>
                </a:solidFill>
                <a:latin typeface="Arial Narrow" pitchFamily="34" charset="0"/>
              </a:rPr>
              <a:t>EEUU$ 1 billón 76 millones </a:t>
            </a:r>
            <a:endParaRPr lang="es-ES_tradnl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5496" y="881052"/>
            <a:ext cx="3096344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2"/>
            </a:extrusion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No incluye:</a:t>
            </a:r>
          </a:p>
          <a:p>
            <a:pPr>
              <a:buFontTx/>
              <a:buChar char="•"/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Visitantes que no pernoctan: cruceros, excursiones, etc.</a:t>
            </a:r>
          </a:p>
          <a:p>
            <a:pPr>
              <a:buFontTx/>
              <a:buChar char="•"/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Viajes internos</a:t>
            </a:r>
            <a:endParaRPr lang="en-GB" sz="14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7656" name="Text Box 15"/>
          <p:cNvSpPr txBox="1">
            <a:spLocks noChangeArrowheads="1"/>
          </p:cNvSpPr>
          <p:nvPr/>
        </p:nvSpPr>
        <p:spPr bwMode="auto">
          <a:xfrm>
            <a:off x="6818839" y="6453188"/>
            <a:ext cx="21563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/>
            <a:r>
              <a:rPr lang="es-ES" sz="1000" dirty="0">
                <a:solidFill>
                  <a:prstClr val="black"/>
                </a:solidFill>
                <a:latin typeface="Arial Narrow" pitchFamily="34" charset="0"/>
              </a:rPr>
              <a:t>Fuente: Organización Mundial </a:t>
            </a:r>
            <a:r>
              <a:rPr lang="es-ES" sz="1000" dirty="0" smtClean="0">
                <a:solidFill>
                  <a:prstClr val="black"/>
                </a:solidFill>
                <a:latin typeface="Arial Narrow" pitchFamily="34" charset="0"/>
              </a:rPr>
              <a:t>del </a:t>
            </a:r>
            <a:r>
              <a:rPr lang="es-ES" sz="1000" dirty="0">
                <a:solidFill>
                  <a:prstClr val="black"/>
                </a:solidFill>
                <a:latin typeface="Arial Narrow" pitchFamily="34" charset="0"/>
              </a:rPr>
              <a:t>Turismo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9464" y="1733823"/>
            <a:ext cx="1244009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prstClr val="black"/>
                </a:solidFill>
              </a:rPr>
              <a:t>1950</a:t>
            </a:r>
          </a:p>
          <a:p>
            <a:pPr algn="ctr"/>
            <a:r>
              <a:rPr lang="es-ES" sz="1600" dirty="0">
                <a:solidFill>
                  <a:prstClr val="black"/>
                </a:solidFill>
              </a:rPr>
              <a:t>25 millones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0795" y="1717246"/>
            <a:ext cx="1561525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/>
            </a:lvl1pPr>
          </a:lstStyle>
          <a:p>
            <a:r>
              <a:rPr lang="es-ES" b="1" dirty="0">
                <a:solidFill>
                  <a:prstClr val="black"/>
                </a:solidFill>
              </a:rPr>
              <a:t>2012</a:t>
            </a:r>
            <a:r>
              <a:rPr lang="es-ES" dirty="0">
                <a:solidFill>
                  <a:prstClr val="black"/>
                </a:solidFill>
              </a:rPr>
              <a:t> 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1.035 millones</a:t>
            </a:r>
            <a:endParaRPr lang="es-ES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74106" y="2052166"/>
            <a:ext cx="606056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3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n 3" descr="CH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3" y="-117475"/>
            <a:ext cx="9144001" cy="683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5" name="Group 3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39268"/>
              </p:ext>
            </p:extLst>
          </p:nvPr>
        </p:nvGraphicFramePr>
        <p:xfrm>
          <a:off x="345173" y="806296"/>
          <a:ext cx="8691323" cy="53447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42707"/>
                <a:gridCol w="199448"/>
                <a:gridCol w="4349168"/>
              </a:tblGrid>
              <a:tr h="5344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Llegadas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1.035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millones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4422" marR="84422" marT="45506" marB="4550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4422" marR="84422" marT="45506" marB="4550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en-GB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ngresos</a:t>
                      </a:r>
                      <a:r>
                        <a:rPr kumimoji="0" lang="en-GB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: US$ 1billón 76 </a:t>
                      </a:r>
                      <a:r>
                        <a:rPr kumimoji="0" lang="en-GB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millones</a:t>
                      </a:r>
                      <a:endParaRPr kumimoji="0" lang="en-GB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22" marR="84422" marT="45506" marB="4550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703" name="Freeform 2"/>
          <p:cNvSpPr>
            <a:spLocks noChangeAspect="1"/>
          </p:cNvSpPr>
          <p:nvPr/>
        </p:nvSpPr>
        <p:spPr bwMode="auto">
          <a:xfrm>
            <a:off x="5303838" y="3394075"/>
            <a:ext cx="685800" cy="619125"/>
          </a:xfrm>
          <a:custGeom>
            <a:avLst/>
            <a:gdLst>
              <a:gd name="T0" fmla="*/ 2147483647 w 429"/>
              <a:gd name="T1" fmla="*/ 2147483647 h 388"/>
              <a:gd name="T2" fmla="*/ 2147483647 w 429"/>
              <a:gd name="T3" fmla="*/ 2147483647 h 388"/>
              <a:gd name="T4" fmla="*/ 2147483647 w 429"/>
              <a:gd name="T5" fmla="*/ 2147483647 h 388"/>
              <a:gd name="T6" fmla="*/ 2147483647 w 429"/>
              <a:gd name="T7" fmla="*/ 2147483647 h 388"/>
              <a:gd name="T8" fmla="*/ 0 w 429"/>
              <a:gd name="T9" fmla="*/ 2147483647 h 388"/>
              <a:gd name="T10" fmla="*/ 2147483647 w 429"/>
              <a:gd name="T11" fmla="*/ 2147483647 h 388"/>
              <a:gd name="T12" fmla="*/ 2147483647 w 429"/>
              <a:gd name="T13" fmla="*/ 2147483647 h 388"/>
              <a:gd name="T14" fmla="*/ 2147483647 w 429"/>
              <a:gd name="T15" fmla="*/ 2147483647 h 388"/>
              <a:gd name="T16" fmla="*/ 2147483647 w 429"/>
              <a:gd name="T17" fmla="*/ 0 h 388"/>
              <a:gd name="T18" fmla="*/ 2147483647 w 429"/>
              <a:gd name="T19" fmla="*/ 2147483647 h 388"/>
              <a:gd name="T20" fmla="*/ 2147483647 w 429"/>
              <a:gd name="T21" fmla="*/ 2147483647 h 388"/>
              <a:gd name="T22" fmla="*/ 2147483647 w 429"/>
              <a:gd name="T23" fmla="*/ 2147483647 h 388"/>
              <a:gd name="T24" fmla="*/ 2147483647 w 429"/>
              <a:gd name="T25" fmla="*/ 2147483647 h 388"/>
              <a:gd name="T26" fmla="*/ 2147483647 w 429"/>
              <a:gd name="T27" fmla="*/ 2147483647 h 388"/>
              <a:gd name="T28" fmla="*/ 2147483647 w 429"/>
              <a:gd name="T29" fmla="*/ 2147483647 h 388"/>
              <a:gd name="T30" fmla="*/ 2147483647 w 429"/>
              <a:gd name="T31" fmla="*/ 2147483647 h 388"/>
              <a:gd name="T32" fmla="*/ 2147483647 w 429"/>
              <a:gd name="T33" fmla="*/ 2147483647 h 388"/>
              <a:gd name="T34" fmla="*/ 2147483647 w 429"/>
              <a:gd name="T35" fmla="*/ 2147483647 h 388"/>
              <a:gd name="T36" fmla="*/ 2147483647 w 429"/>
              <a:gd name="T37" fmla="*/ 2147483647 h 388"/>
              <a:gd name="T38" fmla="*/ 2147483647 w 429"/>
              <a:gd name="T39" fmla="*/ 2147483647 h 388"/>
              <a:gd name="T40" fmla="*/ 2147483647 w 429"/>
              <a:gd name="T41" fmla="*/ 2147483647 h 388"/>
              <a:gd name="T42" fmla="*/ 2147483647 w 429"/>
              <a:gd name="T43" fmla="*/ 2147483647 h 388"/>
              <a:gd name="T44" fmla="*/ 2147483647 w 429"/>
              <a:gd name="T45" fmla="*/ 2147483647 h 388"/>
              <a:gd name="T46" fmla="*/ 2147483647 w 429"/>
              <a:gd name="T47" fmla="*/ 2147483647 h 388"/>
              <a:gd name="T48" fmla="*/ 2147483647 w 429"/>
              <a:gd name="T49" fmla="*/ 2147483647 h 388"/>
              <a:gd name="T50" fmla="*/ 2147483647 w 429"/>
              <a:gd name="T51" fmla="*/ 2147483647 h 388"/>
              <a:gd name="T52" fmla="*/ 2147483647 w 429"/>
              <a:gd name="T53" fmla="*/ 2147483647 h 388"/>
              <a:gd name="T54" fmla="*/ 2147483647 w 429"/>
              <a:gd name="T55" fmla="*/ 2147483647 h 388"/>
              <a:gd name="T56" fmla="*/ 2147483647 w 429"/>
              <a:gd name="T57" fmla="*/ 2147483647 h 388"/>
              <a:gd name="T58" fmla="*/ 2147483647 w 429"/>
              <a:gd name="T59" fmla="*/ 2147483647 h 388"/>
              <a:gd name="T60" fmla="*/ 2147483647 w 429"/>
              <a:gd name="T61" fmla="*/ 2147483647 h 388"/>
              <a:gd name="T62" fmla="*/ 2147483647 w 429"/>
              <a:gd name="T63" fmla="*/ 2147483647 h 388"/>
              <a:gd name="T64" fmla="*/ 2147483647 w 429"/>
              <a:gd name="T65" fmla="*/ 2147483647 h 388"/>
              <a:gd name="T66" fmla="*/ 2147483647 w 429"/>
              <a:gd name="T67" fmla="*/ 2147483647 h 388"/>
              <a:gd name="T68" fmla="*/ 2147483647 w 429"/>
              <a:gd name="T69" fmla="*/ 2147483647 h 3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29" h="388">
                <a:moveTo>
                  <a:pt x="105" y="265"/>
                </a:moveTo>
                <a:lnTo>
                  <a:pt x="96" y="234"/>
                </a:lnTo>
                <a:lnTo>
                  <a:pt x="90" y="216"/>
                </a:lnTo>
                <a:lnTo>
                  <a:pt x="82" y="198"/>
                </a:lnTo>
                <a:lnTo>
                  <a:pt x="69" y="186"/>
                </a:lnTo>
                <a:lnTo>
                  <a:pt x="56" y="175"/>
                </a:lnTo>
                <a:lnTo>
                  <a:pt x="45" y="151"/>
                </a:lnTo>
                <a:lnTo>
                  <a:pt x="25" y="124"/>
                </a:lnTo>
                <a:lnTo>
                  <a:pt x="5" y="96"/>
                </a:lnTo>
                <a:lnTo>
                  <a:pt x="0" y="95"/>
                </a:lnTo>
                <a:lnTo>
                  <a:pt x="3" y="68"/>
                </a:lnTo>
                <a:lnTo>
                  <a:pt x="25" y="71"/>
                </a:lnTo>
                <a:lnTo>
                  <a:pt x="37" y="56"/>
                </a:lnTo>
                <a:lnTo>
                  <a:pt x="51" y="52"/>
                </a:lnTo>
                <a:lnTo>
                  <a:pt x="60" y="41"/>
                </a:lnTo>
                <a:lnTo>
                  <a:pt x="38" y="17"/>
                </a:lnTo>
                <a:lnTo>
                  <a:pt x="59" y="9"/>
                </a:lnTo>
                <a:lnTo>
                  <a:pt x="81" y="0"/>
                </a:lnTo>
                <a:lnTo>
                  <a:pt x="100" y="9"/>
                </a:lnTo>
                <a:lnTo>
                  <a:pt x="119" y="18"/>
                </a:lnTo>
                <a:lnTo>
                  <a:pt x="138" y="27"/>
                </a:lnTo>
                <a:lnTo>
                  <a:pt x="158" y="36"/>
                </a:lnTo>
                <a:lnTo>
                  <a:pt x="175" y="52"/>
                </a:lnTo>
                <a:lnTo>
                  <a:pt x="195" y="71"/>
                </a:lnTo>
                <a:lnTo>
                  <a:pt x="232" y="73"/>
                </a:lnTo>
                <a:lnTo>
                  <a:pt x="250" y="75"/>
                </a:lnTo>
                <a:lnTo>
                  <a:pt x="253" y="83"/>
                </a:lnTo>
                <a:lnTo>
                  <a:pt x="270" y="87"/>
                </a:lnTo>
                <a:lnTo>
                  <a:pt x="281" y="104"/>
                </a:lnTo>
                <a:lnTo>
                  <a:pt x="290" y="112"/>
                </a:lnTo>
                <a:lnTo>
                  <a:pt x="309" y="130"/>
                </a:lnTo>
                <a:lnTo>
                  <a:pt x="310" y="144"/>
                </a:lnTo>
                <a:lnTo>
                  <a:pt x="319" y="159"/>
                </a:lnTo>
                <a:lnTo>
                  <a:pt x="327" y="175"/>
                </a:lnTo>
                <a:lnTo>
                  <a:pt x="334" y="179"/>
                </a:lnTo>
                <a:lnTo>
                  <a:pt x="335" y="178"/>
                </a:lnTo>
                <a:lnTo>
                  <a:pt x="339" y="179"/>
                </a:lnTo>
                <a:lnTo>
                  <a:pt x="339" y="185"/>
                </a:lnTo>
                <a:lnTo>
                  <a:pt x="342" y="186"/>
                </a:lnTo>
                <a:lnTo>
                  <a:pt x="341" y="190"/>
                </a:lnTo>
                <a:lnTo>
                  <a:pt x="347" y="196"/>
                </a:lnTo>
                <a:lnTo>
                  <a:pt x="355" y="216"/>
                </a:lnTo>
                <a:lnTo>
                  <a:pt x="384" y="222"/>
                </a:lnTo>
                <a:lnTo>
                  <a:pt x="415" y="228"/>
                </a:lnTo>
                <a:lnTo>
                  <a:pt x="419" y="223"/>
                </a:lnTo>
                <a:lnTo>
                  <a:pt x="429" y="239"/>
                </a:lnTo>
                <a:lnTo>
                  <a:pt x="425" y="263"/>
                </a:lnTo>
                <a:lnTo>
                  <a:pt x="420" y="286"/>
                </a:lnTo>
                <a:lnTo>
                  <a:pt x="406" y="292"/>
                </a:lnTo>
                <a:lnTo>
                  <a:pt x="391" y="297"/>
                </a:lnTo>
                <a:lnTo>
                  <a:pt x="377" y="304"/>
                </a:lnTo>
                <a:lnTo>
                  <a:pt x="361" y="309"/>
                </a:lnTo>
                <a:lnTo>
                  <a:pt x="346" y="314"/>
                </a:lnTo>
                <a:lnTo>
                  <a:pt x="330" y="318"/>
                </a:lnTo>
                <a:lnTo>
                  <a:pt x="314" y="323"/>
                </a:lnTo>
                <a:lnTo>
                  <a:pt x="298" y="326"/>
                </a:lnTo>
                <a:lnTo>
                  <a:pt x="287" y="341"/>
                </a:lnTo>
                <a:lnTo>
                  <a:pt x="275" y="357"/>
                </a:lnTo>
                <a:lnTo>
                  <a:pt x="264" y="372"/>
                </a:lnTo>
                <a:lnTo>
                  <a:pt x="253" y="388"/>
                </a:lnTo>
                <a:lnTo>
                  <a:pt x="251" y="364"/>
                </a:lnTo>
                <a:lnTo>
                  <a:pt x="232" y="356"/>
                </a:lnTo>
                <a:lnTo>
                  <a:pt x="214" y="347"/>
                </a:lnTo>
                <a:lnTo>
                  <a:pt x="191" y="345"/>
                </a:lnTo>
                <a:lnTo>
                  <a:pt x="187" y="364"/>
                </a:lnTo>
                <a:lnTo>
                  <a:pt x="180" y="370"/>
                </a:lnTo>
                <a:lnTo>
                  <a:pt x="170" y="354"/>
                </a:lnTo>
                <a:lnTo>
                  <a:pt x="160" y="337"/>
                </a:lnTo>
                <a:lnTo>
                  <a:pt x="143" y="311"/>
                </a:lnTo>
                <a:lnTo>
                  <a:pt x="127" y="284"/>
                </a:lnTo>
                <a:lnTo>
                  <a:pt x="105" y="265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1651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9704" name="Group 109"/>
          <p:cNvGrpSpPr>
            <a:grpSpLocks/>
          </p:cNvGrpSpPr>
          <p:nvPr/>
        </p:nvGrpSpPr>
        <p:grpSpPr bwMode="auto">
          <a:xfrm>
            <a:off x="4484688" y="3190875"/>
            <a:ext cx="1514475" cy="915988"/>
            <a:chOff x="3079" y="2015"/>
            <a:chExt cx="1016" cy="576"/>
          </a:xfrm>
        </p:grpSpPr>
        <p:sp>
          <p:nvSpPr>
            <p:cNvPr id="30096" name="Freeform 110"/>
            <p:cNvSpPr>
              <a:spLocks noChangeAspect="1"/>
            </p:cNvSpPr>
            <p:nvPr/>
          </p:nvSpPr>
          <p:spPr bwMode="auto">
            <a:xfrm>
              <a:off x="3649" y="2015"/>
              <a:ext cx="201" cy="192"/>
            </a:xfrm>
            <a:custGeom>
              <a:avLst/>
              <a:gdLst>
                <a:gd name="T0" fmla="*/ 170 w 200"/>
                <a:gd name="T1" fmla="*/ 82 h 191"/>
                <a:gd name="T2" fmla="*/ 169 w 200"/>
                <a:gd name="T3" fmla="*/ 70 h 191"/>
                <a:gd name="T4" fmla="*/ 176 w 200"/>
                <a:gd name="T5" fmla="*/ 48 h 191"/>
                <a:gd name="T6" fmla="*/ 176 w 200"/>
                <a:gd name="T7" fmla="*/ 37 h 191"/>
                <a:gd name="T8" fmla="*/ 161 w 200"/>
                <a:gd name="T9" fmla="*/ 30 h 191"/>
                <a:gd name="T10" fmla="*/ 143 w 200"/>
                <a:gd name="T11" fmla="*/ 4 h 191"/>
                <a:gd name="T12" fmla="*/ 92 w 200"/>
                <a:gd name="T13" fmla="*/ 5 h 191"/>
                <a:gd name="T14" fmla="*/ 86 w 200"/>
                <a:gd name="T15" fmla="*/ 0 h 191"/>
                <a:gd name="T16" fmla="*/ 61 w 200"/>
                <a:gd name="T17" fmla="*/ 1 h 191"/>
                <a:gd name="T18" fmla="*/ 57 w 200"/>
                <a:gd name="T19" fmla="*/ 5 h 191"/>
                <a:gd name="T20" fmla="*/ 38 w 200"/>
                <a:gd name="T21" fmla="*/ 22 h 191"/>
                <a:gd name="T22" fmla="*/ 39 w 200"/>
                <a:gd name="T23" fmla="*/ 44 h 191"/>
                <a:gd name="T24" fmla="*/ 39 w 200"/>
                <a:gd name="T25" fmla="*/ 68 h 191"/>
                <a:gd name="T26" fmla="*/ 20 w 200"/>
                <a:gd name="T27" fmla="*/ 80 h 191"/>
                <a:gd name="T28" fmla="*/ 0 w 200"/>
                <a:gd name="T29" fmla="*/ 92 h 191"/>
                <a:gd name="T30" fmla="*/ 13 w 200"/>
                <a:gd name="T31" fmla="*/ 158 h 191"/>
                <a:gd name="T32" fmla="*/ 32 w 200"/>
                <a:gd name="T33" fmla="*/ 167 h 191"/>
                <a:gd name="T34" fmla="*/ 51 w 200"/>
                <a:gd name="T35" fmla="*/ 176 h 191"/>
                <a:gd name="T36" fmla="*/ 70 w 200"/>
                <a:gd name="T37" fmla="*/ 185 h 191"/>
                <a:gd name="T38" fmla="*/ 90 w 200"/>
                <a:gd name="T39" fmla="*/ 194 h 191"/>
                <a:gd name="T40" fmla="*/ 147 w 200"/>
                <a:gd name="T41" fmla="*/ 210 h 191"/>
                <a:gd name="T42" fmla="*/ 167 w 200"/>
                <a:gd name="T43" fmla="*/ 229 h 191"/>
                <a:gd name="T44" fmla="*/ 204 w 200"/>
                <a:gd name="T45" fmla="*/ 231 h 191"/>
                <a:gd name="T46" fmla="*/ 213 w 200"/>
                <a:gd name="T47" fmla="*/ 211 h 191"/>
                <a:gd name="T48" fmla="*/ 229 w 200"/>
                <a:gd name="T49" fmla="*/ 210 h 191"/>
                <a:gd name="T50" fmla="*/ 240 w 200"/>
                <a:gd name="T51" fmla="*/ 211 h 191"/>
                <a:gd name="T52" fmla="*/ 235 w 200"/>
                <a:gd name="T53" fmla="*/ 203 h 191"/>
                <a:gd name="T54" fmla="*/ 227 w 200"/>
                <a:gd name="T55" fmla="*/ 187 h 191"/>
                <a:gd name="T56" fmla="*/ 221 w 200"/>
                <a:gd name="T57" fmla="*/ 187 h 191"/>
                <a:gd name="T58" fmla="*/ 222 w 200"/>
                <a:gd name="T59" fmla="*/ 168 h 191"/>
                <a:gd name="T60" fmla="*/ 213 w 200"/>
                <a:gd name="T61" fmla="*/ 158 h 191"/>
                <a:gd name="T62" fmla="*/ 198 w 200"/>
                <a:gd name="T63" fmla="*/ 149 h 191"/>
                <a:gd name="T64" fmla="*/ 181 w 200"/>
                <a:gd name="T65" fmla="*/ 137 h 191"/>
                <a:gd name="T66" fmla="*/ 170 w 200"/>
                <a:gd name="T67" fmla="*/ 82 h 1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0" h="191">
                  <a:moveTo>
                    <a:pt x="130" y="82"/>
                  </a:moveTo>
                  <a:lnTo>
                    <a:pt x="129" y="70"/>
                  </a:lnTo>
                  <a:lnTo>
                    <a:pt x="136" y="48"/>
                  </a:lnTo>
                  <a:lnTo>
                    <a:pt x="136" y="37"/>
                  </a:lnTo>
                  <a:lnTo>
                    <a:pt x="121" y="30"/>
                  </a:lnTo>
                  <a:lnTo>
                    <a:pt x="103" y="4"/>
                  </a:lnTo>
                  <a:lnTo>
                    <a:pt x="92" y="5"/>
                  </a:lnTo>
                  <a:lnTo>
                    <a:pt x="86" y="0"/>
                  </a:lnTo>
                  <a:lnTo>
                    <a:pt x="61" y="1"/>
                  </a:lnTo>
                  <a:lnTo>
                    <a:pt x="57" y="5"/>
                  </a:lnTo>
                  <a:lnTo>
                    <a:pt x="38" y="22"/>
                  </a:lnTo>
                  <a:lnTo>
                    <a:pt x="39" y="44"/>
                  </a:lnTo>
                  <a:lnTo>
                    <a:pt x="39" y="68"/>
                  </a:lnTo>
                  <a:lnTo>
                    <a:pt x="20" y="80"/>
                  </a:lnTo>
                  <a:lnTo>
                    <a:pt x="0" y="92"/>
                  </a:lnTo>
                  <a:lnTo>
                    <a:pt x="13" y="118"/>
                  </a:lnTo>
                  <a:lnTo>
                    <a:pt x="32" y="127"/>
                  </a:lnTo>
                  <a:lnTo>
                    <a:pt x="51" y="136"/>
                  </a:lnTo>
                  <a:lnTo>
                    <a:pt x="70" y="145"/>
                  </a:lnTo>
                  <a:lnTo>
                    <a:pt x="90" y="154"/>
                  </a:lnTo>
                  <a:lnTo>
                    <a:pt x="107" y="170"/>
                  </a:lnTo>
                  <a:lnTo>
                    <a:pt x="127" y="189"/>
                  </a:lnTo>
                  <a:lnTo>
                    <a:pt x="164" y="191"/>
                  </a:lnTo>
                  <a:lnTo>
                    <a:pt x="173" y="171"/>
                  </a:lnTo>
                  <a:lnTo>
                    <a:pt x="189" y="170"/>
                  </a:lnTo>
                  <a:lnTo>
                    <a:pt x="200" y="171"/>
                  </a:lnTo>
                  <a:lnTo>
                    <a:pt x="195" y="163"/>
                  </a:lnTo>
                  <a:lnTo>
                    <a:pt x="187" y="147"/>
                  </a:lnTo>
                  <a:lnTo>
                    <a:pt x="181" y="147"/>
                  </a:lnTo>
                  <a:lnTo>
                    <a:pt x="182" y="128"/>
                  </a:lnTo>
                  <a:lnTo>
                    <a:pt x="173" y="118"/>
                  </a:lnTo>
                  <a:lnTo>
                    <a:pt x="158" y="109"/>
                  </a:lnTo>
                  <a:lnTo>
                    <a:pt x="141" y="97"/>
                  </a:lnTo>
                  <a:lnTo>
                    <a:pt x="130" y="82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097" name="Freeform 111"/>
            <p:cNvSpPr>
              <a:spLocks noChangeAspect="1"/>
            </p:cNvSpPr>
            <p:nvPr/>
          </p:nvSpPr>
          <p:spPr bwMode="auto">
            <a:xfrm>
              <a:off x="3814" y="2185"/>
              <a:ext cx="38" cy="36"/>
            </a:xfrm>
            <a:custGeom>
              <a:avLst/>
              <a:gdLst>
                <a:gd name="T0" fmla="*/ 31 w 38"/>
                <a:gd name="T1" fmla="*/ 10 h 35"/>
                <a:gd name="T2" fmla="*/ 24 w 38"/>
                <a:gd name="T3" fmla="*/ 11 h 35"/>
                <a:gd name="T4" fmla="*/ 25 w 38"/>
                <a:gd name="T5" fmla="*/ 16 h 35"/>
                <a:gd name="T6" fmla="*/ 38 w 38"/>
                <a:gd name="T7" fmla="*/ 101 h 35"/>
                <a:gd name="T8" fmla="*/ 21 w 38"/>
                <a:gd name="T9" fmla="*/ 89 h 35"/>
                <a:gd name="T10" fmla="*/ 18 w 38"/>
                <a:gd name="T11" fmla="*/ 73 h 35"/>
                <a:gd name="T12" fmla="*/ 0 w 38"/>
                <a:gd name="T13" fmla="*/ 69 h 35"/>
                <a:gd name="T14" fmla="*/ 9 w 38"/>
                <a:gd name="T15" fmla="*/ 1 h 35"/>
                <a:gd name="T16" fmla="*/ 25 w 38"/>
                <a:gd name="T17" fmla="*/ 0 h 35"/>
                <a:gd name="T18" fmla="*/ 31 w 38"/>
                <a:gd name="T19" fmla="*/ 1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5">
                  <a:moveTo>
                    <a:pt x="31" y="10"/>
                  </a:moveTo>
                  <a:lnTo>
                    <a:pt x="24" y="11"/>
                  </a:lnTo>
                  <a:lnTo>
                    <a:pt x="25" y="16"/>
                  </a:lnTo>
                  <a:lnTo>
                    <a:pt x="38" y="35"/>
                  </a:lnTo>
                  <a:lnTo>
                    <a:pt x="21" y="31"/>
                  </a:lnTo>
                  <a:lnTo>
                    <a:pt x="18" y="23"/>
                  </a:lnTo>
                  <a:lnTo>
                    <a:pt x="0" y="21"/>
                  </a:lnTo>
                  <a:lnTo>
                    <a:pt x="9" y="1"/>
                  </a:lnTo>
                  <a:lnTo>
                    <a:pt x="25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098" name="Freeform 112"/>
            <p:cNvSpPr>
              <a:spLocks noChangeAspect="1"/>
            </p:cNvSpPr>
            <p:nvPr/>
          </p:nvSpPr>
          <p:spPr bwMode="auto">
            <a:xfrm>
              <a:off x="3382" y="2147"/>
              <a:ext cx="227" cy="232"/>
            </a:xfrm>
            <a:custGeom>
              <a:avLst/>
              <a:gdLst>
                <a:gd name="T0" fmla="*/ 260 w 225"/>
                <a:gd name="T1" fmla="*/ 85 h 231"/>
                <a:gd name="T2" fmla="*/ 243 w 225"/>
                <a:gd name="T3" fmla="*/ 64 h 231"/>
                <a:gd name="T4" fmla="*/ 217 w 225"/>
                <a:gd name="T5" fmla="*/ 42 h 231"/>
                <a:gd name="T6" fmla="*/ 211 w 225"/>
                <a:gd name="T7" fmla="*/ 44 h 231"/>
                <a:gd name="T8" fmla="*/ 227 w 225"/>
                <a:gd name="T9" fmla="*/ 61 h 231"/>
                <a:gd name="T10" fmla="*/ 243 w 225"/>
                <a:gd name="T11" fmla="*/ 79 h 231"/>
                <a:gd name="T12" fmla="*/ 255 w 225"/>
                <a:gd name="T13" fmla="*/ 96 h 231"/>
                <a:gd name="T14" fmla="*/ 264 w 225"/>
                <a:gd name="T15" fmla="*/ 112 h 231"/>
                <a:gd name="T16" fmla="*/ 274 w 225"/>
                <a:gd name="T17" fmla="*/ 170 h 231"/>
                <a:gd name="T18" fmla="*/ 282 w 225"/>
                <a:gd name="T19" fmla="*/ 186 h 231"/>
                <a:gd name="T20" fmla="*/ 298 w 225"/>
                <a:gd name="T21" fmla="*/ 202 h 231"/>
                <a:gd name="T22" fmla="*/ 316 w 225"/>
                <a:gd name="T23" fmla="*/ 218 h 231"/>
                <a:gd name="T24" fmla="*/ 312 w 225"/>
                <a:gd name="T25" fmla="*/ 221 h 231"/>
                <a:gd name="T26" fmla="*/ 313 w 225"/>
                <a:gd name="T27" fmla="*/ 238 h 231"/>
                <a:gd name="T28" fmla="*/ 304 w 225"/>
                <a:gd name="T29" fmla="*/ 247 h 231"/>
                <a:gd name="T30" fmla="*/ 295 w 225"/>
                <a:gd name="T31" fmla="*/ 245 h 231"/>
                <a:gd name="T32" fmla="*/ 289 w 225"/>
                <a:gd name="T33" fmla="*/ 258 h 231"/>
                <a:gd name="T34" fmla="*/ 276 w 225"/>
                <a:gd name="T35" fmla="*/ 260 h 231"/>
                <a:gd name="T36" fmla="*/ 272 w 225"/>
                <a:gd name="T37" fmla="*/ 271 h 231"/>
                <a:gd name="T38" fmla="*/ 245 w 225"/>
                <a:gd name="T39" fmla="*/ 268 h 231"/>
                <a:gd name="T40" fmla="*/ 195 w 225"/>
                <a:gd name="T41" fmla="*/ 265 h 231"/>
                <a:gd name="T42" fmla="*/ 193 w 225"/>
                <a:gd name="T43" fmla="*/ 260 h 231"/>
                <a:gd name="T44" fmla="*/ 187 w 225"/>
                <a:gd name="T45" fmla="*/ 265 h 231"/>
                <a:gd name="T46" fmla="*/ 163 w 225"/>
                <a:gd name="T47" fmla="*/ 265 h 231"/>
                <a:gd name="T48" fmla="*/ 147 w 225"/>
                <a:gd name="T49" fmla="*/ 265 h 231"/>
                <a:gd name="T50" fmla="*/ 131 w 225"/>
                <a:gd name="T51" fmla="*/ 265 h 231"/>
                <a:gd name="T52" fmla="*/ 115 w 225"/>
                <a:gd name="T53" fmla="*/ 265 h 231"/>
                <a:gd name="T54" fmla="*/ 100 w 225"/>
                <a:gd name="T55" fmla="*/ 265 h 231"/>
                <a:gd name="T56" fmla="*/ 44 w 225"/>
                <a:gd name="T57" fmla="*/ 265 h 231"/>
                <a:gd name="T58" fmla="*/ 28 w 225"/>
                <a:gd name="T59" fmla="*/ 265 h 231"/>
                <a:gd name="T60" fmla="*/ 13 w 225"/>
                <a:gd name="T61" fmla="*/ 265 h 231"/>
                <a:gd name="T62" fmla="*/ 12 w 225"/>
                <a:gd name="T63" fmla="*/ 244 h 231"/>
                <a:gd name="T64" fmla="*/ 11 w 225"/>
                <a:gd name="T65" fmla="*/ 222 h 231"/>
                <a:gd name="T66" fmla="*/ 10 w 225"/>
                <a:gd name="T67" fmla="*/ 200 h 231"/>
                <a:gd name="T68" fmla="*/ 8 w 225"/>
                <a:gd name="T69" fmla="*/ 178 h 231"/>
                <a:gd name="T70" fmla="*/ 7 w 225"/>
                <a:gd name="T71" fmla="*/ 156 h 231"/>
                <a:gd name="T72" fmla="*/ 4 w 225"/>
                <a:gd name="T73" fmla="*/ 93 h 231"/>
                <a:gd name="T74" fmla="*/ 3 w 225"/>
                <a:gd name="T75" fmla="*/ 73 h 231"/>
                <a:gd name="T76" fmla="*/ 2 w 225"/>
                <a:gd name="T77" fmla="*/ 50 h 231"/>
                <a:gd name="T78" fmla="*/ 1 w 225"/>
                <a:gd name="T79" fmla="*/ 33 h 231"/>
                <a:gd name="T80" fmla="*/ 0 w 225"/>
                <a:gd name="T81" fmla="*/ 15 h 231"/>
                <a:gd name="T82" fmla="*/ 3 w 225"/>
                <a:gd name="T83" fmla="*/ 0 h 231"/>
                <a:gd name="T84" fmla="*/ 16 w 225"/>
                <a:gd name="T85" fmla="*/ 1 h 231"/>
                <a:gd name="T86" fmla="*/ 47 w 225"/>
                <a:gd name="T87" fmla="*/ 10 h 231"/>
                <a:gd name="T88" fmla="*/ 117 w 225"/>
                <a:gd name="T89" fmla="*/ 17 h 231"/>
                <a:gd name="T90" fmla="*/ 144 w 225"/>
                <a:gd name="T91" fmla="*/ 9 h 231"/>
                <a:gd name="T92" fmla="*/ 157 w 225"/>
                <a:gd name="T93" fmla="*/ 2 h 231"/>
                <a:gd name="T94" fmla="*/ 152 w 225"/>
                <a:gd name="T95" fmla="*/ 5 h 231"/>
                <a:gd name="T96" fmla="*/ 160 w 225"/>
                <a:gd name="T97" fmla="*/ 2 h 231"/>
                <a:gd name="T98" fmla="*/ 187 w 225"/>
                <a:gd name="T99" fmla="*/ 7 h 231"/>
                <a:gd name="T100" fmla="*/ 197 w 225"/>
                <a:gd name="T101" fmla="*/ 12 h 231"/>
                <a:gd name="T102" fmla="*/ 217 w 225"/>
                <a:gd name="T103" fmla="*/ 14 h 231"/>
                <a:gd name="T104" fmla="*/ 261 w 225"/>
                <a:gd name="T105" fmla="*/ 7 h 231"/>
                <a:gd name="T106" fmla="*/ 270 w 225"/>
                <a:gd name="T107" fmla="*/ 29 h 231"/>
                <a:gd name="T108" fmla="*/ 278 w 225"/>
                <a:gd name="T109" fmla="*/ 50 h 231"/>
                <a:gd name="T110" fmla="*/ 275 w 225"/>
                <a:gd name="T111" fmla="*/ 69 h 231"/>
                <a:gd name="T112" fmla="*/ 270 w 225"/>
                <a:gd name="T113" fmla="*/ 89 h 231"/>
                <a:gd name="T114" fmla="*/ 260 w 225"/>
                <a:gd name="T115" fmla="*/ 85 h 2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25" h="231">
                  <a:moveTo>
                    <a:pt x="180" y="85"/>
                  </a:moveTo>
                  <a:lnTo>
                    <a:pt x="166" y="64"/>
                  </a:lnTo>
                  <a:lnTo>
                    <a:pt x="153" y="42"/>
                  </a:lnTo>
                  <a:lnTo>
                    <a:pt x="150" y="44"/>
                  </a:lnTo>
                  <a:lnTo>
                    <a:pt x="158" y="61"/>
                  </a:lnTo>
                  <a:lnTo>
                    <a:pt x="166" y="79"/>
                  </a:lnTo>
                  <a:lnTo>
                    <a:pt x="175" y="96"/>
                  </a:lnTo>
                  <a:lnTo>
                    <a:pt x="184" y="112"/>
                  </a:lnTo>
                  <a:lnTo>
                    <a:pt x="194" y="130"/>
                  </a:lnTo>
                  <a:lnTo>
                    <a:pt x="202" y="146"/>
                  </a:lnTo>
                  <a:lnTo>
                    <a:pt x="213" y="162"/>
                  </a:lnTo>
                  <a:lnTo>
                    <a:pt x="225" y="178"/>
                  </a:lnTo>
                  <a:lnTo>
                    <a:pt x="222" y="181"/>
                  </a:lnTo>
                  <a:lnTo>
                    <a:pt x="223" y="198"/>
                  </a:lnTo>
                  <a:lnTo>
                    <a:pt x="217" y="207"/>
                  </a:lnTo>
                  <a:lnTo>
                    <a:pt x="211" y="205"/>
                  </a:lnTo>
                  <a:lnTo>
                    <a:pt x="207" y="218"/>
                  </a:lnTo>
                  <a:lnTo>
                    <a:pt x="196" y="220"/>
                  </a:lnTo>
                  <a:lnTo>
                    <a:pt x="192" y="231"/>
                  </a:lnTo>
                  <a:lnTo>
                    <a:pt x="167" y="228"/>
                  </a:lnTo>
                  <a:lnTo>
                    <a:pt x="142" y="225"/>
                  </a:lnTo>
                  <a:lnTo>
                    <a:pt x="141" y="220"/>
                  </a:lnTo>
                  <a:lnTo>
                    <a:pt x="138" y="225"/>
                  </a:lnTo>
                  <a:lnTo>
                    <a:pt x="123" y="225"/>
                  </a:lnTo>
                  <a:lnTo>
                    <a:pt x="107" y="225"/>
                  </a:lnTo>
                  <a:lnTo>
                    <a:pt x="91" y="225"/>
                  </a:lnTo>
                  <a:lnTo>
                    <a:pt x="75" y="225"/>
                  </a:lnTo>
                  <a:lnTo>
                    <a:pt x="60" y="225"/>
                  </a:lnTo>
                  <a:lnTo>
                    <a:pt x="44" y="225"/>
                  </a:lnTo>
                  <a:lnTo>
                    <a:pt x="28" y="225"/>
                  </a:lnTo>
                  <a:lnTo>
                    <a:pt x="13" y="225"/>
                  </a:lnTo>
                  <a:lnTo>
                    <a:pt x="12" y="204"/>
                  </a:lnTo>
                  <a:lnTo>
                    <a:pt x="11" y="182"/>
                  </a:lnTo>
                  <a:lnTo>
                    <a:pt x="10" y="160"/>
                  </a:lnTo>
                  <a:lnTo>
                    <a:pt x="8" y="138"/>
                  </a:lnTo>
                  <a:lnTo>
                    <a:pt x="7" y="116"/>
                  </a:lnTo>
                  <a:lnTo>
                    <a:pt x="4" y="93"/>
                  </a:lnTo>
                  <a:lnTo>
                    <a:pt x="3" y="73"/>
                  </a:lnTo>
                  <a:lnTo>
                    <a:pt x="2" y="50"/>
                  </a:lnTo>
                  <a:lnTo>
                    <a:pt x="1" y="33"/>
                  </a:lnTo>
                  <a:lnTo>
                    <a:pt x="0" y="15"/>
                  </a:lnTo>
                  <a:lnTo>
                    <a:pt x="3" y="0"/>
                  </a:lnTo>
                  <a:lnTo>
                    <a:pt x="16" y="1"/>
                  </a:lnTo>
                  <a:lnTo>
                    <a:pt x="47" y="10"/>
                  </a:lnTo>
                  <a:lnTo>
                    <a:pt x="77" y="17"/>
                  </a:lnTo>
                  <a:lnTo>
                    <a:pt x="104" y="9"/>
                  </a:lnTo>
                  <a:lnTo>
                    <a:pt x="117" y="2"/>
                  </a:lnTo>
                  <a:lnTo>
                    <a:pt x="112" y="5"/>
                  </a:lnTo>
                  <a:lnTo>
                    <a:pt x="120" y="2"/>
                  </a:lnTo>
                  <a:lnTo>
                    <a:pt x="138" y="7"/>
                  </a:lnTo>
                  <a:lnTo>
                    <a:pt x="143" y="12"/>
                  </a:lnTo>
                  <a:lnTo>
                    <a:pt x="153" y="14"/>
                  </a:lnTo>
                  <a:lnTo>
                    <a:pt x="181" y="7"/>
                  </a:lnTo>
                  <a:lnTo>
                    <a:pt x="190" y="29"/>
                  </a:lnTo>
                  <a:lnTo>
                    <a:pt x="198" y="50"/>
                  </a:lnTo>
                  <a:lnTo>
                    <a:pt x="195" y="69"/>
                  </a:lnTo>
                  <a:lnTo>
                    <a:pt x="190" y="89"/>
                  </a:lnTo>
                  <a:lnTo>
                    <a:pt x="180" y="85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099" name="Freeform 113"/>
            <p:cNvSpPr>
              <a:spLocks noChangeAspect="1"/>
            </p:cNvSpPr>
            <p:nvPr/>
          </p:nvSpPr>
          <p:spPr bwMode="auto">
            <a:xfrm>
              <a:off x="3584" y="2107"/>
              <a:ext cx="78" cy="98"/>
            </a:xfrm>
            <a:custGeom>
              <a:avLst/>
              <a:gdLst>
                <a:gd name="T0" fmla="*/ 30 w 78"/>
                <a:gd name="T1" fmla="*/ 24 h 97"/>
                <a:gd name="T2" fmla="*/ 5 w 78"/>
                <a:gd name="T3" fmla="*/ 14 h 97"/>
                <a:gd name="T4" fmla="*/ 4 w 78"/>
                <a:gd name="T5" fmla="*/ 33 h 97"/>
                <a:gd name="T6" fmla="*/ 2 w 78"/>
                <a:gd name="T7" fmla="*/ 92 h 97"/>
                <a:gd name="T8" fmla="*/ 1 w 78"/>
                <a:gd name="T9" fmla="*/ 111 h 97"/>
                <a:gd name="T10" fmla="*/ 0 w 78"/>
                <a:gd name="T11" fmla="*/ 129 h 97"/>
                <a:gd name="T12" fmla="*/ 0 w 78"/>
                <a:gd name="T13" fmla="*/ 134 h 97"/>
                <a:gd name="T14" fmla="*/ 22 w 78"/>
                <a:gd name="T15" fmla="*/ 137 h 97"/>
                <a:gd name="T16" fmla="*/ 34 w 78"/>
                <a:gd name="T17" fmla="*/ 122 h 97"/>
                <a:gd name="T18" fmla="*/ 48 w 78"/>
                <a:gd name="T19" fmla="*/ 118 h 97"/>
                <a:gd name="T20" fmla="*/ 57 w 78"/>
                <a:gd name="T21" fmla="*/ 107 h 97"/>
                <a:gd name="T22" fmla="*/ 35 w 78"/>
                <a:gd name="T23" fmla="*/ 43 h 97"/>
                <a:gd name="T24" fmla="*/ 56 w 78"/>
                <a:gd name="T25" fmla="*/ 35 h 97"/>
                <a:gd name="T26" fmla="*/ 78 w 78"/>
                <a:gd name="T27" fmla="*/ 26 h 97"/>
                <a:gd name="T28" fmla="*/ 65 w 78"/>
                <a:gd name="T29" fmla="*/ 0 h 97"/>
                <a:gd name="T30" fmla="*/ 47 w 78"/>
                <a:gd name="T31" fmla="*/ 12 h 97"/>
                <a:gd name="T32" fmla="*/ 30 w 78"/>
                <a:gd name="T33" fmla="*/ 24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97">
                  <a:moveTo>
                    <a:pt x="30" y="24"/>
                  </a:moveTo>
                  <a:lnTo>
                    <a:pt x="5" y="14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1" y="71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22" y="97"/>
                  </a:lnTo>
                  <a:lnTo>
                    <a:pt x="34" y="82"/>
                  </a:lnTo>
                  <a:lnTo>
                    <a:pt x="48" y="78"/>
                  </a:lnTo>
                  <a:lnTo>
                    <a:pt x="57" y="67"/>
                  </a:lnTo>
                  <a:lnTo>
                    <a:pt x="35" y="43"/>
                  </a:lnTo>
                  <a:lnTo>
                    <a:pt x="56" y="35"/>
                  </a:lnTo>
                  <a:lnTo>
                    <a:pt x="78" y="26"/>
                  </a:lnTo>
                  <a:lnTo>
                    <a:pt x="65" y="0"/>
                  </a:lnTo>
                  <a:lnTo>
                    <a:pt x="47" y="12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100" name="Freeform 114"/>
            <p:cNvSpPr>
              <a:spLocks noChangeAspect="1"/>
            </p:cNvSpPr>
            <p:nvPr/>
          </p:nvSpPr>
          <p:spPr bwMode="auto">
            <a:xfrm>
              <a:off x="3942" y="2303"/>
              <a:ext cx="153" cy="197"/>
            </a:xfrm>
            <a:custGeom>
              <a:avLst/>
              <a:gdLst>
                <a:gd name="T0" fmla="*/ 192 w 152"/>
                <a:gd name="T1" fmla="*/ 60 h 196"/>
                <a:gd name="T2" fmla="*/ 177 w 152"/>
                <a:gd name="T3" fmla="*/ 47 h 196"/>
                <a:gd name="T4" fmla="*/ 162 w 152"/>
                <a:gd name="T5" fmla="*/ 32 h 196"/>
                <a:gd name="T6" fmla="*/ 145 w 152"/>
                <a:gd name="T7" fmla="*/ 26 h 196"/>
                <a:gd name="T8" fmla="*/ 128 w 152"/>
                <a:gd name="T9" fmla="*/ 18 h 196"/>
                <a:gd name="T10" fmla="*/ 118 w 152"/>
                <a:gd name="T11" fmla="*/ 1 h 196"/>
                <a:gd name="T12" fmla="*/ 71 w 152"/>
                <a:gd name="T13" fmla="*/ 6 h 196"/>
                <a:gd name="T14" fmla="*/ 68 w 152"/>
                <a:gd name="T15" fmla="*/ 0 h 196"/>
                <a:gd name="T16" fmla="*/ 73 w 152"/>
                <a:gd name="T17" fmla="*/ 22 h 196"/>
                <a:gd name="T18" fmla="*/ 63 w 152"/>
                <a:gd name="T19" fmla="*/ 26 h 196"/>
                <a:gd name="T20" fmla="*/ 59 w 152"/>
                <a:gd name="T21" fmla="*/ 54 h 196"/>
                <a:gd name="T22" fmla="*/ 69 w 152"/>
                <a:gd name="T23" fmla="*/ 70 h 196"/>
                <a:gd name="T24" fmla="*/ 65 w 152"/>
                <a:gd name="T25" fmla="*/ 94 h 196"/>
                <a:gd name="T26" fmla="*/ 60 w 152"/>
                <a:gd name="T27" fmla="*/ 157 h 196"/>
                <a:gd name="T28" fmla="*/ 46 w 152"/>
                <a:gd name="T29" fmla="*/ 163 h 196"/>
                <a:gd name="T30" fmla="*/ 31 w 152"/>
                <a:gd name="T31" fmla="*/ 168 h 196"/>
                <a:gd name="T32" fmla="*/ 17 w 152"/>
                <a:gd name="T33" fmla="*/ 175 h 196"/>
                <a:gd name="T34" fmla="*/ 1 w 152"/>
                <a:gd name="T35" fmla="*/ 180 h 196"/>
                <a:gd name="T36" fmla="*/ 0 w 152"/>
                <a:gd name="T37" fmla="*/ 190 h 196"/>
                <a:gd name="T38" fmla="*/ 13 w 152"/>
                <a:gd name="T39" fmla="*/ 212 h 196"/>
                <a:gd name="T40" fmla="*/ 28 w 152"/>
                <a:gd name="T41" fmla="*/ 236 h 196"/>
                <a:gd name="T42" fmla="*/ 44 w 152"/>
                <a:gd name="T43" fmla="*/ 231 h 196"/>
                <a:gd name="T44" fmla="*/ 60 w 152"/>
                <a:gd name="T45" fmla="*/ 228 h 196"/>
                <a:gd name="T46" fmla="*/ 71 w 152"/>
                <a:gd name="T47" fmla="*/ 218 h 196"/>
                <a:gd name="T48" fmla="*/ 117 w 152"/>
                <a:gd name="T49" fmla="*/ 206 h 196"/>
                <a:gd name="T50" fmla="*/ 135 w 152"/>
                <a:gd name="T51" fmla="*/ 200 h 196"/>
                <a:gd name="T52" fmla="*/ 143 w 152"/>
                <a:gd name="T53" fmla="*/ 184 h 196"/>
                <a:gd name="T54" fmla="*/ 158 w 152"/>
                <a:gd name="T55" fmla="*/ 177 h 196"/>
                <a:gd name="T56" fmla="*/ 157 w 152"/>
                <a:gd name="T57" fmla="*/ 151 h 196"/>
                <a:gd name="T58" fmla="*/ 164 w 152"/>
                <a:gd name="T59" fmla="*/ 146 h 196"/>
                <a:gd name="T60" fmla="*/ 171 w 152"/>
                <a:gd name="T61" fmla="*/ 145 h 196"/>
                <a:gd name="T62" fmla="*/ 181 w 152"/>
                <a:gd name="T63" fmla="*/ 83 h 196"/>
                <a:gd name="T64" fmla="*/ 192 w 152"/>
                <a:gd name="T65" fmla="*/ 60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2" h="196">
                  <a:moveTo>
                    <a:pt x="152" y="60"/>
                  </a:moveTo>
                  <a:lnTo>
                    <a:pt x="137" y="47"/>
                  </a:lnTo>
                  <a:lnTo>
                    <a:pt x="122" y="32"/>
                  </a:lnTo>
                  <a:lnTo>
                    <a:pt x="105" y="26"/>
                  </a:lnTo>
                  <a:lnTo>
                    <a:pt x="88" y="18"/>
                  </a:lnTo>
                  <a:lnTo>
                    <a:pt x="78" y="1"/>
                  </a:lnTo>
                  <a:lnTo>
                    <a:pt x="71" y="6"/>
                  </a:lnTo>
                  <a:lnTo>
                    <a:pt x="68" y="0"/>
                  </a:lnTo>
                  <a:lnTo>
                    <a:pt x="73" y="22"/>
                  </a:lnTo>
                  <a:lnTo>
                    <a:pt x="63" y="26"/>
                  </a:lnTo>
                  <a:lnTo>
                    <a:pt x="59" y="54"/>
                  </a:lnTo>
                  <a:lnTo>
                    <a:pt x="69" y="70"/>
                  </a:lnTo>
                  <a:lnTo>
                    <a:pt x="65" y="94"/>
                  </a:lnTo>
                  <a:lnTo>
                    <a:pt x="60" y="117"/>
                  </a:lnTo>
                  <a:lnTo>
                    <a:pt x="46" y="123"/>
                  </a:lnTo>
                  <a:lnTo>
                    <a:pt x="31" y="128"/>
                  </a:lnTo>
                  <a:lnTo>
                    <a:pt x="17" y="135"/>
                  </a:lnTo>
                  <a:lnTo>
                    <a:pt x="1" y="140"/>
                  </a:lnTo>
                  <a:lnTo>
                    <a:pt x="0" y="150"/>
                  </a:lnTo>
                  <a:lnTo>
                    <a:pt x="13" y="172"/>
                  </a:lnTo>
                  <a:lnTo>
                    <a:pt x="28" y="196"/>
                  </a:lnTo>
                  <a:lnTo>
                    <a:pt x="44" y="191"/>
                  </a:lnTo>
                  <a:lnTo>
                    <a:pt x="60" y="188"/>
                  </a:lnTo>
                  <a:lnTo>
                    <a:pt x="71" y="178"/>
                  </a:lnTo>
                  <a:lnTo>
                    <a:pt x="77" y="166"/>
                  </a:lnTo>
                  <a:lnTo>
                    <a:pt x="95" y="160"/>
                  </a:lnTo>
                  <a:lnTo>
                    <a:pt x="103" y="144"/>
                  </a:lnTo>
                  <a:lnTo>
                    <a:pt x="118" y="137"/>
                  </a:lnTo>
                  <a:lnTo>
                    <a:pt x="117" y="111"/>
                  </a:lnTo>
                  <a:lnTo>
                    <a:pt x="124" y="106"/>
                  </a:lnTo>
                  <a:lnTo>
                    <a:pt x="131" y="105"/>
                  </a:lnTo>
                  <a:lnTo>
                    <a:pt x="141" y="83"/>
                  </a:lnTo>
                  <a:lnTo>
                    <a:pt x="152" y="6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101" name="Freeform 115"/>
            <p:cNvSpPr>
              <a:spLocks noChangeAspect="1"/>
            </p:cNvSpPr>
            <p:nvPr/>
          </p:nvSpPr>
          <p:spPr bwMode="auto">
            <a:xfrm>
              <a:off x="3923" y="2282"/>
              <a:ext cx="98" cy="80"/>
            </a:xfrm>
            <a:custGeom>
              <a:avLst/>
              <a:gdLst>
                <a:gd name="T0" fmla="*/ 0 w 97"/>
                <a:gd name="T1" fmla="*/ 42 h 80"/>
                <a:gd name="T2" fmla="*/ 6 w 97"/>
                <a:gd name="T3" fmla="*/ 48 h 80"/>
                <a:gd name="T4" fmla="*/ 14 w 97"/>
                <a:gd name="T5" fmla="*/ 68 h 80"/>
                <a:gd name="T6" fmla="*/ 43 w 97"/>
                <a:gd name="T7" fmla="*/ 74 h 80"/>
                <a:gd name="T8" fmla="*/ 114 w 97"/>
                <a:gd name="T9" fmla="*/ 80 h 80"/>
                <a:gd name="T10" fmla="*/ 118 w 97"/>
                <a:gd name="T11" fmla="*/ 75 h 80"/>
                <a:gd name="T12" fmla="*/ 122 w 97"/>
                <a:gd name="T13" fmla="*/ 47 h 80"/>
                <a:gd name="T14" fmla="*/ 132 w 97"/>
                <a:gd name="T15" fmla="*/ 43 h 80"/>
                <a:gd name="T16" fmla="*/ 127 w 97"/>
                <a:gd name="T17" fmla="*/ 21 h 80"/>
                <a:gd name="T18" fmla="*/ 130 w 97"/>
                <a:gd name="T19" fmla="*/ 27 h 80"/>
                <a:gd name="T20" fmla="*/ 137 w 97"/>
                <a:gd name="T21" fmla="*/ 22 h 80"/>
                <a:gd name="T22" fmla="*/ 133 w 97"/>
                <a:gd name="T23" fmla="*/ 4 h 80"/>
                <a:gd name="T24" fmla="*/ 127 w 97"/>
                <a:gd name="T25" fmla="*/ 0 h 80"/>
                <a:gd name="T26" fmla="*/ 109 w 97"/>
                <a:gd name="T27" fmla="*/ 21 h 80"/>
                <a:gd name="T28" fmla="*/ 90 w 97"/>
                <a:gd name="T29" fmla="*/ 42 h 80"/>
                <a:gd name="T30" fmla="*/ 18 w 97"/>
                <a:gd name="T31" fmla="*/ 43 h 80"/>
                <a:gd name="T32" fmla="*/ 6 w 97"/>
                <a:gd name="T33" fmla="*/ 42 h 80"/>
                <a:gd name="T34" fmla="*/ 1 w 97"/>
                <a:gd name="T35" fmla="*/ 38 h 80"/>
                <a:gd name="T36" fmla="*/ 0 w 97"/>
                <a:gd name="T37" fmla="*/ 42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7" h="80">
                  <a:moveTo>
                    <a:pt x="0" y="42"/>
                  </a:moveTo>
                  <a:lnTo>
                    <a:pt x="6" y="48"/>
                  </a:lnTo>
                  <a:lnTo>
                    <a:pt x="14" y="68"/>
                  </a:lnTo>
                  <a:lnTo>
                    <a:pt x="43" y="74"/>
                  </a:lnTo>
                  <a:lnTo>
                    <a:pt x="74" y="80"/>
                  </a:lnTo>
                  <a:lnTo>
                    <a:pt x="78" y="75"/>
                  </a:lnTo>
                  <a:lnTo>
                    <a:pt x="82" y="47"/>
                  </a:lnTo>
                  <a:lnTo>
                    <a:pt x="92" y="43"/>
                  </a:lnTo>
                  <a:lnTo>
                    <a:pt x="87" y="21"/>
                  </a:lnTo>
                  <a:lnTo>
                    <a:pt x="90" y="27"/>
                  </a:lnTo>
                  <a:lnTo>
                    <a:pt x="97" y="22"/>
                  </a:lnTo>
                  <a:lnTo>
                    <a:pt x="93" y="4"/>
                  </a:lnTo>
                  <a:lnTo>
                    <a:pt x="87" y="0"/>
                  </a:lnTo>
                  <a:lnTo>
                    <a:pt x="69" y="21"/>
                  </a:lnTo>
                  <a:lnTo>
                    <a:pt x="50" y="42"/>
                  </a:lnTo>
                  <a:lnTo>
                    <a:pt x="18" y="43"/>
                  </a:lnTo>
                  <a:lnTo>
                    <a:pt x="6" y="42"/>
                  </a:lnTo>
                  <a:lnTo>
                    <a:pt x="1" y="3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102" name="Freeform 116"/>
            <p:cNvSpPr>
              <a:spLocks noChangeAspect="1"/>
            </p:cNvSpPr>
            <p:nvPr/>
          </p:nvSpPr>
          <p:spPr bwMode="auto">
            <a:xfrm>
              <a:off x="3761" y="2444"/>
              <a:ext cx="210" cy="147"/>
            </a:xfrm>
            <a:custGeom>
              <a:avLst/>
              <a:gdLst>
                <a:gd name="T0" fmla="*/ 7 w 208"/>
                <a:gd name="T1" fmla="*/ 55 h 147"/>
                <a:gd name="T2" fmla="*/ 0 w 208"/>
                <a:gd name="T3" fmla="*/ 61 h 147"/>
                <a:gd name="T4" fmla="*/ 0 w 208"/>
                <a:gd name="T5" fmla="*/ 89 h 147"/>
                <a:gd name="T6" fmla="*/ 8 w 208"/>
                <a:gd name="T7" fmla="*/ 119 h 147"/>
                <a:gd name="T8" fmla="*/ 18 w 208"/>
                <a:gd name="T9" fmla="*/ 147 h 147"/>
                <a:gd name="T10" fmla="*/ 43 w 208"/>
                <a:gd name="T11" fmla="*/ 146 h 147"/>
                <a:gd name="T12" fmla="*/ 110 w 208"/>
                <a:gd name="T13" fmla="*/ 131 h 147"/>
                <a:gd name="T14" fmla="*/ 130 w 208"/>
                <a:gd name="T15" fmla="*/ 124 h 147"/>
                <a:gd name="T16" fmla="*/ 151 w 208"/>
                <a:gd name="T17" fmla="*/ 116 h 147"/>
                <a:gd name="T18" fmla="*/ 180 w 208"/>
                <a:gd name="T19" fmla="*/ 110 h 147"/>
                <a:gd name="T20" fmla="*/ 210 w 208"/>
                <a:gd name="T21" fmla="*/ 103 h 147"/>
                <a:gd name="T22" fmla="*/ 238 w 208"/>
                <a:gd name="T23" fmla="*/ 95 h 147"/>
                <a:gd name="T24" fmla="*/ 254 w 208"/>
                <a:gd name="T25" fmla="*/ 88 h 147"/>
                <a:gd name="T26" fmla="*/ 273 w 208"/>
                <a:gd name="T27" fmla="*/ 80 h 147"/>
                <a:gd name="T28" fmla="*/ 275 w 208"/>
                <a:gd name="T29" fmla="*/ 71 h 147"/>
                <a:gd name="T30" fmla="*/ 302 w 208"/>
                <a:gd name="T31" fmla="*/ 56 h 147"/>
                <a:gd name="T32" fmla="*/ 279 w 208"/>
                <a:gd name="T33" fmla="*/ 32 h 147"/>
                <a:gd name="T34" fmla="*/ 260 w 208"/>
                <a:gd name="T35" fmla="*/ 10 h 147"/>
                <a:gd name="T36" fmla="*/ 261 w 208"/>
                <a:gd name="T37" fmla="*/ 0 h 147"/>
                <a:gd name="T38" fmla="*/ 246 w 208"/>
                <a:gd name="T39" fmla="*/ 5 h 147"/>
                <a:gd name="T40" fmla="*/ 224 w 208"/>
                <a:gd name="T41" fmla="*/ 9 h 147"/>
                <a:gd name="T42" fmla="*/ 192 w 208"/>
                <a:gd name="T43" fmla="*/ 14 h 147"/>
                <a:gd name="T44" fmla="*/ 160 w 208"/>
                <a:gd name="T45" fmla="*/ 17 h 147"/>
                <a:gd name="T46" fmla="*/ 147 w 208"/>
                <a:gd name="T47" fmla="*/ 32 h 147"/>
                <a:gd name="T48" fmla="*/ 135 w 208"/>
                <a:gd name="T49" fmla="*/ 48 h 147"/>
                <a:gd name="T50" fmla="*/ 124 w 208"/>
                <a:gd name="T51" fmla="*/ 63 h 147"/>
                <a:gd name="T52" fmla="*/ 113 w 208"/>
                <a:gd name="T53" fmla="*/ 79 h 147"/>
                <a:gd name="T54" fmla="*/ 111 w 208"/>
                <a:gd name="T55" fmla="*/ 55 h 147"/>
                <a:gd name="T56" fmla="*/ 92 w 208"/>
                <a:gd name="T57" fmla="*/ 47 h 147"/>
                <a:gd name="T58" fmla="*/ 34 w 208"/>
                <a:gd name="T59" fmla="*/ 38 h 147"/>
                <a:gd name="T60" fmla="*/ 11 w 208"/>
                <a:gd name="T61" fmla="*/ 36 h 147"/>
                <a:gd name="T62" fmla="*/ 7 w 208"/>
                <a:gd name="T63" fmla="*/ 55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8" h="147">
                  <a:moveTo>
                    <a:pt x="7" y="55"/>
                  </a:moveTo>
                  <a:lnTo>
                    <a:pt x="0" y="61"/>
                  </a:lnTo>
                  <a:lnTo>
                    <a:pt x="0" y="89"/>
                  </a:lnTo>
                  <a:lnTo>
                    <a:pt x="8" y="119"/>
                  </a:lnTo>
                  <a:lnTo>
                    <a:pt x="18" y="147"/>
                  </a:lnTo>
                  <a:lnTo>
                    <a:pt x="43" y="146"/>
                  </a:lnTo>
                  <a:lnTo>
                    <a:pt x="70" y="131"/>
                  </a:lnTo>
                  <a:lnTo>
                    <a:pt x="90" y="124"/>
                  </a:lnTo>
                  <a:lnTo>
                    <a:pt x="111" y="116"/>
                  </a:lnTo>
                  <a:lnTo>
                    <a:pt x="128" y="110"/>
                  </a:lnTo>
                  <a:lnTo>
                    <a:pt x="143" y="103"/>
                  </a:lnTo>
                  <a:lnTo>
                    <a:pt x="158" y="95"/>
                  </a:lnTo>
                  <a:lnTo>
                    <a:pt x="174" y="88"/>
                  </a:lnTo>
                  <a:lnTo>
                    <a:pt x="189" y="80"/>
                  </a:lnTo>
                  <a:lnTo>
                    <a:pt x="190" y="71"/>
                  </a:lnTo>
                  <a:lnTo>
                    <a:pt x="208" y="56"/>
                  </a:lnTo>
                  <a:lnTo>
                    <a:pt x="193" y="32"/>
                  </a:lnTo>
                  <a:lnTo>
                    <a:pt x="180" y="10"/>
                  </a:lnTo>
                  <a:lnTo>
                    <a:pt x="181" y="0"/>
                  </a:lnTo>
                  <a:lnTo>
                    <a:pt x="166" y="5"/>
                  </a:lnTo>
                  <a:lnTo>
                    <a:pt x="150" y="9"/>
                  </a:lnTo>
                  <a:lnTo>
                    <a:pt x="134" y="14"/>
                  </a:lnTo>
                  <a:lnTo>
                    <a:pt x="118" y="17"/>
                  </a:lnTo>
                  <a:lnTo>
                    <a:pt x="107" y="32"/>
                  </a:lnTo>
                  <a:lnTo>
                    <a:pt x="95" y="48"/>
                  </a:lnTo>
                  <a:lnTo>
                    <a:pt x="84" y="63"/>
                  </a:lnTo>
                  <a:lnTo>
                    <a:pt x="73" y="79"/>
                  </a:lnTo>
                  <a:lnTo>
                    <a:pt x="71" y="55"/>
                  </a:lnTo>
                  <a:lnTo>
                    <a:pt x="52" y="47"/>
                  </a:lnTo>
                  <a:lnTo>
                    <a:pt x="34" y="38"/>
                  </a:lnTo>
                  <a:lnTo>
                    <a:pt x="11" y="36"/>
                  </a:lnTo>
                  <a:lnTo>
                    <a:pt x="7" y="55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103" name="Freeform 117"/>
            <p:cNvSpPr>
              <a:spLocks noChangeAspect="1"/>
            </p:cNvSpPr>
            <p:nvPr/>
          </p:nvSpPr>
          <p:spPr bwMode="auto">
            <a:xfrm>
              <a:off x="3909" y="2278"/>
              <a:ext cx="15" cy="35"/>
            </a:xfrm>
            <a:custGeom>
              <a:avLst/>
              <a:gdLst>
                <a:gd name="T0" fmla="*/ 8 w 15"/>
                <a:gd name="T1" fmla="*/ 34 h 35"/>
                <a:gd name="T2" fmla="*/ 7 w 15"/>
                <a:gd name="T3" fmla="*/ 35 h 35"/>
                <a:gd name="T4" fmla="*/ 0 w 15"/>
                <a:gd name="T5" fmla="*/ 31 h 35"/>
                <a:gd name="T6" fmla="*/ 0 w 15"/>
                <a:gd name="T7" fmla="*/ 11 h 35"/>
                <a:gd name="T8" fmla="*/ 7 w 15"/>
                <a:gd name="T9" fmla="*/ 0 h 35"/>
                <a:gd name="T10" fmla="*/ 15 w 15"/>
                <a:gd name="T11" fmla="*/ 19 h 35"/>
                <a:gd name="T12" fmla="*/ 8 w 15"/>
                <a:gd name="T13" fmla="*/ 34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35">
                  <a:moveTo>
                    <a:pt x="8" y="34"/>
                  </a:moveTo>
                  <a:lnTo>
                    <a:pt x="7" y="35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5" y="19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104" name="Freeform 118"/>
            <p:cNvSpPr>
              <a:spLocks noChangeAspect="1"/>
            </p:cNvSpPr>
            <p:nvPr/>
          </p:nvSpPr>
          <p:spPr bwMode="auto">
            <a:xfrm>
              <a:off x="3577" y="2077"/>
              <a:ext cx="26" cy="37"/>
            </a:xfrm>
            <a:custGeom>
              <a:avLst/>
              <a:gdLst>
                <a:gd name="T0" fmla="*/ 100 w 25"/>
                <a:gd name="T1" fmla="*/ 19 h 37"/>
                <a:gd name="T2" fmla="*/ 10 w 25"/>
                <a:gd name="T3" fmla="*/ 32 h 37"/>
                <a:gd name="T4" fmla="*/ 0 w 25"/>
                <a:gd name="T5" fmla="*/ 37 h 37"/>
                <a:gd name="T6" fmla="*/ 6 w 25"/>
                <a:gd name="T7" fmla="*/ 18 h 37"/>
                <a:gd name="T8" fmla="*/ 70 w 25"/>
                <a:gd name="T9" fmla="*/ 0 h 37"/>
                <a:gd name="T10" fmla="*/ 112 w 25"/>
                <a:gd name="T11" fmla="*/ 6 h 37"/>
                <a:gd name="T12" fmla="*/ 100 w 25"/>
                <a:gd name="T13" fmla="*/ 19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">
                  <a:moveTo>
                    <a:pt x="22" y="19"/>
                  </a:moveTo>
                  <a:lnTo>
                    <a:pt x="10" y="32"/>
                  </a:lnTo>
                  <a:lnTo>
                    <a:pt x="0" y="37"/>
                  </a:lnTo>
                  <a:lnTo>
                    <a:pt x="6" y="18"/>
                  </a:lnTo>
                  <a:lnTo>
                    <a:pt x="13" y="0"/>
                  </a:lnTo>
                  <a:lnTo>
                    <a:pt x="25" y="6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105" name="Freeform 119"/>
            <p:cNvSpPr>
              <a:spLocks noChangeAspect="1"/>
            </p:cNvSpPr>
            <p:nvPr/>
          </p:nvSpPr>
          <p:spPr bwMode="auto">
            <a:xfrm>
              <a:off x="3586" y="2018"/>
              <a:ext cx="120" cy="113"/>
            </a:xfrm>
            <a:custGeom>
              <a:avLst/>
              <a:gdLst>
                <a:gd name="T0" fmla="*/ 75 w 120"/>
                <a:gd name="T1" fmla="*/ 8 h 113"/>
                <a:gd name="T2" fmla="*/ 46 w 120"/>
                <a:gd name="T3" fmla="*/ 7 h 113"/>
                <a:gd name="T4" fmla="*/ 18 w 120"/>
                <a:gd name="T5" fmla="*/ 11 h 113"/>
                <a:gd name="T6" fmla="*/ 10 w 120"/>
                <a:gd name="T7" fmla="*/ 13 h 113"/>
                <a:gd name="T8" fmla="*/ 10 w 120"/>
                <a:gd name="T9" fmla="*/ 23 h 113"/>
                <a:gd name="T10" fmla="*/ 3 w 120"/>
                <a:gd name="T11" fmla="*/ 30 h 113"/>
                <a:gd name="T12" fmla="*/ 0 w 120"/>
                <a:gd name="T13" fmla="*/ 29 h 113"/>
                <a:gd name="T14" fmla="*/ 5 w 120"/>
                <a:gd name="T15" fmla="*/ 59 h 113"/>
                <a:gd name="T16" fmla="*/ 17 w 120"/>
                <a:gd name="T17" fmla="*/ 65 h 113"/>
                <a:gd name="T18" fmla="*/ 14 w 120"/>
                <a:gd name="T19" fmla="*/ 78 h 113"/>
                <a:gd name="T20" fmla="*/ 2 w 120"/>
                <a:gd name="T21" fmla="*/ 91 h 113"/>
                <a:gd name="T22" fmla="*/ 3 w 120"/>
                <a:gd name="T23" fmla="*/ 103 h 113"/>
                <a:gd name="T24" fmla="*/ 28 w 120"/>
                <a:gd name="T25" fmla="*/ 113 h 113"/>
                <a:gd name="T26" fmla="*/ 45 w 120"/>
                <a:gd name="T27" fmla="*/ 101 h 113"/>
                <a:gd name="T28" fmla="*/ 63 w 120"/>
                <a:gd name="T29" fmla="*/ 89 h 113"/>
                <a:gd name="T30" fmla="*/ 83 w 120"/>
                <a:gd name="T31" fmla="*/ 77 h 113"/>
                <a:gd name="T32" fmla="*/ 102 w 120"/>
                <a:gd name="T33" fmla="*/ 65 h 113"/>
                <a:gd name="T34" fmla="*/ 102 w 120"/>
                <a:gd name="T35" fmla="*/ 41 h 113"/>
                <a:gd name="T36" fmla="*/ 101 w 120"/>
                <a:gd name="T37" fmla="*/ 19 h 113"/>
                <a:gd name="T38" fmla="*/ 120 w 120"/>
                <a:gd name="T39" fmla="*/ 2 h 113"/>
                <a:gd name="T40" fmla="*/ 113 w 120"/>
                <a:gd name="T41" fmla="*/ 0 h 113"/>
                <a:gd name="T42" fmla="*/ 95 w 120"/>
                <a:gd name="T43" fmla="*/ 4 h 113"/>
                <a:gd name="T44" fmla="*/ 75 w 120"/>
                <a:gd name="T45" fmla="*/ 8 h 1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0" h="113">
                  <a:moveTo>
                    <a:pt x="75" y="8"/>
                  </a:moveTo>
                  <a:lnTo>
                    <a:pt x="46" y="7"/>
                  </a:lnTo>
                  <a:lnTo>
                    <a:pt x="18" y="11"/>
                  </a:lnTo>
                  <a:lnTo>
                    <a:pt x="10" y="13"/>
                  </a:lnTo>
                  <a:lnTo>
                    <a:pt x="10" y="23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5" y="59"/>
                  </a:lnTo>
                  <a:lnTo>
                    <a:pt x="17" y="65"/>
                  </a:lnTo>
                  <a:lnTo>
                    <a:pt x="14" y="78"/>
                  </a:lnTo>
                  <a:lnTo>
                    <a:pt x="2" y="91"/>
                  </a:lnTo>
                  <a:lnTo>
                    <a:pt x="3" y="103"/>
                  </a:lnTo>
                  <a:lnTo>
                    <a:pt x="28" y="113"/>
                  </a:lnTo>
                  <a:lnTo>
                    <a:pt x="45" y="101"/>
                  </a:lnTo>
                  <a:lnTo>
                    <a:pt x="63" y="89"/>
                  </a:lnTo>
                  <a:lnTo>
                    <a:pt x="83" y="77"/>
                  </a:lnTo>
                  <a:lnTo>
                    <a:pt x="102" y="65"/>
                  </a:lnTo>
                  <a:lnTo>
                    <a:pt x="102" y="41"/>
                  </a:lnTo>
                  <a:lnTo>
                    <a:pt x="101" y="19"/>
                  </a:lnTo>
                  <a:lnTo>
                    <a:pt x="120" y="2"/>
                  </a:lnTo>
                  <a:lnTo>
                    <a:pt x="113" y="0"/>
                  </a:lnTo>
                  <a:lnTo>
                    <a:pt x="95" y="4"/>
                  </a:lnTo>
                  <a:lnTo>
                    <a:pt x="75" y="8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106" name="Freeform 120"/>
            <p:cNvSpPr>
              <a:spLocks noChangeAspect="1"/>
            </p:cNvSpPr>
            <p:nvPr/>
          </p:nvSpPr>
          <p:spPr bwMode="auto">
            <a:xfrm>
              <a:off x="3079" y="2111"/>
              <a:ext cx="318" cy="321"/>
            </a:xfrm>
            <a:custGeom>
              <a:avLst/>
              <a:gdLst>
                <a:gd name="T0" fmla="*/ 376 w 316"/>
                <a:gd name="T1" fmla="*/ 399 h 319"/>
                <a:gd name="T2" fmla="*/ 376 w 316"/>
                <a:gd name="T3" fmla="*/ 388 h 319"/>
                <a:gd name="T4" fmla="*/ 396 w 316"/>
                <a:gd name="T5" fmla="*/ 388 h 319"/>
                <a:gd name="T6" fmla="*/ 396 w 316"/>
                <a:gd name="T7" fmla="*/ 365 h 319"/>
                <a:gd name="T8" fmla="*/ 395 w 316"/>
                <a:gd name="T9" fmla="*/ 341 h 319"/>
                <a:gd name="T10" fmla="*/ 394 w 316"/>
                <a:gd name="T11" fmla="*/ 320 h 319"/>
                <a:gd name="T12" fmla="*/ 393 w 316"/>
                <a:gd name="T13" fmla="*/ 276 h 319"/>
                <a:gd name="T14" fmla="*/ 392 w 316"/>
                <a:gd name="T15" fmla="*/ 236 h 319"/>
                <a:gd name="T16" fmla="*/ 390 w 316"/>
                <a:gd name="T17" fmla="*/ 214 h 319"/>
                <a:gd name="T18" fmla="*/ 389 w 316"/>
                <a:gd name="T19" fmla="*/ 192 h 319"/>
                <a:gd name="T20" fmla="*/ 386 w 316"/>
                <a:gd name="T21" fmla="*/ 169 h 319"/>
                <a:gd name="T22" fmla="*/ 385 w 316"/>
                <a:gd name="T23" fmla="*/ 149 h 319"/>
                <a:gd name="T24" fmla="*/ 384 w 316"/>
                <a:gd name="T25" fmla="*/ 126 h 319"/>
                <a:gd name="T26" fmla="*/ 383 w 316"/>
                <a:gd name="T27" fmla="*/ 69 h 319"/>
                <a:gd name="T28" fmla="*/ 382 w 316"/>
                <a:gd name="T29" fmla="*/ 51 h 319"/>
                <a:gd name="T30" fmla="*/ 385 w 316"/>
                <a:gd name="T31" fmla="*/ 36 h 319"/>
                <a:gd name="T32" fmla="*/ 374 w 316"/>
                <a:gd name="T33" fmla="*/ 28 h 319"/>
                <a:gd name="T34" fmla="*/ 344 w 316"/>
                <a:gd name="T35" fmla="*/ 20 h 319"/>
                <a:gd name="T36" fmla="*/ 340 w 316"/>
                <a:gd name="T37" fmla="*/ 11 h 319"/>
                <a:gd name="T38" fmla="*/ 311 w 316"/>
                <a:gd name="T39" fmla="*/ 6 h 319"/>
                <a:gd name="T40" fmla="*/ 283 w 316"/>
                <a:gd name="T41" fmla="*/ 15 h 319"/>
                <a:gd name="T42" fmla="*/ 255 w 316"/>
                <a:gd name="T43" fmla="*/ 24 h 319"/>
                <a:gd name="T44" fmla="*/ 257 w 316"/>
                <a:gd name="T45" fmla="*/ 56 h 319"/>
                <a:gd name="T46" fmla="*/ 227 w 316"/>
                <a:gd name="T47" fmla="*/ 69 h 319"/>
                <a:gd name="T48" fmla="*/ 204 w 316"/>
                <a:gd name="T49" fmla="*/ 58 h 319"/>
                <a:gd name="T50" fmla="*/ 182 w 316"/>
                <a:gd name="T51" fmla="*/ 46 h 319"/>
                <a:gd name="T52" fmla="*/ 159 w 316"/>
                <a:gd name="T53" fmla="*/ 39 h 319"/>
                <a:gd name="T54" fmla="*/ 150 w 316"/>
                <a:gd name="T55" fmla="*/ 18 h 319"/>
                <a:gd name="T56" fmla="*/ 128 w 316"/>
                <a:gd name="T57" fmla="*/ 14 h 319"/>
                <a:gd name="T58" fmla="*/ 67 w 316"/>
                <a:gd name="T59" fmla="*/ 8 h 319"/>
                <a:gd name="T60" fmla="*/ 38 w 316"/>
                <a:gd name="T61" fmla="*/ 0 h 319"/>
                <a:gd name="T62" fmla="*/ 37 w 316"/>
                <a:gd name="T63" fmla="*/ 19 h 319"/>
                <a:gd name="T64" fmla="*/ 25 w 316"/>
                <a:gd name="T65" fmla="*/ 30 h 319"/>
                <a:gd name="T66" fmla="*/ 12 w 316"/>
                <a:gd name="T67" fmla="*/ 41 h 319"/>
                <a:gd name="T68" fmla="*/ 12 w 316"/>
                <a:gd name="T69" fmla="*/ 61 h 319"/>
                <a:gd name="T70" fmla="*/ 2 w 316"/>
                <a:gd name="T71" fmla="*/ 69 h 319"/>
                <a:gd name="T72" fmla="*/ 0 w 316"/>
                <a:gd name="T73" fmla="*/ 75 h 319"/>
                <a:gd name="T74" fmla="*/ 9 w 316"/>
                <a:gd name="T75" fmla="*/ 143 h 319"/>
                <a:gd name="T76" fmla="*/ 10 w 316"/>
                <a:gd name="T77" fmla="*/ 169 h 319"/>
                <a:gd name="T78" fmla="*/ 10 w 316"/>
                <a:gd name="T79" fmla="*/ 196 h 319"/>
                <a:gd name="T80" fmla="*/ 1 w 316"/>
                <a:gd name="T81" fmla="*/ 205 h 319"/>
                <a:gd name="T82" fmla="*/ 14 w 316"/>
                <a:gd name="T83" fmla="*/ 224 h 319"/>
                <a:gd name="T84" fmla="*/ 22 w 316"/>
                <a:gd name="T85" fmla="*/ 246 h 319"/>
                <a:gd name="T86" fmla="*/ 45 w 316"/>
                <a:gd name="T87" fmla="*/ 256 h 319"/>
                <a:gd name="T88" fmla="*/ 53 w 316"/>
                <a:gd name="T89" fmla="*/ 292 h 319"/>
                <a:gd name="T90" fmla="*/ 122 w 316"/>
                <a:gd name="T91" fmla="*/ 306 h 319"/>
                <a:gd name="T92" fmla="*/ 139 w 316"/>
                <a:gd name="T93" fmla="*/ 326 h 319"/>
                <a:gd name="T94" fmla="*/ 154 w 316"/>
                <a:gd name="T95" fmla="*/ 318 h 319"/>
                <a:gd name="T96" fmla="*/ 173 w 316"/>
                <a:gd name="T97" fmla="*/ 294 h 319"/>
                <a:gd name="T98" fmla="*/ 194 w 316"/>
                <a:gd name="T99" fmla="*/ 316 h 319"/>
                <a:gd name="T100" fmla="*/ 214 w 316"/>
                <a:gd name="T101" fmla="*/ 330 h 319"/>
                <a:gd name="T102" fmla="*/ 235 w 316"/>
                <a:gd name="T103" fmla="*/ 341 h 319"/>
                <a:gd name="T104" fmla="*/ 273 w 316"/>
                <a:gd name="T105" fmla="*/ 353 h 319"/>
                <a:gd name="T106" fmla="*/ 313 w 316"/>
                <a:gd name="T107" fmla="*/ 365 h 319"/>
                <a:gd name="T108" fmla="*/ 336 w 316"/>
                <a:gd name="T109" fmla="*/ 376 h 319"/>
                <a:gd name="T110" fmla="*/ 357 w 316"/>
                <a:gd name="T111" fmla="*/ 388 h 319"/>
                <a:gd name="T112" fmla="*/ 376 w 316"/>
                <a:gd name="T113" fmla="*/ 399 h 3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16" h="319">
                  <a:moveTo>
                    <a:pt x="296" y="319"/>
                  </a:moveTo>
                  <a:lnTo>
                    <a:pt x="296" y="308"/>
                  </a:lnTo>
                  <a:lnTo>
                    <a:pt x="316" y="308"/>
                  </a:lnTo>
                  <a:lnTo>
                    <a:pt x="316" y="285"/>
                  </a:lnTo>
                  <a:lnTo>
                    <a:pt x="315" y="261"/>
                  </a:lnTo>
                  <a:lnTo>
                    <a:pt x="314" y="240"/>
                  </a:lnTo>
                  <a:lnTo>
                    <a:pt x="313" y="218"/>
                  </a:lnTo>
                  <a:lnTo>
                    <a:pt x="312" y="196"/>
                  </a:lnTo>
                  <a:lnTo>
                    <a:pt x="310" y="174"/>
                  </a:lnTo>
                  <a:lnTo>
                    <a:pt x="309" y="152"/>
                  </a:lnTo>
                  <a:lnTo>
                    <a:pt x="306" y="129"/>
                  </a:lnTo>
                  <a:lnTo>
                    <a:pt x="305" y="109"/>
                  </a:lnTo>
                  <a:lnTo>
                    <a:pt x="304" y="86"/>
                  </a:lnTo>
                  <a:lnTo>
                    <a:pt x="303" y="69"/>
                  </a:lnTo>
                  <a:lnTo>
                    <a:pt x="302" y="51"/>
                  </a:lnTo>
                  <a:lnTo>
                    <a:pt x="305" y="36"/>
                  </a:lnTo>
                  <a:lnTo>
                    <a:pt x="294" y="28"/>
                  </a:lnTo>
                  <a:lnTo>
                    <a:pt x="264" y="20"/>
                  </a:lnTo>
                  <a:lnTo>
                    <a:pt x="260" y="11"/>
                  </a:lnTo>
                  <a:lnTo>
                    <a:pt x="234" y="6"/>
                  </a:lnTo>
                  <a:lnTo>
                    <a:pt x="220" y="15"/>
                  </a:lnTo>
                  <a:lnTo>
                    <a:pt x="206" y="24"/>
                  </a:lnTo>
                  <a:lnTo>
                    <a:pt x="207" y="56"/>
                  </a:lnTo>
                  <a:lnTo>
                    <a:pt x="187" y="69"/>
                  </a:lnTo>
                  <a:lnTo>
                    <a:pt x="164" y="58"/>
                  </a:lnTo>
                  <a:lnTo>
                    <a:pt x="142" y="46"/>
                  </a:lnTo>
                  <a:lnTo>
                    <a:pt x="119" y="39"/>
                  </a:lnTo>
                  <a:lnTo>
                    <a:pt x="110" y="18"/>
                  </a:lnTo>
                  <a:lnTo>
                    <a:pt x="88" y="14"/>
                  </a:lnTo>
                  <a:lnTo>
                    <a:pt x="67" y="8"/>
                  </a:lnTo>
                  <a:lnTo>
                    <a:pt x="38" y="0"/>
                  </a:lnTo>
                  <a:lnTo>
                    <a:pt x="37" y="19"/>
                  </a:lnTo>
                  <a:lnTo>
                    <a:pt x="25" y="30"/>
                  </a:lnTo>
                  <a:lnTo>
                    <a:pt x="12" y="41"/>
                  </a:lnTo>
                  <a:lnTo>
                    <a:pt x="12" y="61"/>
                  </a:lnTo>
                  <a:lnTo>
                    <a:pt x="2" y="69"/>
                  </a:lnTo>
                  <a:lnTo>
                    <a:pt x="0" y="75"/>
                  </a:lnTo>
                  <a:lnTo>
                    <a:pt x="9" y="103"/>
                  </a:lnTo>
                  <a:lnTo>
                    <a:pt x="10" y="129"/>
                  </a:lnTo>
                  <a:lnTo>
                    <a:pt x="10" y="156"/>
                  </a:lnTo>
                  <a:lnTo>
                    <a:pt x="1" y="165"/>
                  </a:lnTo>
                  <a:lnTo>
                    <a:pt x="14" y="184"/>
                  </a:lnTo>
                  <a:lnTo>
                    <a:pt x="22" y="203"/>
                  </a:lnTo>
                  <a:lnTo>
                    <a:pt x="45" y="208"/>
                  </a:lnTo>
                  <a:lnTo>
                    <a:pt x="53" y="226"/>
                  </a:lnTo>
                  <a:lnTo>
                    <a:pt x="82" y="233"/>
                  </a:lnTo>
                  <a:lnTo>
                    <a:pt x="99" y="246"/>
                  </a:lnTo>
                  <a:lnTo>
                    <a:pt x="114" y="239"/>
                  </a:lnTo>
                  <a:lnTo>
                    <a:pt x="133" y="227"/>
                  </a:lnTo>
                  <a:lnTo>
                    <a:pt x="154" y="238"/>
                  </a:lnTo>
                  <a:lnTo>
                    <a:pt x="174" y="250"/>
                  </a:lnTo>
                  <a:lnTo>
                    <a:pt x="195" y="261"/>
                  </a:lnTo>
                  <a:lnTo>
                    <a:pt x="215" y="273"/>
                  </a:lnTo>
                  <a:lnTo>
                    <a:pt x="235" y="285"/>
                  </a:lnTo>
                  <a:lnTo>
                    <a:pt x="256" y="296"/>
                  </a:lnTo>
                  <a:lnTo>
                    <a:pt x="277" y="308"/>
                  </a:lnTo>
                  <a:lnTo>
                    <a:pt x="296" y="319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-20638" y="-99392"/>
            <a:ext cx="9164638" cy="723901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1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203854"/>
                </a:solidFill>
                <a:latin typeface="Arial Narrow" pitchFamily="34" charset="0"/>
                <a:ea typeface="MS PGothic" pitchFamily="34" charset="-128"/>
              </a:rPr>
              <a:t>Distribución</a:t>
            </a:r>
            <a:r>
              <a:rPr lang="en-US" sz="2800" dirty="0">
                <a:solidFill>
                  <a:srgbClr val="203854"/>
                </a:solidFill>
                <a:latin typeface="Arial Narrow" pitchFamily="34" charset="0"/>
                <a:ea typeface="MS PGothic" pitchFamily="34" charset="-128"/>
              </a:rPr>
              <a:t> del </a:t>
            </a:r>
            <a:r>
              <a:rPr lang="en-US" sz="2800" dirty="0" err="1">
                <a:solidFill>
                  <a:srgbClr val="203854"/>
                </a:solidFill>
                <a:latin typeface="Arial Narrow" pitchFamily="34" charset="0"/>
                <a:ea typeface="MS PGothic" pitchFamily="34" charset="-128"/>
              </a:rPr>
              <a:t>turismo</a:t>
            </a:r>
            <a:r>
              <a:rPr lang="en-US" sz="2800" dirty="0">
                <a:solidFill>
                  <a:srgbClr val="203854"/>
                </a:solidFill>
                <a:latin typeface="Arial Narrow" pitchFamily="34" charset="0"/>
                <a:ea typeface="MS PGothic" pitchFamily="34" charset="-128"/>
              </a:rPr>
              <a:t> </a:t>
            </a:r>
            <a:r>
              <a:rPr lang="en-US" sz="2800" dirty="0" err="1">
                <a:solidFill>
                  <a:srgbClr val="203854"/>
                </a:solidFill>
                <a:latin typeface="Arial Narrow" pitchFamily="34" charset="0"/>
                <a:ea typeface="MS PGothic" pitchFamily="34" charset="-128"/>
              </a:rPr>
              <a:t>internacional</a:t>
            </a:r>
            <a:r>
              <a:rPr lang="en-US" sz="2800" dirty="0">
                <a:solidFill>
                  <a:srgbClr val="203854"/>
                </a:solidFill>
                <a:latin typeface="Arial Narrow" pitchFamily="34" charset="0"/>
                <a:ea typeface="MS PGothic" pitchFamily="34" charset="-128"/>
              </a:rPr>
              <a:t> en 2012</a:t>
            </a:r>
          </a:p>
        </p:txBody>
      </p:sp>
      <p:grpSp>
        <p:nvGrpSpPr>
          <p:cNvPr id="29706" name="Group 121"/>
          <p:cNvGrpSpPr>
            <a:grpSpLocks/>
          </p:cNvGrpSpPr>
          <p:nvPr/>
        </p:nvGrpSpPr>
        <p:grpSpPr bwMode="auto">
          <a:xfrm>
            <a:off x="3663950" y="1728788"/>
            <a:ext cx="4773613" cy="1814512"/>
            <a:chOff x="2508" y="1095"/>
            <a:chExt cx="3258" cy="1143"/>
          </a:xfrm>
        </p:grpSpPr>
        <p:sp>
          <p:nvSpPr>
            <p:cNvPr id="287" name="Freeform 122"/>
            <p:cNvSpPr>
              <a:spLocks noChangeAspect="1"/>
            </p:cNvSpPr>
            <p:nvPr/>
          </p:nvSpPr>
          <p:spPr bwMode="auto">
            <a:xfrm>
              <a:off x="3730" y="1601"/>
              <a:ext cx="727" cy="320"/>
            </a:xfrm>
            <a:custGeom>
              <a:avLst/>
              <a:gdLst>
                <a:gd name="T0" fmla="*/ 83 w 717"/>
                <a:gd name="T1" fmla="*/ 188 h 319"/>
                <a:gd name="T2" fmla="*/ 58 w 717"/>
                <a:gd name="T3" fmla="*/ 200 h 319"/>
                <a:gd name="T4" fmla="*/ 22 w 717"/>
                <a:gd name="T5" fmla="*/ 161 h 319"/>
                <a:gd name="T6" fmla="*/ 3 w 717"/>
                <a:gd name="T7" fmla="*/ 119 h 319"/>
                <a:gd name="T8" fmla="*/ 28 w 717"/>
                <a:gd name="T9" fmla="*/ 103 h 319"/>
                <a:gd name="T10" fmla="*/ 45 w 717"/>
                <a:gd name="T11" fmla="*/ 83 h 319"/>
                <a:gd name="T12" fmla="*/ 85 w 717"/>
                <a:gd name="T13" fmla="*/ 72 h 319"/>
                <a:gd name="T14" fmla="*/ 133 w 717"/>
                <a:gd name="T15" fmla="*/ 94 h 319"/>
                <a:gd name="T16" fmla="*/ 194 w 717"/>
                <a:gd name="T17" fmla="*/ 92 h 319"/>
                <a:gd name="T18" fmla="*/ 232 w 717"/>
                <a:gd name="T19" fmla="*/ 92 h 319"/>
                <a:gd name="T20" fmla="*/ 222 w 717"/>
                <a:gd name="T21" fmla="*/ 44 h 319"/>
                <a:gd name="T22" fmla="*/ 217 w 717"/>
                <a:gd name="T23" fmla="*/ 34 h 319"/>
                <a:gd name="T24" fmla="*/ 263 w 717"/>
                <a:gd name="T25" fmla="*/ 26 h 319"/>
                <a:gd name="T26" fmla="*/ 306 w 717"/>
                <a:gd name="T27" fmla="*/ 13 h 319"/>
                <a:gd name="T28" fmla="*/ 348 w 717"/>
                <a:gd name="T29" fmla="*/ 1 h 319"/>
                <a:gd name="T30" fmla="*/ 378 w 717"/>
                <a:gd name="T31" fmla="*/ 14 h 319"/>
                <a:gd name="T32" fmla="*/ 425 w 717"/>
                <a:gd name="T33" fmla="*/ 33 h 319"/>
                <a:gd name="T34" fmla="*/ 462 w 717"/>
                <a:gd name="T35" fmla="*/ 26 h 319"/>
                <a:gd name="T36" fmla="*/ 490 w 717"/>
                <a:gd name="T37" fmla="*/ 22 h 319"/>
                <a:gd name="T38" fmla="*/ 510 w 717"/>
                <a:gd name="T39" fmla="*/ 48 h 319"/>
                <a:gd name="T40" fmla="*/ 559 w 717"/>
                <a:gd name="T41" fmla="*/ 82 h 319"/>
                <a:gd name="T42" fmla="*/ 588 w 717"/>
                <a:gd name="T43" fmla="*/ 93 h 319"/>
                <a:gd name="T44" fmla="*/ 624 w 717"/>
                <a:gd name="T45" fmla="*/ 94 h 319"/>
                <a:gd name="T46" fmla="*/ 672 w 717"/>
                <a:gd name="T47" fmla="*/ 124 h 319"/>
                <a:gd name="T48" fmla="*/ 717 w 717"/>
                <a:gd name="T49" fmla="*/ 141 h 319"/>
                <a:gd name="T50" fmla="*/ 702 w 717"/>
                <a:gd name="T51" fmla="*/ 162 h 319"/>
                <a:gd name="T52" fmla="*/ 693 w 717"/>
                <a:gd name="T53" fmla="*/ 189 h 319"/>
                <a:gd name="T54" fmla="*/ 667 w 717"/>
                <a:gd name="T55" fmla="*/ 203 h 319"/>
                <a:gd name="T56" fmla="*/ 676 w 717"/>
                <a:gd name="T57" fmla="*/ 231 h 319"/>
                <a:gd name="T58" fmla="*/ 629 w 717"/>
                <a:gd name="T59" fmla="*/ 237 h 319"/>
                <a:gd name="T60" fmla="*/ 649 w 717"/>
                <a:gd name="T61" fmla="*/ 260 h 319"/>
                <a:gd name="T62" fmla="*/ 657 w 717"/>
                <a:gd name="T63" fmla="*/ 282 h 319"/>
                <a:gd name="T64" fmla="*/ 629 w 717"/>
                <a:gd name="T65" fmla="*/ 271 h 319"/>
                <a:gd name="T66" fmla="*/ 581 w 717"/>
                <a:gd name="T67" fmla="*/ 277 h 319"/>
                <a:gd name="T68" fmla="*/ 537 w 717"/>
                <a:gd name="T69" fmla="*/ 275 h 319"/>
                <a:gd name="T70" fmla="*/ 507 w 717"/>
                <a:gd name="T71" fmla="*/ 285 h 319"/>
                <a:gd name="T72" fmla="*/ 475 w 717"/>
                <a:gd name="T73" fmla="*/ 293 h 319"/>
                <a:gd name="T74" fmla="*/ 440 w 717"/>
                <a:gd name="T75" fmla="*/ 319 h 319"/>
                <a:gd name="T76" fmla="*/ 404 w 717"/>
                <a:gd name="T77" fmla="*/ 301 h 319"/>
                <a:gd name="T78" fmla="*/ 382 w 717"/>
                <a:gd name="T79" fmla="*/ 267 h 319"/>
                <a:gd name="T80" fmla="*/ 343 w 717"/>
                <a:gd name="T81" fmla="*/ 264 h 319"/>
                <a:gd name="T82" fmla="*/ 303 w 717"/>
                <a:gd name="T83" fmla="*/ 262 h 319"/>
                <a:gd name="T84" fmla="*/ 260 w 717"/>
                <a:gd name="T85" fmla="*/ 226 h 319"/>
                <a:gd name="T86" fmla="*/ 213 w 717"/>
                <a:gd name="T87" fmla="*/ 223 h 319"/>
                <a:gd name="T88" fmla="*/ 195 w 717"/>
                <a:gd name="T89" fmla="*/ 251 h 319"/>
                <a:gd name="T90" fmla="*/ 206 w 717"/>
                <a:gd name="T91" fmla="*/ 293 h 319"/>
                <a:gd name="T92" fmla="*/ 189 w 717"/>
                <a:gd name="T93" fmla="*/ 306 h 319"/>
                <a:gd name="T94" fmla="*/ 170 w 717"/>
                <a:gd name="T95" fmla="*/ 284 h 319"/>
                <a:gd name="T96" fmla="*/ 121 w 717"/>
                <a:gd name="T97" fmla="*/ 278 h 319"/>
                <a:gd name="T98" fmla="*/ 97 w 717"/>
                <a:gd name="T99" fmla="*/ 251 h 319"/>
                <a:gd name="T100" fmla="*/ 108 w 717"/>
                <a:gd name="T101" fmla="*/ 242 h 319"/>
                <a:gd name="T102" fmla="*/ 111 w 717"/>
                <a:gd name="T103" fmla="*/ 225 h 319"/>
                <a:gd name="T104" fmla="*/ 128 w 717"/>
                <a:gd name="T105" fmla="*/ 217 h 319"/>
                <a:gd name="T106" fmla="*/ 99 w 717"/>
                <a:gd name="T107" fmla="*/ 18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7" h="319">
                  <a:moveTo>
                    <a:pt x="99" y="189"/>
                  </a:moveTo>
                  <a:lnTo>
                    <a:pt x="83" y="188"/>
                  </a:lnTo>
                  <a:lnTo>
                    <a:pt x="60" y="199"/>
                  </a:lnTo>
                  <a:lnTo>
                    <a:pt x="58" y="200"/>
                  </a:lnTo>
                  <a:lnTo>
                    <a:pt x="44" y="178"/>
                  </a:lnTo>
                  <a:lnTo>
                    <a:pt x="22" y="161"/>
                  </a:lnTo>
                  <a:lnTo>
                    <a:pt x="0" y="144"/>
                  </a:lnTo>
                  <a:lnTo>
                    <a:pt x="3" y="119"/>
                  </a:lnTo>
                  <a:lnTo>
                    <a:pt x="6" y="93"/>
                  </a:lnTo>
                  <a:lnTo>
                    <a:pt x="28" y="103"/>
                  </a:lnTo>
                  <a:lnTo>
                    <a:pt x="31" y="93"/>
                  </a:lnTo>
                  <a:lnTo>
                    <a:pt x="45" y="83"/>
                  </a:lnTo>
                  <a:lnTo>
                    <a:pt x="58" y="74"/>
                  </a:lnTo>
                  <a:lnTo>
                    <a:pt x="85" y="72"/>
                  </a:lnTo>
                  <a:lnTo>
                    <a:pt x="109" y="83"/>
                  </a:lnTo>
                  <a:lnTo>
                    <a:pt x="133" y="94"/>
                  </a:lnTo>
                  <a:lnTo>
                    <a:pt x="160" y="93"/>
                  </a:lnTo>
                  <a:lnTo>
                    <a:pt x="194" y="92"/>
                  </a:lnTo>
                  <a:lnTo>
                    <a:pt x="230" y="98"/>
                  </a:lnTo>
                  <a:lnTo>
                    <a:pt x="232" y="92"/>
                  </a:lnTo>
                  <a:lnTo>
                    <a:pt x="214" y="69"/>
                  </a:lnTo>
                  <a:lnTo>
                    <a:pt x="222" y="44"/>
                  </a:lnTo>
                  <a:lnTo>
                    <a:pt x="239" y="44"/>
                  </a:lnTo>
                  <a:lnTo>
                    <a:pt x="217" y="34"/>
                  </a:lnTo>
                  <a:lnTo>
                    <a:pt x="240" y="29"/>
                  </a:lnTo>
                  <a:lnTo>
                    <a:pt x="263" y="26"/>
                  </a:lnTo>
                  <a:lnTo>
                    <a:pt x="284" y="19"/>
                  </a:lnTo>
                  <a:lnTo>
                    <a:pt x="306" y="13"/>
                  </a:lnTo>
                  <a:lnTo>
                    <a:pt x="328" y="7"/>
                  </a:lnTo>
                  <a:lnTo>
                    <a:pt x="348" y="1"/>
                  </a:lnTo>
                  <a:lnTo>
                    <a:pt x="365" y="0"/>
                  </a:lnTo>
                  <a:lnTo>
                    <a:pt x="378" y="14"/>
                  </a:lnTo>
                  <a:lnTo>
                    <a:pt x="412" y="25"/>
                  </a:lnTo>
                  <a:lnTo>
                    <a:pt x="425" y="33"/>
                  </a:lnTo>
                  <a:lnTo>
                    <a:pt x="439" y="35"/>
                  </a:lnTo>
                  <a:lnTo>
                    <a:pt x="462" y="26"/>
                  </a:lnTo>
                  <a:lnTo>
                    <a:pt x="485" y="18"/>
                  </a:lnTo>
                  <a:lnTo>
                    <a:pt x="490" y="22"/>
                  </a:lnTo>
                  <a:lnTo>
                    <a:pt x="486" y="32"/>
                  </a:lnTo>
                  <a:lnTo>
                    <a:pt x="510" y="48"/>
                  </a:lnTo>
                  <a:lnTo>
                    <a:pt x="535" y="65"/>
                  </a:lnTo>
                  <a:lnTo>
                    <a:pt x="559" y="82"/>
                  </a:lnTo>
                  <a:lnTo>
                    <a:pt x="584" y="99"/>
                  </a:lnTo>
                  <a:lnTo>
                    <a:pt x="588" y="93"/>
                  </a:lnTo>
                  <a:lnTo>
                    <a:pt x="601" y="98"/>
                  </a:lnTo>
                  <a:lnTo>
                    <a:pt x="624" y="94"/>
                  </a:lnTo>
                  <a:lnTo>
                    <a:pt x="648" y="109"/>
                  </a:lnTo>
                  <a:lnTo>
                    <a:pt x="672" y="124"/>
                  </a:lnTo>
                  <a:lnTo>
                    <a:pt x="697" y="119"/>
                  </a:lnTo>
                  <a:lnTo>
                    <a:pt x="717" y="141"/>
                  </a:lnTo>
                  <a:lnTo>
                    <a:pt x="710" y="156"/>
                  </a:lnTo>
                  <a:lnTo>
                    <a:pt x="702" y="162"/>
                  </a:lnTo>
                  <a:lnTo>
                    <a:pt x="711" y="187"/>
                  </a:lnTo>
                  <a:lnTo>
                    <a:pt x="693" y="189"/>
                  </a:lnTo>
                  <a:lnTo>
                    <a:pt x="665" y="184"/>
                  </a:lnTo>
                  <a:lnTo>
                    <a:pt x="667" y="203"/>
                  </a:lnTo>
                  <a:lnTo>
                    <a:pt x="668" y="223"/>
                  </a:lnTo>
                  <a:lnTo>
                    <a:pt x="676" y="231"/>
                  </a:lnTo>
                  <a:lnTo>
                    <a:pt x="651" y="229"/>
                  </a:lnTo>
                  <a:lnTo>
                    <a:pt x="629" y="237"/>
                  </a:lnTo>
                  <a:lnTo>
                    <a:pt x="641" y="243"/>
                  </a:lnTo>
                  <a:lnTo>
                    <a:pt x="649" y="260"/>
                  </a:lnTo>
                  <a:lnTo>
                    <a:pt x="657" y="278"/>
                  </a:lnTo>
                  <a:lnTo>
                    <a:pt x="657" y="282"/>
                  </a:lnTo>
                  <a:lnTo>
                    <a:pt x="653" y="287"/>
                  </a:lnTo>
                  <a:lnTo>
                    <a:pt x="629" y="271"/>
                  </a:lnTo>
                  <a:lnTo>
                    <a:pt x="605" y="274"/>
                  </a:lnTo>
                  <a:lnTo>
                    <a:pt x="581" y="277"/>
                  </a:lnTo>
                  <a:lnTo>
                    <a:pt x="554" y="277"/>
                  </a:lnTo>
                  <a:lnTo>
                    <a:pt x="537" y="275"/>
                  </a:lnTo>
                  <a:lnTo>
                    <a:pt x="527" y="289"/>
                  </a:lnTo>
                  <a:lnTo>
                    <a:pt x="507" y="285"/>
                  </a:lnTo>
                  <a:lnTo>
                    <a:pt x="487" y="282"/>
                  </a:lnTo>
                  <a:lnTo>
                    <a:pt x="475" y="293"/>
                  </a:lnTo>
                  <a:lnTo>
                    <a:pt x="458" y="306"/>
                  </a:lnTo>
                  <a:lnTo>
                    <a:pt x="440" y="319"/>
                  </a:lnTo>
                  <a:lnTo>
                    <a:pt x="422" y="310"/>
                  </a:lnTo>
                  <a:lnTo>
                    <a:pt x="404" y="301"/>
                  </a:lnTo>
                  <a:lnTo>
                    <a:pt x="402" y="282"/>
                  </a:lnTo>
                  <a:lnTo>
                    <a:pt x="382" y="267"/>
                  </a:lnTo>
                  <a:lnTo>
                    <a:pt x="363" y="266"/>
                  </a:lnTo>
                  <a:lnTo>
                    <a:pt x="343" y="264"/>
                  </a:lnTo>
                  <a:lnTo>
                    <a:pt x="323" y="263"/>
                  </a:lnTo>
                  <a:lnTo>
                    <a:pt x="303" y="262"/>
                  </a:lnTo>
                  <a:lnTo>
                    <a:pt x="285" y="239"/>
                  </a:lnTo>
                  <a:lnTo>
                    <a:pt x="260" y="226"/>
                  </a:lnTo>
                  <a:lnTo>
                    <a:pt x="236" y="214"/>
                  </a:lnTo>
                  <a:lnTo>
                    <a:pt x="213" y="223"/>
                  </a:lnTo>
                  <a:lnTo>
                    <a:pt x="190" y="230"/>
                  </a:lnTo>
                  <a:lnTo>
                    <a:pt x="195" y="251"/>
                  </a:lnTo>
                  <a:lnTo>
                    <a:pt x="201" y="272"/>
                  </a:lnTo>
                  <a:lnTo>
                    <a:pt x="206" y="293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67" y="300"/>
                  </a:lnTo>
                  <a:lnTo>
                    <a:pt x="170" y="284"/>
                  </a:lnTo>
                  <a:lnTo>
                    <a:pt x="136" y="284"/>
                  </a:lnTo>
                  <a:lnTo>
                    <a:pt x="121" y="278"/>
                  </a:lnTo>
                  <a:lnTo>
                    <a:pt x="113" y="273"/>
                  </a:lnTo>
                  <a:lnTo>
                    <a:pt x="97" y="251"/>
                  </a:lnTo>
                  <a:lnTo>
                    <a:pt x="87" y="245"/>
                  </a:lnTo>
                  <a:lnTo>
                    <a:pt x="108" y="242"/>
                  </a:lnTo>
                  <a:lnTo>
                    <a:pt x="100" y="235"/>
                  </a:lnTo>
                  <a:lnTo>
                    <a:pt x="111" y="225"/>
                  </a:lnTo>
                  <a:lnTo>
                    <a:pt x="134" y="225"/>
                  </a:lnTo>
                  <a:lnTo>
                    <a:pt x="128" y="217"/>
                  </a:lnTo>
                  <a:lnTo>
                    <a:pt x="123" y="191"/>
                  </a:lnTo>
                  <a:lnTo>
                    <a:pt x="99" y="189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88" name="Freeform 123"/>
            <p:cNvSpPr>
              <a:spLocks noChangeAspect="1"/>
            </p:cNvSpPr>
            <p:nvPr/>
          </p:nvSpPr>
          <p:spPr bwMode="auto">
            <a:xfrm>
              <a:off x="3623" y="1859"/>
              <a:ext cx="156" cy="59"/>
            </a:xfrm>
            <a:custGeom>
              <a:avLst/>
              <a:gdLst>
                <a:gd name="T0" fmla="*/ 30 w 155"/>
                <a:gd name="T1" fmla="*/ 22 h 59"/>
                <a:gd name="T2" fmla="*/ 0 w 155"/>
                <a:gd name="T3" fmla="*/ 2 h 59"/>
                <a:gd name="T4" fmla="*/ 2 w 155"/>
                <a:gd name="T5" fmla="*/ 0 h 59"/>
                <a:gd name="T6" fmla="*/ 23 w 155"/>
                <a:gd name="T7" fmla="*/ 2 h 59"/>
                <a:gd name="T8" fmla="*/ 43 w 155"/>
                <a:gd name="T9" fmla="*/ 3 h 59"/>
                <a:gd name="T10" fmla="*/ 71 w 155"/>
                <a:gd name="T11" fmla="*/ 14 h 59"/>
                <a:gd name="T12" fmla="*/ 98 w 155"/>
                <a:gd name="T13" fmla="*/ 26 h 59"/>
                <a:gd name="T14" fmla="*/ 127 w 155"/>
                <a:gd name="T15" fmla="*/ 37 h 59"/>
                <a:gd name="T16" fmla="*/ 155 w 155"/>
                <a:gd name="T17" fmla="*/ 48 h 59"/>
                <a:gd name="T18" fmla="*/ 148 w 155"/>
                <a:gd name="T19" fmla="*/ 59 h 59"/>
                <a:gd name="T20" fmla="*/ 130 w 155"/>
                <a:gd name="T21" fmla="*/ 56 h 59"/>
                <a:gd name="T22" fmla="*/ 102 w 155"/>
                <a:gd name="T23" fmla="*/ 56 h 59"/>
                <a:gd name="T24" fmla="*/ 75 w 155"/>
                <a:gd name="T25" fmla="*/ 56 h 59"/>
                <a:gd name="T26" fmla="*/ 51 w 155"/>
                <a:gd name="T27" fmla="*/ 58 h 59"/>
                <a:gd name="T28" fmla="*/ 50 w 155"/>
                <a:gd name="T29" fmla="*/ 41 h 59"/>
                <a:gd name="T30" fmla="*/ 30 w 155"/>
                <a:gd name="T31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" h="59">
                  <a:moveTo>
                    <a:pt x="30" y="2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" y="2"/>
                  </a:lnTo>
                  <a:lnTo>
                    <a:pt x="43" y="3"/>
                  </a:lnTo>
                  <a:lnTo>
                    <a:pt x="71" y="14"/>
                  </a:lnTo>
                  <a:lnTo>
                    <a:pt x="98" y="26"/>
                  </a:lnTo>
                  <a:lnTo>
                    <a:pt x="127" y="37"/>
                  </a:lnTo>
                  <a:lnTo>
                    <a:pt x="155" y="48"/>
                  </a:lnTo>
                  <a:lnTo>
                    <a:pt x="148" y="59"/>
                  </a:lnTo>
                  <a:lnTo>
                    <a:pt x="130" y="56"/>
                  </a:lnTo>
                  <a:lnTo>
                    <a:pt x="102" y="56"/>
                  </a:lnTo>
                  <a:lnTo>
                    <a:pt x="75" y="56"/>
                  </a:lnTo>
                  <a:lnTo>
                    <a:pt x="51" y="58"/>
                  </a:lnTo>
                  <a:lnTo>
                    <a:pt x="50" y="41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89" name="Freeform 124"/>
            <p:cNvSpPr>
              <a:spLocks noChangeAspect="1"/>
            </p:cNvSpPr>
            <p:nvPr/>
          </p:nvSpPr>
          <p:spPr bwMode="auto">
            <a:xfrm>
              <a:off x="3561" y="2109"/>
              <a:ext cx="26" cy="88"/>
            </a:xfrm>
            <a:custGeom>
              <a:avLst/>
              <a:gdLst>
                <a:gd name="T0" fmla="*/ 17 w 24"/>
                <a:gd name="T1" fmla="*/ 88 h 88"/>
                <a:gd name="T2" fmla="*/ 9 w 24"/>
                <a:gd name="T3" fmla="*/ 67 h 88"/>
                <a:gd name="T4" fmla="*/ 0 w 24"/>
                <a:gd name="T5" fmla="*/ 45 h 88"/>
                <a:gd name="T6" fmla="*/ 6 w 24"/>
                <a:gd name="T7" fmla="*/ 24 h 88"/>
                <a:gd name="T8" fmla="*/ 13 w 24"/>
                <a:gd name="T9" fmla="*/ 5 h 88"/>
                <a:gd name="T10" fmla="*/ 23 w 24"/>
                <a:gd name="T11" fmla="*/ 0 h 88"/>
                <a:gd name="T12" fmla="*/ 24 w 24"/>
                <a:gd name="T13" fmla="*/ 12 h 88"/>
                <a:gd name="T14" fmla="*/ 23 w 24"/>
                <a:gd name="T15" fmla="*/ 31 h 88"/>
                <a:gd name="T16" fmla="*/ 21 w 24"/>
                <a:gd name="T17" fmla="*/ 50 h 88"/>
                <a:gd name="T18" fmla="*/ 20 w 24"/>
                <a:gd name="T19" fmla="*/ 69 h 88"/>
                <a:gd name="T20" fmla="*/ 19 w 24"/>
                <a:gd name="T21" fmla="*/ 87 h 88"/>
                <a:gd name="T22" fmla="*/ 17 w 24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88">
                  <a:moveTo>
                    <a:pt x="17" y="88"/>
                  </a:moveTo>
                  <a:lnTo>
                    <a:pt x="9" y="67"/>
                  </a:lnTo>
                  <a:lnTo>
                    <a:pt x="0" y="45"/>
                  </a:lnTo>
                  <a:lnTo>
                    <a:pt x="6" y="24"/>
                  </a:lnTo>
                  <a:lnTo>
                    <a:pt x="13" y="5"/>
                  </a:lnTo>
                  <a:lnTo>
                    <a:pt x="23" y="0"/>
                  </a:lnTo>
                  <a:lnTo>
                    <a:pt x="24" y="12"/>
                  </a:lnTo>
                  <a:lnTo>
                    <a:pt x="23" y="31"/>
                  </a:lnTo>
                  <a:lnTo>
                    <a:pt x="21" y="50"/>
                  </a:lnTo>
                  <a:lnTo>
                    <a:pt x="20" y="69"/>
                  </a:lnTo>
                  <a:lnTo>
                    <a:pt x="19" y="87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90" name="Freeform 125"/>
            <p:cNvSpPr>
              <a:spLocks noChangeAspect="1"/>
            </p:cNvSpPr>
            <p:nvPr/>
          </p:nvSpPr>
          <p:spPr bwMode="auto">
            <a:xfrm>
              <a:off x="3522" y="2053"/>
              <a:ext cx="39" cy="24"/>
            </a:xfrm>
            <a:custGeom>
              <a:avLst/>
              <a:gdLst>
                <a:gd name="T0" fmla="*/ 39 w 39"/>
                <a:gd name="T1" fmla="*/ 0 h 24"/>
                <a:gd name="T2" fmla="*/ 14 w 39"/>
                <a:gd name="T3" fmla="*/ 8 h 24"/>
                <a:gd name="T4" fmla="*/ 0 w 39"/>
                <a:gd name="T5" fmla="*/ 14 h 24"/>
                <a:gd name="T6" fmla="*/ 6 w 39"/>
                <a:gd name="T7" fmla="*/ 24 h 24"/>
                <a:gd name="T8" fmla="*/ 28 w 39"/>
                <a:gd name="T9" fmla="*/ 16 h 24"/>
                <a:gd name="T10" fmla="*/ 27 w 39"/>
                <a:gd name="T11" fmla="*/ 12 h 24"/>
                <a:gd name="T12" fmla="*/ 39 w 3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4">
                  <a:moveTo>
                    <a:pt x="39" y="0"/>
                  </a:moveTo>
                  <a:lnTo>
                    <a:pt x="14" y="8"/>
                  </a:lnTo>
                  <a:lnTo>
                    <a:pt x="0" y="14"/>
                  </a:lnTo>
                  <a:lnTo>
                    <a:pt x="6" y="24"/>
                  </a:lnTo>
                  <a:lnTo>
                    <a:pt x="28" y="16"/>
                  </a:lnTo>
                  <a:lnTo>
                    <a:pt x="27" y="1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91" name="Freeform 126"/>
            <p:cNvSpPr>
              <a:spLocks noChangeAspect="1"/>
            </p:cNvSpPr>
            <p:nvPr/>
          </p:nvSpPr>
          <p:spPr bwMode="auto">
            <a:xfrm>
              <a:off x="3925" y="1816"/>
              <a:ext cx="300" cy="200"/>
            </a:xfrm>
            <a:custGeom>
              <a:avLst/>
              <a:gdLst>
                <a:gd name="T0" fmla="*/ 213 w 299"/>
                <a:gd name="T1" fmla="*/ 171 h 199"/>
                <a:gd name="T2" fmla="*/ 181 w 299"/>
                <a:gd name="T3" fmla="*/ 150 h 199"/>
                <a:gd name="T4" fmla="*/ 149 w 299"/>
                <a:gd name="T5" fmla="*/ 129 h 199"/>
                <a:gd name="T6" fmla="*/ 133 w 299"/>
                <a:gd name="T7" fmla="*/ 121 h 199"/>
                <a:gd name="T8" fmla="*/ 107 w 299"/>
                <a:gd name="T9" fmla="*/ 111 h 199"/>
                <a:gd name="T10" fmla="*/ 93 w 299"/>
                <a:gd name="T11" fmla="*/ 87 h 199"/>
                <a:gd name="T12" fmla="*/ 68 w 299"/>
                <a:gd name="T13" fmla="*/ 70 h 199"/>
                <a:gd name="T14" fmla="*/ 52 w 299"/>
                <a:gd name="T15" fmla="*/ 87 h 199"/>
                <a:gd name="T16" fmla="*/ 42 w 299"/>
                <a:gd name="T17" fmla="*/ 92 h 199"/>
                <a:gd name="T18" fmla="*/ 47 w 299"/>
                <a:gd name="T19" fmla="*/ 106 h 199"/>
                <a:gd name="T20" fmla="*/ 20 w 299"/>
                <a:gd name="T21" fmla="*/ 100 h 199"/>
                <a:gd name="T22" fmla="*/ 16 w 299"/>
                <a:gd name="T23" fmla="*/ 79 h 199"/>
                <a:gd name="T24" fmla="*/ 11 w 299"/>
                <a:gd name="T25" fmla="*/ 58 h 199"/>
                <a:gd name="T26" fmla="*/ 5 w 299"/>
                <a:gd name="T27" fmla="*/ 37 h 199"/>
                <a:gd name="T28" fmla="*/ 0 w 299"/>
                <a:gd name="T29" fmla="*/ 16 h 199"/>
                <a:gd name="T30" fmla="*/ 23 w 299"/>
                <a:gd name="T31" fmla="*/ 9 h 199"/>
                <a:gd name="T32" fmla="*/ 46 w 299"/>
                <a:gd name="T33" fmla="*/ 0 h 199"/>
                <a:gd name="T34" fmla="*/ 70 w 299"/>
                <a:gd name="T35" fmla="*/ 12 h 199"/>
                <a:gd name="T36" fmla="*/ 95 w 299"/>
                <a:gd name="T37" fmla="*/ 25 h 199"/>
                <a:gd name="T38" fmla="*/ 113 w 299"/>
                <a:gd name="T39" fmla="*/ 48 h 199"/>
                <a:gd name="T40" fmla="*/ 133 w 299"/>
                <a:gd name="T41" fmla="*/ 49 h 199"/>
                <a:gd name="T42" fmla="*/ 153 w 299"/>
                <a:gd name="T43" fmla="*/ 50 h 199"/>
                <a:gd name="T44" fmla="*/ 173 w 299"/>
                <a:gd name="T45" fmla="*/ 52 h 199"/>
                <a:gd name="T46" fmla="*/ 192 w 299"/>
                <a:gd name="T47" fmla="*/ 53 h 199"/>
                <a:gd name="T48" fmla="*/ 212 w 299"/>
                <a:gd name="T49" fmla="*/ 68 h 199"/>
                <a:gd name="T50" fmla="*/ 214 w 299"/>
                <a:gd name="T51" fmla="*/ 87 h 199"/>
                <a:gd name="T52" fmla="*/ 232 w 299"/>
                <a:gd name="T53" fmla="*/ 96 h 199"/>
                <a:gd name="T54" fmla="*/ 250 w 299"/>
                <a:gd name="T55" fmla="*/ 105 h 199"/>
                <a:gd name="T56" fmla="*/ 268 w 299"/>
                <a:gd name="T57" fmla="*/ 92 h 199"/>
                <a:gd name="T58" fmla="*/ 285 w 299"/>
                <a:gd name="T59" fmla="*/ 79 h 199"/>
                <a:gd name="T60" fmla="*/ 299 w 299"/>
                <a:gd name="T61" fmla="*/ 97 h 199"/>
                <a:gd name="T62" fmla="*/ 285 w 299"/>
                <a:gd name="T63" fmla="*/ 109 h 199"/>
                <a:gd name="T64" fmla="*/ 266 w 299"/>
                <a:gd name="T65" fmla="*/ 126 h 199"/>
                <a:gd name="T66" fmla="*/ 246 w 299"/>
                <a:gd name="T67" fmla="*/ 143 h 199"/>
                <a:gd name="T68" fmla="*/ 255 w 299"/>
                <a:gd name="T69" fmla="*/ 153 h 199"/>
                <a:gd name="T70" fmla="*/ 268 w 299"/>
                <a:gd name="T71" fmla="*/ 161 h 199"/>
                <a:gd name="T72" fmla="*/ 273 w 299"/>
                <a:gd name="T73" fmla="*/ 170 h 199"/>
                <a:gd name="T74" fmla="*/ 268 w 299"/>
                <a:gd name="T75" fmla="*/ 185 h 199"/>
                <a:gd name="T76" fmla="*/ 263 w 299"/>
                <a:gd name="T77" fmla="*/ 199 h 199"/>
                <a:gd name="T78" fmla="*/ 245 w 299"/>
                <a:gd name="T79" fmla="*/ 196 h 199"/>
                <a:gd name="T80" fmla="*/ 226 w 299"/>
                <a:gd name="T81" fmla="*/ 193 h 199"/>
                <a:gd name="T82" fmla="*/ 213 w 299"/>
                <a:gd name="T83" fmla="*/ 17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9" h="199">
                  <a:moveTo>
                    <a:pt x="213" y="171"/>
                  </a:moveTo>
                  <a:lnTo>
                    <a:pt x="181" y="150"/>
                  </a:lnTo>
                  <a:lnTo>
                    <a:pt x="149" y="129"/>
                  </a:lnTo>
                  <a:lnTo>
                    <a:pt x="133" y="121"/>
                  </a:lnTo>
                  <a:lnTo>
                    <a:pt x="107" y="111"/>
                  </a:lnTo>
                  <a:lnTo>
                    <a:pt x="93" y="87"/>
                  </a:lnTo>
                  <a:lnTo>
                    <a:pt x="68" y="70"/>
                  </a:lnTo>
                  <a:lnTo>
                    <a:pt x="52" y="87"/>
                  </a:lnTo>
                  <a:lnTo>
                    <a:pt x="42" y="92"/>
                  </a:lnTo>
                  <a:lnTo>
                    <a:pt x="47" y="106"/>
                  </a:lnTo>
                  <a:lnTo>
                    <a:pt x="20" y="100"/>
                  </a:lnTo>
                  <a:lnTo>
                    <a:pt x="16" y="79"/>
                  </a:lnTo>
                  <a:lnTo>
                    <a:pt x="11" y="58"/>
                  </a:lnTo>
                  <a:lnTo>
                    <a:pt x="5" y="37"/>
                  </a:lnTo>
                  <a:lnTo>
                    <a:pt x="0" y="16"/>
                  </a:lnTo>
                  <a:lnTo>
                    <a:pt x="23" y="9"/>
                  </a:lnTo>
                  <a:lnTo>
                    <a:pt x="46" y="0"/>
                  </a:lnTo>
                  <a:lnTo>
                    <a:pt x="70" y="12"/>
                  </a:lnTo>
                  <a:lnTo>
                    <a:pt x="95" y="25"/>
                  </a:lnTo>
                  <a:lnTo>
                    <a:pt x="113" y="48"/>
                  </a:lnTo>
                  <a:lnTo>
                    <a:pt x="133" y="49"/>
                  </a:lnTo>
                  <a:lnTo>
                    <a:pt x="153" y="50"/>
                  </a:lnTo>
                  <a:lnTo>
                    <a:pt x="173" y="52"/>
                  </a:lnTo>
                  <a:lnTo>
                    <a:pt x="192" y="53"/>
                  </a:lnTo>
                  <a:lnTo>
                    <a:pt x="212" y="68"/>
                  </a:lnTo>
                  <a:lnTo>
                    <a:pt x="214" y="87"/>
                  </a:lnTo>
                  <a:lnTo>
                    <a:pt x="232" y="96"/>
                  </a:lnTo>
                  <a:lnTo>
                    <a:pt x="250" y="105"/>
                  </a:lnTo>
                  <a:lnTo>
                    <a:pt x="268" y="92"/>
                  </a:lnTo>
                  <a:lnTo>
                    <a:pt x="285" y="79"/>
                  </a:lnTo>
                  <a:lnTo>
                    <a:pt x="299" y="97"/>
                  </a:lnTo>
                  <a:lnTo>
                    <a:pt x="285" y="109"/>
                  </a:lnTo>
                  <a:lnTo>
                    <a:pt x="266" y="126"/>
                  </a:lnTo>
                  <a:lnTo>
                    <a:pt x="246" y="143"/>
                  </a:lnTo>
                  <a:lnTo>
                    <a:pt x="255" y="153"/>
                  </a:lnTo>
                  <a:lnTo>
                    <a:pt x="268" y="161"/>
                  </a:lnTo>
                  <a:lnTo>
                    <a:pt x="273" y="170"/>
                  </a:lnTo>
                  <a:lnTo>
                    <a:pt x="268" y="185"/>
                  </a:lnTo>
                  <a:lnTo>
                    <a:pt x="263" y="199"/>
                  </a:lnTo>
                  <a:lnTo>
                    <a:pt x="245" y="196"/>
                  </a:lnTo>
                  <a:lnTo>
                    <a:pt x="226" y="193"/>
                  </a:lnTo>
                  <a:lnTo>
                    <a:pt x="213" y="17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92" name="Freeform 127"/>
            <p:cNvSpPr>
              <a:spLocks noChangeAspect="1"/>
            </p:cNvSpPr>
            <p:nvPr/>
          </p:nvSpPr>
          <p:spPr bwMode="auto">
            <a:xfrm>
              <a:off x="3275" y="1897"/>
              <a:ext cx="48" cy="35"/>
            </a:xfrm>
            <a:custGeom>
              <a:avLst/>
              <a:gdLst>
                <a:gd name="T0" fmla="*/ 12 w 46"/>
                <a:gd name="T1" fmla="*/ 35 h 35"/>
                <a:gd name="T2" fmla="*/ 0 w 46"/>
                <a:gd name="T3" fmla="*/ 10 h 35"/>
                <a:gd name="T4" fmla="*/ 4 w 46"/>
                <a:gd name="T5" fmla="*/ 9 h 35"/>
                <a:gd name="T6" fmla="*/ 4 w 46"/>
                <a:gd name="T7" fmla="*/ 7 h 35"/>
                <a:gd name="T8" fmla="*/ 10 w 46"/>
                <a:gd name="T9" fmla="*/ 5 h 35"/>
                <a:gd name="T10" fmla="*/ 15 w 46"/>
                <a:gd name="T11" fmla="*/ 6 h 35"/>
                <a:gd name="T12" fmla="*/ 17 w 46"/>
                <a:gd name="T13" fmla="*/ 3 h 35"/>
                <a:gd name="T14" fmla="*/ 19 w 46"/>
                <a:gd name="T15" fmla="*/ 3 h 35"/>
                <a:gd name="T16" fmla="*/ 24 w 46"/>
                <a:gd name="T17" fmla="*/ 4 h 35"/>
                <a:gd name="T18" fmla="*/ 26 w 46"/>
                <a:gd name="T19" fmla="*/ 3 h 35"/>
                <a:gd name="T20" fmla="*/ 33 w 46"/>
                <a:gd name="T21" fmla="*/ 0 h 35"/>
                <a:gd name="T22" fmla="*/ 37 w 46"/>
                <a:gd name="T23" fmla="*/ 6 h 35"/>
                <a:gd name="T24" fmla="*/ 40 w 46"/>
                <a:gd name="T25" fmla="*/ 4 h 35"/>
                <a:gd name="T26" fmla="*/ 44 w 46"/>
                <a:gd name="T27" fmla="*/ 8 h 35"/>
                <a:gd name="T28" fmla="*/ 46 w 46"/>
                <a:gd name="T29" fmla="*/ 25 h 35"/>
                <a:gd name="T30" fmla="*/ 12 w 46"/>
                <a:gd name="T3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35">
                  <a:moveTo>
                    <a:pt x="12" y="35"/>
                  </a:moveTo>
                  <a:lnTo>
                    <a:pt x="0" y="10"/>
                  </a:lnTo>
                  <a:lnTo>
                    <a:pt x="4" y="9"/>
                  </a:lnTo>
                  <a:lnTo>
                    <a:pt x="4" y="7"/>
                  </a:lnTo>
                  <a:lnTo>
                    <a:pt x="10" y="5"/>
                  </a:lnTo>
                  <a:lnTo>
                    <a:pt x="15" y="6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4" y="4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37" y="6"/>
                  </a:lnTo>
                  <a:lnTo>
                    <a:pt x="40" y="4"/>
                  </a:lnTo>
                  <a:lnTo>
                    <a:pt x="44" y="8"/>
                  </a:lnTo>
                  <a:lnTo>
                    <a:pt x="46" y="25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93" name="Freeform 128"/>
            <p:cNvSpPr>
              <a:spLocks noChangeAspect="1"/>
            </p:cNvSpPr>
            <p:nvPr/>
          </p:nvSpPr>
          <p:spPr bwMode="auto">
            <a:xfrm>
              <a:off x="3312" y="1854"/>
              <a:ext cx="115" cy="68"/>
            </a:xfrm>
            <a:custGeom>
              <a:avLst/>
              <a:gdLst>
                <a:gd name="T0" fmla="*/ 5 w 111"/>
                <a:gd name="T1" fmla="*/ 6 h 68"/>
                <a:gd name="T2" fmla="*/ 1 w 111"/>
                <a:gd name="T3" fmla="*/ 0 h 68"/>
                <a:gd name="T4" fmla="*/ 0 w 111"/>
                <a:gd name="T5" fmla="*/ 14 h 68"/>
                <a:gd name="T6" fmla="*/ 7 w 111"/>
                <a:gd name="T7" fmla="*/ 27 h 68"/>
                <a:gd name="T8" fmla="*/ 0 w 111"/>
                <a:gd name="T9" fmla="*/ 39 h 68"/>
                <a:gd name="T10" fmla="*/ 5 w 111"/>
                <a:gd name="T11" fmla="*/ 47 h 68"/>
                <a:gd name="T12" fmla="*/ 9 w 111"/>
                <a:gd name="T13" fmla="*/ 51 h 68"/>
                <a:gd name="T14" fmla="*/ 11 w 111"/>
                <a:gd name="T15" fmla="*/ 68 h 68"/>
                <a:gd name="T16" fmla="*/ 33 w 111"/>
                <a:gd name="T17" fmla="*/ 63 h 68"/>
                <a:gd name="T18" fmla="*/ 64 w 111"/>
                <a:gd name="T19" fmla="*/ 68 h 68"/>
                <a:gd name="T20" fmla="*/ 72 w 111"/>
                <a:gd name="T21" fmla="*/ 61 h 68"/>
                <a:gd name="T22" fmla="*/ 75 w 111"/>
                <a:gd name="T23" fmla="*/ 58 h 68"/>
                <a:gd name="T24" fmla="*/ 79 w 111"/>
                <a:gd name="T25" fmla="*/ 53 h 68"/>
                <a:gd name="T26" fmla="*/ 106 w 111"/>
                <a:gd name="T27" fmla="*/ 52 h 68"/>
                <a:gd name="T28" fmla="*/ 97 w 111"/>
                <a:gd name="T29" fmla="*/ 42 h 68"/>
                <a:gd name="T30" fmla="*/ 102 w 111"/>
                <a:gd name="T31" fmla="*/ 33 h 68"/>
                <a:gd name="T32" fmla="*/ 106 w 111"/>
                <a:gd name="T33" fmla="*/ 19 h 68"/>
                <a:gd name="T34" fmla="*/ 111 w 111"/>
                <a:gd name="T35" fmla="*/ 11 h 68"/>
                <a:gd name="T36" fmla="*/ 75 w 111"/>
                <a:gd name="T37" fmla="*/ 4 h 68"/>
                <a:gd name="T38" fmla="*/ 47 w 111"/>
                <a:gd name="T39" fmla="*/ 12 h 68"/>
                <a:gd name="T40" fmla="*/ 26 w 111"/>
                <a:gd name="T41" fmla="*/ 9 h 68"/>
                <a:gd name="T42" fmla="*/ 5 w 111"/>
                <a:gd name="T43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68">
                  <a:moveTo>
                    <a:pt x="5" y="6"/>
                  </a:moveTo>
                  <a:lnTo>
                    <a:pt x="1" y="0"/>
                  </a:lnTo>
                  <a:lnTo>
                    <a:pt x="0" y="14"/>
                  </a:lnTo>
                  <a:lnTo>
                    <a:pt x="7" y="27"/>
                  </a:lnTo>
                  <a:lnTo>
                    <a:pt x="0" y="39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1" y="68"/>
                  </a:lnTo>
                  <a:lnTo>
                    <a:pt x="33" y="63"/>
                  </a:lnTo>
                  <a:lnTo>
                    <a:pt x="64" y="68"/>
                  </a:lnTo>
                  <a:lnTo>
                    <a:pt x="72" y="61"/>
                  </a:lnTo>
                  <a:lnTo>
                    <a:pt x="75" y="58"/>
                  </a:lnTo>
                  <a:lnTo>
                    <a:pt x="79" y="53"/>
                  </a:lnTo>
                  <a:lnTo>
                    <a:pt x="106" y="52"/>
                  </a:lnTo>
                  <a:lnTo>
                    <a:pt x="97" y="42"/>
                  </a:lnTo>
                  <a:lnTo>
                    <a:pt x="102" y="33"/>
                  </a:lnTo>
                  <a:lnTo>
                    <a:pt x="106" y="19"/>
                  </a:lnTo>
                  <a:lnTo>
                    <a:pt x="111" y="11"/>
                  </a:lnTo>
                  <a:lnTo>
                    <a:pt x="75" y="4"/>
                  </a:lnTo>
                  <a:lnTo>
                    <a:pt x="47" y="12"/>
                  </a:lnTo>
                  <a:lnTo>
                    <a:pt x="26" y="9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94" name="Freeform 129"/>
            <p:cNvSpPr>
              <a:spLocks noChangeAspect="1"/>
            </p:cNvSpPr>
            <p:nvPr/>
          </p:nvSpPr>
          <p:spPr bwMode="auto">
            <a:xfrm>
              <a:off x="3256" y="1893"/>
              <a:ext cx="27" cy="66"/>
            </a:xfrm>
            <a:custGeom>
              <a:avLst/>
              <a:gdLst>
                <a:gd name="T0" fmla="*/ 0 w 32"/>
                <a:gd name="T1" fmla="*/ 15 h 66"/>
                <a:gd name="T2" fmla="*/ 4 w 32"/>
                <a:gd name="T3" fmla="*/ 46 h 66"/>
                <a:gd name="T4" fmla="*/ 18 w 32"/>
                <a:gd name="T5" fmla="*/ 66 h 66"/>
                <a:gd name="T6" fmla="*/ 22 w 32"/>
                <a:gd name="T7" fmla="*/ 60 h 66"/>
                <a:gd name="T8" fmla="*/ 32 w 32"/>
                <a:gd name="T9" fmla="*/ 40 h 66"/>
                <a:gd name="T10" fmla="*/ 32 w 32"/>
                <a:gd name="T11" fmla="*/ 39 h 66"/>
                <a:gd name="T12" fmla="*/ 20 w 32"/>
                <a:gd name="T13" fmla="*/ 14 h 66"/>
                <a:gd name="T14" fmla="*/ 14 w 32"/>
                <a:gd name="T15" fmla="*/ 3 h 66"/>
                <a:gd name="T16" fmla="*/ 3 w 32"/>
                <a:gd name="T17" fmla="*/ 0 h 66"/>
                <a:gd name="T18" fmla="*/ 0 w 32"/>
                <a:gd name="T19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66">
                  <a:moveTo>
                    <a:pt x="0" y="15"/>
                  </a:moveTo>
                  <a:lnTo>
                    <a:pt x="4" y="46"/>
                  </a:lnTo>
                  <a:lnTo>
                    <a:pt x="18" y="66"/>
                  </a:lnTo>
                  <a:lnTo>
                    <a:pt x="22" y="60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20" y="14"/>
                  </a:lnTo>
                  <a:lnTo>
                    <a:pt x="14" y="3"/>
                  </a:lnTo>
                  <a:lnTo>
                    <a:pt x="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95" name="Freeform 130"/>
            <p:cNvSpPr>
              <a:spLocks noChangeAspect="1"/>
            </p:cNvSpPr>
            <p:nvPr/>
          </p:nvSpPr>
          <p:spPr bwMode="auto">
            <a:xfrm>
              <a:off x="3697" y="1915"/>
              <a:ext cx="90" cy="60"/>
            </a:xfrm>
            <a:custGeom>
              <a:avLst/>
              <a:gdLst>
                <a:gd name="T0" fmla="*/ 11 w 87"/>
                <a:gd name="T1" fmla="*/ 9 h 60"/>
                <a:gd name="T2" fmla="*/ 0 w 87"/>
                <a:gd name="T3" fmla="*/ 0 h 60"/>
                <a:gd name="T4" fmla="*/ 27 w 87"/>
                <a:gd name="T5" fmla="*/ 0 h 60"/>
                <a:gd name="T6" fmla="*/ 55 w 87"/>
                <a:gd name="T7" fmla="*/ 0 h 60"/>
                <a:gd name="T8" fmla="*/ 73 w 87"/>
                <a:gd name="T9" fmla="*/ 3 h 60"/>
                <a:gd name="T10" fmla="*/ 72 w 87"/>
                <a:gd name="T11" fmla="*/ 24 h 60"/>
                <a:gd name="T12" fmla="*/ 80 w 87"/>
                <a:gd name="T13" fmla="*/ 28 h 60"/>
                <a:gd name="T14" fmla="*/ 73 w 87"/>
                <a:gd name="T15" fmla="*/ 36 h 60"/>
                <a:gd name="T16" fmla="*/ 87 w 87"/>
                <a:gd name="T17" fmla="*/ 56 h 60"/>
                <a:gd name="T18" fmla="*/ 79 w 87"/>
                <a:gd name="T19" fmla="*/ 60 h 60"/>
                <a:gd name="T20" fmla="*/ 73 w 87"/>
                <a:gd name="T21" fmla="*/ 55 h 60"/>
                <a:gd name="T22" fmla="*/ 71 w 87"/>
                <a:gd name="T23" fmla="*/ 52 h 60"/>
                <a:gd name="T24" fmla="*/ 67 w 87"/>
                <a:gd name="T25" fmla="*/ 49 h 60"/>
                <a:gd name="T26" fmla="*/ 62 w 87"/>
                <a:gd name="T27" fmla="*/ 47 h 60"/>
                <a:gd name="T28" fmla="*/ 57 w 87"/>
                <a:gd name="T29" fmla="*/ 46 h 60"/>
                <a:gd name="T30" fmla="*/ 52 w 87"/>
                <a:gd name="T31" fmla="*/ 44 h 60"/>
                <a:gd name="T32" fmla="*/ 44 w 87"/>
                <a:gd name="T33" fmla="*/ 44 h 60"/>
                <a:gd name="T34" fmla="*/ 44 w 87"/>
                <a:gd name="T35" fmla="*/ 43 h 60"/>
                <a:gd name="T36" fmla="*/ 27 w 87"/>
                <a:gd name="T37" fmla="*/ 36 h 60"/>
                <a:gd name="T38" fmla="*/ 20 w 87"/>
                <a:gd name="T39" fmla="*/ 24 h 60"/>
                <a:gd name="T40" fmla="*/ 11 w 87"/>
                <a:gd name="T41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11" y="9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55" y="0"/>
                  </a:lnTo>
                  <a:lnTo>
                    <a:pt x="73" y="3"/>
                  </a:lnTo>
                  <a:lnTo>
                    <a:pt x="72" y="24"/>
                  </a:lnTo>
                  <a:lnTo>
                    <a:pt x="80" y="28"/>
                  </a:lnTo>
                  <a:lnTo>
                    <a:pt x="73" y="36"/>
                  </a:lnTo>
                  <a:lnTo>
                    <a:pt x="87" y="56"/>
                  </a:lnTo>
                  <a:lnTo>
                    <a:pt x="79" y="60"/>
                  </a:lnTo>
                  <a:lnTo>
                    <a:pt x="73" y="55"/>
                  </a:lnTo>
                  <a:lnTo>
                    <a:pt x="71" y="52"/>
                  </a:lnTo>
                  <a:lnTo>
                    <a:pt x="67" y="49"/>
                  </a:lnTo>
                  <a:lnTo>
                    <a:pt x="62" y="47"/>
                  </a:lnTo>
                  <a:lnTo>
                    <a:pt x="57" y="46"/>
                  </a:lnTo>
                  <a:lnTo>
                    <a:pt x="52" y="44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27" y="36"/>
                  </a:lnTo>
                  <a:lnTo>
                    <a:pt x="20" y="24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96" name="Freeform 131"/>
            <p:cNvSpPr>
              <a:spLocks noChangeAspect="1"/>
            </p:cNvSpPr>
            <p:nvPr/>
          </p:nvSpPr>
          <p:spPr bwMode="auto">
            <a:xfrm>
              <a:off x="3275" y="1912"/>
              <a:ext cx="117" cy="121"/>
            </a:xfrm>
            <a:custGeom>
              <a:avLst/>
              <a:gdLst>
                <a:gd name="T0" fmla="*/ 21 w 117"/>
                <a:gd name="T1" fmla="*/ 63 h 120"/>
                <a:gd name="T2" fmla="*/ 8 w 117"/>
                <a:gd name="T3" fmla="*/ 58 h 120"/>
                <a:gd name="T4" fmla="*/ 0 w 117"/>
                <a:gd name="T5" fmla="*/ 47 h 120"/>
                <a:gd name="T6" fmla="*/ 4 w 117"/>
                <a:gd name="T7" fmla="*/ 41 h 120"/>
                <a:gd name="T8" fmla="*/ 14 w 117"/>
                <a:gd name="T9" fmla="*/ 21 h 120"/>
                <a:gd name="T10" fmla="*/ 14 w 117"/>
                <a:gd name="T11" fmla="*/ 20 h 120"/>
                <a:gd name="T12" fmla="*/ 48 w 117"/>
                <a:gd name="T13" fmla="*/ 10 h 120"/>
                <a:gd name="T14" fmla="*/ 70 w 117"/>
                <a:gd name="T15" fmla="*/ 5 h 120"/>
                <a:gd name="T16" fmla="*/ 101 w 117"/>
                <a:gd name="T17" fmla="*/ 10 h 120"/>
                <a:gd name="T18" fmla="*/ 109 w 117"/>
                <a:gd name="T19" fmla="*/ 3 h 120"/>
                <a:gd name="T20" fmla="*/ 112 w 117"/>
                <a:gd name="T21" fmla="*/ 0 h 120"/>
                <a:gd name="T22" fmla="*/ 117 w 117"/>
                <a:gd name="T23" fmla="*/ 9 h 120"/>
                <a:gd name="T24" fmla="*/ 109 w 117"/>
                <a:gd name="T25" fmla="*/ 23 h 120"/>
                <a:gd name="T26" fmla="*/ 87 w 117"/>
                <a:gd name="T27" fmla="*/ 18 h 120"/>
                <a:gd name="T28" fmla="*/ 67 w 117"/>
                <a:gd name="T29" fmla="*/ 25 h 120"/>
                <a:gd name="T30" fmla="*/ 76 w 117"/>
                <a:gd name="T31" fmla="*/ 35 h 120"/>
                <a:gd name="T32" fmla="*/ 67 w 117"/>
                <a:gd name="T33" fmla="*/ 35 h 120"/>
                <a:gd name="T34" fmla="*/ 70 w 117"/>
                <a:gd name="T35" fmla="*/ 39 h 120"/>
                <a:gd name="T36" fmla="*/ 61 w 117"/>
                <a:gd name="T37" fmla="*/ 36 h 120"/>
                <a:gd name="T38" fmla="*/ 65 w 117"/>
                <a:gd name="T39" fmla="*/ 42 h 120"/>
                <a:gd name="T40" fmla="*/ 52 w 117"/>
                <a:gd name="T41" fmla="*/ 27 h 120"/>
                <a:gd name="T42" fmla="*/ 47 w 117"/>
                <a:gd name="T43" fmla="*/ 31 h 120"/>
                <a:gd name="T44" fmla="*/ 55 w 117"/>
                <a:gd name="T45" fmla="*/ 50 h 120"/>
                <a:gd name="T46" fmla="*/ 60 w 117"/>
                <a:gd name="T47" fmla="*/ 60 h 120"/>
                <a:gd name="T48" fmla="*/ 52 w 117"/>
                <a:gd name="T49" fmla="*/ 57 h 120"/>
                <a:gd name="T50" fmla="*/ 54 w 117"/>
                <a:gd name="T51" fmla="*/ 65 h 120"/>
                <a:gd name="T52" fmla="*/ 51 w 117"/>
                <a:gd name="T53" fmla="*/ 66 h 120"/>
                <a:gd name="T54" fmla="*/ 76 w 117"/>
                <a:gd name="T55" fmla="*/ 84 h 120"/>
                <a:gd name="T56" fmla="*/ 75 w 117"/>
                <a:gd name="T57" fmla="*/ 91 h 120"/>
                <a:gd name="T58" fmla="*/ 66 w 117"/>
                <a:gd name="T59" fmla="*/ 87 h 120"/>
                <a:gd name="T60" fmla="*/ 61 w 117"/>
                <a:gd name="T61" fmla="*/ 89 h 120"/>
                <a:gd name="T62" fmla="*/ 66 w 117"/>
                <a:gd name="T63" fmla="*/ 100 h 120"/>
                <a:gd name="T64" fmla="*/ 54 w 117"/>
                <a:gd name="T65" fmla="*/ 100 h 120"/>
                <a:gd name="T66" fmla="*/ 62 w 117"/>
                <a:gd name="T67" fmla="*/ 120 h 120"/>
                <a:gd name="T68" fmla="*/ 52 w 117"/>
                <a:gd name="T69" fmla="*/ 116 h 120"/>
                <a:gd name="T70" fmla="*/ 49 w 117"/>
                <a:gd name="T71" fmla="*/ 120 h 120"/>
                <a:gd name="T72" fmla="*/ 40 w 117"/>
                <a:gd name="T73" fmla="*/ 110 h 120"/>
                <a:gd name="T74" fmla="*/ 37 w 117"/>
                <a:gd name="T75" fmla="*/ 114 h 120"/>
                <a:gd name="T76" fmla="*/ 27 w 117"/>
                <a:gd name="T77" fmla="*/ 95 h 120"/>
                <a:gd name="T78" fmla="*/ 26 w 117"/>
                <a:gd name="T79" fmla="*/ 86 h 120"/>
                <a:gd name="T80" fmla="*/ 41 w 117"/>
                <a:gd name="T81" fmla="*/ 80 h 120"/>
                <a:gd name="T82" fmla="*/ 59 w 117"/>
                <a:gd name="T83" fmla="*/ 85 h 120"/>
                <a:gd name="T84" fmla="*/ 59 w 117"/>
                <a:gd name="T85" fmla="*/ 81 h 120"/>
                <a:gd name="T86" fmla="*/ 47 w 117"/>
                <a:gd name="T87" fmla="*/ 76 h 120"/>
                <a:gd name="T88" fmla="*/ 26 w 117"/>
                <a:gd name="T89" fmla="*/ 75 h 120"/>
                <a:gd name="T90" fmla="*/ 21 w 117"/>
                <a:gd name="T91" fmla="*/ 76 h 120"/>
                <a:gd name="T92" fmla="*/ 16 w 117"/>
                <a:gd name="T93" fmla="*/ 65 h 120"/>
                <a:gd name="T94" fmla="*/ 21 w 117"/>
                <a:gd name="T95" fmla="*/ 6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" h="120">
                  <a:moveTo>
                    <a:pt x="21" y="63"/>
                  </a:moveTo>
                  <a:lnTo>
                    <a:pt x="8" y="58"/>
                  </a:lnTo>
                  <a:lnTo>
                    <a:pt x="0" y="47"/>
                  </a:lnTo>
                  <a:lnTo>
                    <a:pt x="4" y="41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48" y="10"/>
                  </a:lnTo>
                  <a:lnTo>
                    <a:pt x="70" y="5"/>
                  </a:lnTo>
                  <a:lnTo>
                    <a:pt x="101" y="10"/>
                  </a:lnTo>
                  <a:lnTo>
                    <a:pt x="109" y="3"/>
                  </a:lnTo>
                  <a:lnTo>
                    <a:pt x="112" y="0"/>
                  </a:lnTo>
                  <a:lnTo>
                    <a:pt x="117" y="9"/>
                  </a:lnTo>
                  <a:lnTo>
                    <a:pt x="109" y="23"/>
                  </a:lnTo>
                  <a:lnTo>
                    <a:pt x="87" y="18"/>
                  </a:lnTo>
                  <a:lnTo>
                    <a:pt x="67" y="25"/>
                  </a:lnTo>
                  <a:lnTo>
                    <a:pt x="76" y="35"/>
                  </a:lnTo>
                  <a:lnTo>
                    <a:pt x="67" y="35"/>
                  </a:lnTo>
                  <a:lnTo>
                    <a:pt x="70" y="39"/>
                  </a:lnTo>
                  <a:lnTo>
                    <a:pt x="61" y="36"/>
                  </a:lnTo>
                  <a:lnTo>
                    <a:pt x="65" y="42"/>
                  </a:lnTo>
                  <a:lnTo>
                    <a:pt x="52" y="27"/>
                  </a:lnTo>
                  <a:lnTo>
                    <a:pt x="47" y="31"/>
                  </a:lnTo>
                  <a:lnTo>
                    <a:pt x="55" y="50"/>
                  </a:lnTo>
                  <a:lnTo>
                    <a:pt x="60" y="60"/>
                  </a:lnTo>
                  <a:lnTo>
                    <a:pt x="52" y="57"/>
                  </a:lnTo>
                  <a:lnTo>
                    <a:pt x="54" y="65"/>
                  </a:lnTo>
                  <a:lnTo>
                    <a:pt x="51" y="66"/>
                  </a:lnTo>
                  <a:lnTo>
                    <a:pt x="76" y="84"/>
                  </a:lnTo>
                  <a:lnTo>
                    <a:pt x="75" y="91"/>
                  </a:lnTo>
                  <a:lnTo>
                    <a:pt x="66" y="87"/>
                  </a:lnTo>
                  <a:lnTo>
                    <a:pt x="61" y="89"/>
                  </a:lnTo>
                  <a:lnTo>
                    <a:pt x="66" y="100"/>
                  </a:lnTo>
                  <a:lnTo>
                    <a:pt x="54" y="100"/>
                  </a:lnTo>
                  <a:lnTo>
                    <a:pt x="62" y="120"/>
                  </a:lnTo>
                  <a:lnTo>
                    <a:pt x="52" y="116"/>
                  </a:lnTo>
                  <a:lnTo>
                    <a:pt x="49" y="120"/>
                  </a:lnTo>
                  <a:lnTo>
                    <a:pt x="40" y="110"/>
                  </a:lnTo>
                  <a:lnTo>
                    <a:pt x="37" y="114"/>
                  </a:lnTo>
                  <a:lnTo>
                    <a:pt x="27" y="95"/>
                  </a:lnTo>
                  <a:lnTo>
                    <a:pt x="26" y="86"/>
                  </a:lnTo>
                  <a:lnTo>
                    <a:pt x="41" y="80"/>
                  </a:lnTo>
                  <a:lnTo>
                    <a:pt x="59" y="85"/>
                  </a:lnTo>
                  <a:lnTo>
                    <a:pt x="59" y="81"/>
                  </a:lnTo>
                  <a:lnTo>
                    <a:pt x="47" y="76"/>
                  </a:lnTo>
                  <a:lnTo>
                    <a:pt x="26" y="75"/>
                  </a:lnTo>
                  <a:lnTo>
                    <a:pt x="21" y="76"/>
                  </a:lnTo>
                  <a:lnTo>
                    <a:pt x="16" y="65"/>
                  </a:lnTo>
                  <a:lnTo>
                    <a:pt x="21" y="63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97" name="Freeform 132"/>
            <p:cNvSpPr>
              <a:spLocks noChangeAspect="1"/>
            </p:cNvSpPr>
            <p:nvPr/>
          </p:nvSpPr>
          <p:spPr bwMode="auto">
            <a:xfrm>
              <a:off x="3350" y="2057"/>
              <a:ext cx="54" cy="12"/>
            </a:xfrm>
            <a:custGeom>
              <a:avLst/>
              <a:gdLst>
                <a:gd name="T0" fmla="*/ 41 w 53"/>
                <a:gd name="T1" fmla="*/ 6 h 12"/>
                <a:gd name="T2" fmla="*/ 11 w 53"/>
                <a:gd name="T3" fmla="*/ 0 h 12"/>
                <a:gd name="T4" fmla="*/ 2 w 53"/>
                <a:gd name="T5" fmla="*/ 0 h 12"/>
                <a:gd name="T6" fmla="*/ 0 w 53"/>
                <a:gd name="T7" fmla="*/ 7 h 12"/>
                <a:gd name="T8" fmla="*/ 19 w 53"/>
                <a:gd name="T9" fmla="*/ 9 h 12"/>
                <a:gd name="T10" fmla="*/ 37 w 53"/>
                <a:gd name="T11" fmla="*/ 12 h 12"/>
                <a:gd name="T12" fmla="*/ 53 w 53"/>
                <a:gd name="T13" fmla="*/ 8 h 12"/>
                <a:gd name="T14" fmla="*/ 41 w 5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2">
                  <a:moveTo>
                    <a:pt x="41" y="6"/>
                  </a:moveTo>
                  <a:lnTo>
                    <a:pt x="11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19" y="9"/>
                  </a:lnTo>
                  <a:lnTo>
                    <a:pt x="37" y="12"/>
                  </a:lnTo>
                  <a:lnTo>
                    <a:pt x="53" y="8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98" name="Freeform 133"/>
            <p:cNvSpPr>
              <a:spLocks noChangeAspect="1"/>
            </p:cNvSpPr>
            <p:nvPr/>
          </p:nvSpPr>
          <p:spPr bwMode="auto">
            <a:xfrm>
              <a:off x="3327" y="1975"/>
              <a:ext cx="26" cy="23"/>
            </a:xfrm>
            <a:custGeom>
              <a:avLst/>
              <a:gdLst>
                <a:gd name="T0" fmla="*/ 31 w 31"/>
                <a:gd name="T1" fmla="*/ 21 h 22"/>
                <a:gd name="T2" fmla="*/ 15 w 31"/>
                <a:gd name="T3" fmla="*/ 6 h 22"/>
                <a:gd name="T4" fmla="*/ 0 w 31"/>
                <a:gd name="T5" fmla="*/ 0 h 22"/>
                <a:gd name="T6" fmla="*/ 16 w 31"/>
                <a:gd name="T7" fmla="*/ 11 h 22"/>
                <a:gd name="T8" fmla="*/ 31 w 31"/>
                <a:gd name="T9" fmla="*/ 22 h 22"/>
                <a:gd name="T10" fmla="*/ 31 w 31"/>
                <a:gd name="T1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">
                  <a:moveTo>
                    <a:pt x="31" y="21"/>
                  </a:moveTo>
                  <a:lnTo>
                    <a:pt x="15" y="6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31" y="22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99" name="Freeform 134"/>
            <p:cNvSpPr>
              <a:spLocks noChangeAspect="1"/>
            </p:cNvSpPr>
            <p:nvPr/>
          </p:nvSpPr>
          <p:spPr bwMode="auto">
            <a:xfrm>
              <a:off x="3385" y="1967"/>
              <a:ext cx="13" cy="5"/>
            </a:xfrm>
            <a:custGeom>
              <a:avLst/>
              <a:gdLst>
                <a:gd name="T0" fmla="*/ 12 w 12"/>
                <a:gd name="T1" fmla="*/ 5 h 5"/>
                <a:gd name="T2" fmla="*/ 5 w 12"/>
                <a:gd name="T3" fmla="*/ 3 h 5"/>
                <a:gd name="T4" fmla="*/ 0 w 12"/>
                <a:gd name="T5" fmla="*/ 0 h 5"/>
                <a:gd name="T6" fmla="*/ 10 w 12"/>
                <a:gd name="T7" fmla="*/ 3 h 5"/>
                <a:gd name="T8" fmla="*/ 12 w 1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10" y="3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0" name="Freeform 135"/>
            <p:cNvSpPr>
              <a:spLocks noChangeAspect="1"/>
            </p:cNvSpPr>
            <p:nvPr/>
          </p:nvSpPr>
          <p:spPr bwMode="auto">
            <a:xfrm>
              <a:off x="3284" y="1989"/>
              <a:ext cx="4" cy="6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5 h 5"/>
                <a:gd name="T4" fmla="*/ 1 w 6"/>
                <a:gd name="T5" fmla="*/ 5 h 5"/>
                <a:gd name="T6" fmla="*/ 0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1" name="Freeform 136"/>
            <p:cNvSpPr>
              <a:spLocks noChangeAspect="1"/>
            </p:cNvSpPr>
            <p:nvPr/>
          </p:nvSpPr>
          <p:spPr bwMode="auto">
            <a:xfrm>
              <a:off x="3386" y="1985"/>
              <a:ext cx="1" cy="6"/>
            </a:xfrm>
            <a:custGeom>
              <a:avLst/>
              <a:gdLst>
                <a:gd name="T0" fmla="*/ 5 w 5"/>
                <a:gd name="T1" fmla="*/ 0 h 6"/>
                <a:gd name="T2" fmla="*/ 4 w 5"/>
                <a:gd name="T3" fmla="*/ 6 h 6"/>
                <a:gd name="T4" fmla="*/ 0 w 5"/>
                <a:gd name="T5" fmla="*/ 2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2" name="Freeform 137"/>
            <p:cNvSpPr>
              <a:spLocks noChangeAspect="1"/>
            </p:cNvSpPr>
            <p:nvPr/>
          </p:nvSpPr>
          <p:spPr bwMode="auto">
            <a:xfrm>
              <a:off x="3015" y="1793"/>
              <a:ext cx="221" cy="208"/>
            </a:xfrm>
            <a:custGeom>
              <a:avLst/>
              <a:gdLst>
                <a:gd name="T0" fmla="*/ 123 w 222"/>
                <a:gd name="T1" fmla="*/ 8 h 207"/>
                <a:gd name="T2" fmla="*/ 95 w 222"/>
                <a:gd name="T3" fmla="*/ 0 h 207"/>
                <a:gd name="T4" fmla="*/ 75 w 222"/>
                <a:gd name="T5" fmla="*/ 2 h 207"/>
                <a:gd name="T6" fmla="*/ 64 w 222"/>
                <a:gd name="T7" fmla="*/ 1 h 207"/>
                <a:gd name="T8" fmla="*/ 64 w 222"/>
                <a:gd name="T9" fmla="*/ 2 h 207"/>
                <a:gd name="T10" fmla="*/ 61 w 222"/>
                <a:gd name="T11" fmla="*/ 6 h 207"/>
                <a:gd name="T12" fmla="*/ 56 w 222"/>
                <a:gd name="T13" fmla="*/ 13 h 207"/>
                <a:gd name="T14" fmla="*/ 43 w 222"/>
                <a:gd name="T15" fmla="*/ 13 h 207"/>
                <a:gd name="T16" fmla="*/ 37 w 222"/>
                <a:gd name="T17" fmla="*/ 22 h 207"/>
                <a:gd name="T18" fmla="*/ 25 w 222"/>
                <a:gd name="T19" fmla="*/ 12 h 207"/>
                <a:gd name="T20" fmla="*/ 14 w 222"/>
                <a:gd name="T21" fmla="*/ 20 h 207"/>
                <a:gd name="T22" fmla="*/ 3 w 222"/>
                <a:gd name="T23" fmla="*/ 22 h 207"/>
                <a:gd name="T24" fmla="*/ 3 w 222"/>
                <a:gd name="T25" fmla="*/ 32 h 207"/>
                <a:gd name="T26" fmla="*/ 0 w 222"/>
                <a:gd name="T27" fmla="*/ 40 h 207"/>
                <a:gd name="T28" fmla="*/ 1 w 222"/>
                <a:gd name="T29" fmla="*/ 46 h 207"/>
                <a:gd name="T30" fmla="*/ 1 w 222"/>
                <a:gd name="T31" fmla="*/ 55 h 207"/>
                <a:gd name="T32" fmla="*/ 14 w 222"/>
                <a:gd name="T33" fmla="*/ 62 h 207"/>
                <a:gd name="T34" fmla="*/ 14 w 222"/>
                <a:gd name="T35" fmla="*/ 71 h 207"/>
                <a:gd name="T36" fmla="*/ 31 w 222"/>
                <a:gd name="T37" fmla="*/ 59 h 207"/>
                <a:gd name="T38" fmla="*/ 55 w 222"/>
                <a:gd name="T39" fmla="*/ 64 h 207"/>
                <a:gd name="T40" fmla="*/ 70 w 222"/>
                <a:gd name="T41" fmla="*/ 88 h 207"/>
                <a:gd name="T42" fmla="*/ 86 w 222"/>
                <a:gd name="T43" fmla="*/ 103 h 207"/>
                <a:gd name="T44" fmla="*/ 102 w 222"/>
                <a:gd name="T45" fmla="*/ 119 h 207"/>
                <a:gd name="T46" fmla="*/ 109 w 222"/>
                <a:gd name="T47" fmla="*/ 121 h 207"/>
                <a:gd name="T48" fmla="*/ 110 w 222"/>
                <a:gd name="T49" fmla="*/ 122 h 207"/>
                <a:gd name="T50" fmla="*/ 123 w 222"/>
                <a:gd name="T51" fmla="*/ 129 h 207"/>
                <a:gd name="T52" fmla="*/ 146 w 222"/>
                <a:gd name="T53" fmla="*/ 144 h 207"/>
                <a:gd name="T54" fmla="*/ 156 w 222"/>
                <a:gd name="T55" fmla="*/ 150 h 207"/>
                <a:gd name="T56" fmla="*/ 167 w 222"/>
                <a:gd name="T57" fmla="*/ 157 h 207"/>
                <a:gd name="T58" fmla="*/ 179 w 222"/>
                <a:gd name="T59" fmla="*/ 182 h 207"/>
                <a:gd name="T60" fmla="*/ 171 w 222"/>
                <a:gd name="T61" fmla="*/ 201 h 207"/>
                <a:gd name="T62" fmla="*/ 180 w 222"/>
                <a:gd name="T63" fmla="*/ 207 h 207"/>
                <a:gd name="T64" fmla="*/ 189 w 222"/>
                <a:gd name="T65" fmla="*/ 192 h 207"/>
                <a:gd name="T66" fmla="*/ 196 w 222"/>
                <a:gd name="T67" fmla="*/ 184 h 207"/>
                <a:gd name="T68" fmla="*/ 199 w 222"/>
                <a:gd name="T69" fmla="*/ 177 h 207"/>
                <a:gd name="T70" fmla="*/ 189 w 222"/>
                <a:gd name="T71" fmla="*/ 167 h 207"/>
                <a:gd name="T72" fmla="*/ 192 w 222"/>
                <a:gd name="T73" fmla="*/ 149 h 207"/>
                <a:gd name="T74" fmla="*/ 204 w 222"/>
                <a:gd name="T75" fmla="*/ 152 h 207"/>
                <a:gd name="T76" fmla="*/ 217 w 222"/>
                <a:gd name="T77" fmla="*/ 163 h 207"/>
                <a:gd name="T78" fmla="*/ 222 w 222"/>
                <a:gd name="T79" fmla="*/ 152 h 207"/>
                <a:gd name="T80" fmla="*/ 198 w 222"/>
                <a:gd name="T81" fmla="*/ 139 h 207"/>
                <a:gd name="T82" fmla="*/ 174 w 222"/>
                <a:gd name="T83" fmla="*/ 125 h 207"/>
                <a:gd name="T84" fmla="*/ 177 w 222"/>
                <a:gd name="T85" fmla="*/ 118 h 207"/>
                <a:gd name="T86" fmla="*/ 169 w 222"/>
                <a:gd name="T87" fmla="*/ 114 h 207"/>
                <a:gd name="T88" fmla="*/ 145 w 222"/>
                <a:gd name="T89" fmla="*/ 108 h 207"/>
                <a:gd name="T90" fmla="*/ 136 w 222"/>
                <a:gd name="T91" fmla="*/ 92 h 207"/>
                <a:gd name="T92" fmla="*/ 127 w 222"/>
                <a:gd name="T93" fmla="*/ 78 h 207"/>
                <a:gd name="T94" fmla="*/ 108 w 222"/>
                <a:gd name="T95" fmla="*/ 67 h 207"/>
                <a:gd name="T96" fmla="*/ 101 w 222"/>
                <a:gd name="T97" fmla="*/ 48 h 207"/>
                <a:gd name="T98" fmla="*/ 98 w 222"/>
                <a:gd name="T99" fmla="*/ 37 h 207"/>
                <a:gd name="T100" fmla="*/ 114 w 222"/>
                <a:gd name="T101" fmla="*/ 27 h 207"/>
                <a:gd name="T102" fmla="*/ 124 w 222"/>
                <a:gd name="T103" fmla="*/ 30 h 207"/>
                <a:gd name="T104" fmla="*/ 120 w 222"/>
                <a:gd name="T105" fmla="*/ 15 h 207"/>
                <a:gd name="T106" fmla="*/ 123 w 222"/>
                <a:gd name="T107" fmla="*/ 8 h 207"/>
                <a:gd name="T108" fmla="*/ 106 w 222"/>
                <a:gd name="T109" fmla="*/ 67 h 207"/>
                <a:gd name="T110" fmla="*/ 104 w 222"/>
                <a:gd name="T111" fmla="*/ 67 h 207"/>
                <a:gd name="T112" fmla="*/ 104 w 222"/>
                <a:gd name="T113" fmla="*/ 68 h 207"/>
                <a:gd name="T114" fmla="*/ 105 w 222"/>
                <a:gd name="T115" fmla="*/ 68 h 207"/>
                <a:gd name="T116" fmla="*/ 106 w 222"/>
                <a:gd name="T117" fmla="*/ 67 h 207"/>
                <a:gd name="T118" fmla="*/ 123 w 222"/>
                <a:gd name="T119" fmla="*/ 8 h 207"/>
                <a:gd name="T120" fmla="*/ 110 w 222"/>
                <a:gd name="T121" fmla="*/ 120 h 207"/>
                <a:gd name="T122" fmla="*/ 123 w 222"/>
                <a:gd name="T123" fmla="*/ 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2" h="207">
                  <a:moveTo>
                    <a:pt x="123" y="8"/>
                  </a:moveTo>
                  <a:lnTo>
                    <a:pt x="95" y="0"/>
                  </a:lnTo>
                  <a:lnTo>
                    <a:pt x="75" y="2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1" y="6"/>
                  </a:lnTo>
                  <a:lnTo>
                    <a:pt x="56" y="13"/>
                  </a:lnTo>
                  <a:lnTo>
                    <a:pt x="43" y="13"/>
                  </a:lnTo>
                  <a:lnTo>
                    <a:pt x="37" y="22"/>
                  </a:lnTo>
                  <a:lnTo>
                    <a:pt x="25" y="12"/>
                  </a:lnTo>
                  <a:lnTo>
                    <a:pt x="14" y="20"/>
                  </a:lnTo>
                  <a:lnTo>
                    <a:pt x="3" y="22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1" y="46"/>
                  </a:lnTo>
                  <a:lnTo>
                    <a:pt x="1" y="55"/>
                  </a:lnTo>
                  <a:lnTo>
                    <a:pt x="14" y="62"/>
                  </a:lnTo>
                  <a:lnTo>
                    <a:pt x="14" y="71"/>
                  </a:lnTo>
                  <a:lnTo>
                    <a:pt x="31" y="59"/>
                  </a:lnTo>
                  <a:lnTo>
                    <a:pt x="55" y="64"/>
                  </a:lnTo>
                  <a:lnTo>
                    <a:pt x="70" y="88"/>
                  </a:lnTo>
                  <a:lnTo>
                    <a:pt x="86" y="103"/>
                  </a:lnTo>
                  <a:lnTo>
                    <a:pt x="102" y="119"/>
                  </a:lnTo>
                  <a:lnTo>
                    <a:pt x="109" y="121"/>
                  </a:lnTo>
                  <a:lnTo>
                    <a:pt x="110" y="122"/>
                  </a:lnTo>
                  <a:lnTo>
                    <a:pt x="123" y="129"/>
                  </a:lnTo>
                  <a:lnTo>
                    <a:pt x="146" y="144"/>
                  </a:lnTo>
                  <a:lnTo>
                    <a:pt x="156" y="150"/>
                  </a:lnTo>
                  <a:lnTo>
                    <a:pt x="167" y="157"/>
                  </a:lnTo>
                  <a:lnTo>
                    <a:pt x="179" y="182"/>
                  </a:lnTo>
                  <a:lnTo>
                    <a:pt x="171" y="201"/>
                  </a:lnTo>
                  <a:lnTo>
                    <a:pt x="180" y="207"/>
                  </a:lnTo>
                  <a:lnTo>
                    <a:pt x="189" y="192"/>
                  </a:lnTo>
                  <a:lnTo>
                    <a:pt x="196" y="184"/>
                  </a:lnTo>
                  <a:lnTo>
                    <a:pt x="199" y="177"/>
                  </a:lnTo>
                  <a:lnTo>
                    <a:pt x="189" y="167"/>
                  </a:lnTo>
                  <a:lnTo>
                    <a:pt x="192" y="149"/>
                  </a:lnTo>
                  <a:lnTo>
                    <a:pt x="204" y="152"/>
                  </a:lnTo>
                  <a:lnTo>
                    <a:pt x="217" y="163"/>
                  </a:lnTo>
                  <a:lnTo>
                    <a:pt x="222" y="152"/>
                  </a:lnTo>
                  <a:lnTo>
                    <a:pt x="198" y="139"/>
                  </a:lnTo>
                  <a:lnTo>
                    <a:pt x="174" y="125"/>
                  </a:lnTo>
                  <a:lnTo>
                    <a:pt x="177" y="118"/>
                  </a:lnTo>
                  <a:lnTo>
                    <a:pt x="169" y="114"/>
                  </a:lnTo>
                  <a:lnTo>
                    <a:pt x="145" y="108"/>
                  </a:lnTo>
                  <a:lnTo>
                    <a:pt x="136" y="92"/>
                  </a:lnTo>
                  <a:lnTo>
                    <a:pt x="127" y="78"/>
                  </a:lnTo>
                  <a:lnTo>
                    <a:pt x="108" y="67"/>
                  </a:lnTo>
                  <a:lnTo>
                    <a:pt x="101" y="48"/>
                  </a:lnTo>
                  <a:lnTo>
                    <a:pt x="98" y="37"/>
                  </a:lnTo>
                  <a:lnTo>
                    <a:pt x="114" y="27"/>
                  </a:lnTo>
                  <a:lnTo>
                    <a:pt x="124" y="30"/>
                  </a:lnTo>
                  <a:lnTo>
                    <a:pt x="120" y="15"/>
                  </a:lnTo>
                  <a:lnTo>
                    <a:pt x="123" y="8"/>
                  </a:lnTo>
                  <a:lnTo>
                    <a:pt x="106" y="67"/>
                  </a:lnTo>
                  <a:lnTo>
                    <a:pt x="104" y="67"/>
                  </a:lnTo>
                  <a:lnTo>
                    <a:pt x="104" y="68"/>
                  </a:lnTo>
                  <a:lnTo>
                    <a:pt x="105" y="68"/>
                  </a:lnTo>
                  <a:lnTo>
                    <a:pt x="106" y="67"/>
                  </a:lnTo>
                  <a:lnTo>
                    <a:pt x="123" y="8"/>
                  </a:lnTo>
                  <a:lnTo>
                    <a:pt x="110" y="120"/>
                  </a:lnTo>
                  <a:lnTo>
                    <a:pt x="123" y="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3" name="Freeform 138"/>
            <p:cNvSpPr>
              <a:spLocks noChangeAspect="1"/>
            </p:cNvSpPr>
            <p:nvPr/>
          </p:nvSpPr>
          <p:spPr bwMode="auto">
            <a:xfrm>
              <a:off x="3015" y="1793"/>
              <a:ext cx="221" cy="208"/>
            </a:xfrm>
            <a:custGeom>
              <a:avLst/>
              <a:gdLst>
                <a:gd name="T0" fmla="*/ 123 w 222"/>
                <a:gd name="T1" fmla="*/ 8 h 207"/>
                <a:gd name="T2" fmla="*/ 95 w 222"/>
                <a:gd name="T3" fmla="*/ 0 h 207"/>
                <a:gd name="T4" fmla="*/ 75 w 222"/>
                <a:gd name="T5" fmla="*/ 2 h 207"/>
                <a:gd name="T6" fmla="*/ 64 w 222"/>
                <a:gd name="T7" fmla="*/ 1 h 207"/>
                <a:gd name="T8" fmla="*/ 64 w 222"/>
                <a:gd name="T9" fmla="*/ 2 h 207"/>
                <a:gd name="T10" fmla="*/ 61 w 222"/>
                <a:gd name="T11" fmla="*/ 6 h 207"/>
                <a:gd name="T12" fmla="*/ 56 w 222"/>
                <a:gd name="T13" fmla="*/ 13 h 207"/>
                <a:gd name="T14" fmla="*/ 43 w 222"/>
                <a:gd name="T15" fmla="*/ 13 h 207"/>
                <a:gd name="T16" fmla="*/ 37 w 222"/>
                <a:gd name="T17" fmla="*/ 22 h 207"/>
                <a:gd name="T18" fmla="*/ 25 w 222"/>
                <a:gd name="T19" fmla="*/ 12 h 207"/>
                <a:gd name="T20" fmla="*/ 14 w 222"/>
                <a:gd name="T21" fmla="*/ 20 h 207"/>
                <a:gd name="T22" fmla="*/ 3 w 222"/>
                <a:gd name="T23" fmla="*/ 22 h 207"/>
                <a:gd name="T24" fmla="*/ 3 w 222"/>
                <a:gd name="T25" fmla="*/ 32 h 207"/>
                <a:gd name="T26" fmla="*/ 0 w 222"/>
                <a:gd name="T27" fmla="*/ 40 h 207"/>
                <a:gd name="T28" fmla="*/ 1 w 222"/>
                <a:gd name="T29" fmla="*/ 46 h 207"/>
                <a:gd name="T30" fmla="*/ 1 w 222"/>
                <a:gd name="T31" fmla="*/ 55 h 207"/>
                <a:gd name="T32" fmla="*/ 14 w 222"/>
                <a:gd name="T33" fmla="*/ 62 h 207"/>
                <a:gd name="T34" fmla="*/ 14 w 222"/>
                <a:gd name="T35" fmla="*/ 71 h 207"/>
                <a:gd name="T36" fmla="*/ 31 w 222"/>
                <a:gd name="T37" fmla="*/ 59 h 207"/>
                <a:gd name="T38" fmla="*/ 55 w 222"/>
                <a:gd name="T39" fmla="*/ 64 h 207"/>
                <a:gd name="T40" fmla="*/ 70 w 222"/>
                <a:gd name="T41" fmla="*/ 88 h 207"/>
                <a:gd name="T42" fmla="*/ 86 w 222"/>
                <a:gd name="T43" fmla="*/ 103 h 207"/>
                <a:gd name="T44" fmla="*/ 102 w 222"/>
                <a:gd name="T45" fmla="*/ 119 h 207"/>
                <a:gd name="T46" fmla="*/ 109 w 222"/>
                <a:gd name="T47" fmla="*/ 121 h 207"/>
                <a:gd name="T48" fmla="*/ 110 w 222"/>
                <a:gd name="T49" fmla="*/ 122 h 207"/>
                <a:gd name="T50" fmla="*/ 123 w 222"/>
                <a:gd name="T51" fmla="*/ 129 h 207"/>
                <a:gd name="T52" fmla="*/ 146 w 222"/>
                <a:gd name="T53" fmla="*/ 144 h 207"/>
                <a:gd name="T54" fmla="*/ 156 w 222"/>
                <a:gd name="T55" fmla="*/ 150 h 207"/>
                <a:gd name="T56" fmla="*/ 167 w 222"/>
                <a:gd name="T57" fmla="*/ 157 h 207"/>
                <a:gd name="T58" fmla="*/ 179 w 222"/>
                <a:gd name="T59" fmla="*/ 182 h 207"/>
                <a:gd name="T60" fmla="*/ 171 w 222"/>
                <a:gd name="T61" fmla="*/ 201 h 207"/>
                <a:gd name="T62" fmla="*/ 180 w 222"/>
                <a:gd name="T63" fmla="*/ 207 h 207"/>
                <a:gd name="T64" fmla="*/ 189 w 222"/>
                <a:gd name="T65" fmla="*/ 192 h 207"/>
                <a:gd name="T66" fmla="*/ 196 w 222"/>
                <a:gd name="T67" fmla="*/ 184 h 207"/>
                <a:gd name="T68" fmla="*/ 199 w 222"/>
                <a:gd name="T69" fmla="*/ 177 h 207"/>
                <a:gd name="T70" fmla="*/ 189 w 222"/>
                <a:gd name="T71" fmla="*/ 167 h 207"/>
                <a:gd name="T72" fmla="*/ 192 w 222"/>
                <a:gd name="T73" fmla="*/ 149 h 207"/>
                <a:gd name="T74" fmla="*/ 204 w 222"/>
                <a:gd name="T75" fmla="*/ 152 h 207"/>
                <a:gd name="T76" fmla="*/ 217 w 222"/>
                <a:gd name="T77" fmla="*/ 163 h 207"/>
                <a:gd name="T78" fmla="*/ 222 w 222"/>
                <a:gd name="T79" fmla="*/ 152 h 207"/>
                <a:gd name="T80" fmla="*/ 198 w 222"/>
                <a:gd name="T81" fmla="*/ 139 h 207"/>
                <a:gd name="T82" fmla="*/ 174 w 222"/>
                <a:gd name="T83" fmla="*/ 125 h 207"/>
                <a:gd name="T84" fmla="*/ 177 w 222"/>
                <a:gd name="T85" fmla="*/ 118 h 207"/>
                <a:gd name="T86" fmla="*/ 169 w 222"/>
                <a:gd name="T87" fmla="*/ 114 h 207"/>
                <a:gd name="T88" fmla="*/ 145 w 222"/>
                <a:gd name="T89" fmla="*/ 108 h 207"/>
                <a:gd name="T90" fmla="*/ 136 w 222"/>
                <a:gd name="T91" fmla="*/ 92 h 207"/>
                <a:gd name="T92" fmla="*/ 127 w 222"/>
                <a:gd name="T93" fmla="*/ 78 h 207"/>
                <a:gd name="T94" fmla="*/ 108 w 222"/>
                <a:gd name="T95" fmla="*/ 67 h 207"/>
                <a:gd name="T96" fmla="*/ 101 w 222"/>
                <a:gd name="T97" fmla="*/ 48 h 207"/>
                <a:gd name="T98" fmla="*/ 98 w 222"/>
                <a:gd name="T99" fmla="*/ 37 h 207"/>
                <a:gd name="T100" fmla="*/ 114 w 222"/>
                <a:gd name="T101" fmla="*/ 27 h 207"/>
                <a:gd name="T102" fmla="*/ 124 w 222"/>
                <a:gd name="T103" fmla="*/ 30 h 207"/>
                <a:gd name="T104" fmla="*/ 120 w 222"/>
                <a:gd name="T105" fmla="*/ 15 h 207"/>
                <a:gd name="T106" fmla="*/ 123 w 222"/>
                <a:gd name="T107" fmla="*/ 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207">
                  <a:moveTo>
                    <a:pt x="123" y="8"/>
                  </a:moveTo>
                  <a:lnTo>
                    <a:pt x="95" y="0"/>
                  </a:lnTo>
                  <a:lnTo>
                    <a:pt x="75" y="2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1" y="6"/>
                  </a:lnTo>
                  <a:lnTo>
                    <a:pt x="56" y="13"/>
                  </a:lnTo>
                  <a:lnTo>
                    <a:pt x="43" y="13"/>
                  </a:lnTo>
                  <a:lnTo>
                    <a:pt x="37" y="22"/>
                  </a:lnTo>
                  <a:lnTo>
                    <a:pt x="25" y="12"/>
                  </a:lnTo>
                  <a:lnTo>
                    <a:pt x="14" y="20"/>
                  </a:lnTo>
                  <a:lnTo>
                    <a:pt x="3" y="22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1" y="46"/>
                  </a:lnTo>
                  <a:lnTo>
                    <a:pt x="1" y="55"/>
                  </a:lnTo>
                  <a:lnTo>
                    <a:pt x="14" y="62"/>
                  </a:lnTo>
                  <a:lnTo>
                    <a:pt x="14" y="71"/>
                  </a:lnTo>
                  <a:lnTo>
                    <a:pt x="31" y="59"/>
                  </a:lnTo>
                  <a:lnTo>
                    <a:pt x="55" y="64"/>
                  </a:lnTo>
                  <a:lnTo>
                    <a:pt x="70" y="88"/>
                  </a:lnTo>
                  <a:lnTo>
                    <a:pt x="86" y="103"/>
                  </a:lnTo>
                  <a:lnTo>
                    <a:pt x="102" y="119"/>
                  </a:lnTo>
                  <a:lnTo>
                    <a:pt x="109" y="121"/>
                  </a:lnTo>
                  <a:lnTo>
                    <a:pt x="110" y="122"/>
                  </a:lnTo>
                  <a:lnTo>
                    <a:pt x="123" y="129"/>
                  </a:lnTo>
                  <a:lnTo>
                    <a:pt x="146" y="144"/>
                  </a:lnTo>
                  <a:lnTo>
                    <a:pt x="156" y="150"/>
                  </a:lnTo>
                  <a:lnTo>
                    <a:pt x="167" y="157"/>
                  </a:lnTo>
                  <a:lnTo>
                    <a:pt x="179" y="182"/>
                  </a:lnTo>
                  <a:lnTo>
                    <a:pt x="171" y="201"/>
                  </a:lnTo>
                  <a:lnTo>
                    <a:pt x="180" y="207"/>
                  </a:lnTo>
                  <a:lnTo>
                    <a:pt x="189" y="192"/>
                  </a:lnTo>
                  <a:lnTo>
                    <a:pt x="196" y="184"/>
                  </a:lnTo>
                  <a:lnTo>
                    <a:pt x="199" y="177"/>
                  </a:lnTo>
                  <a:lnTo>
                    <a:pt x="189" y="167"/>
                  </a:lnTo>
                  <a:lnTo>
                    <a:pt x="192" y="149"/>
                  </a:lnTo>
                  <a:lnTo>
                    <a:pt x="204" y="152"/>
                  </a:lnTo>
                  <a:lnTo>
                    <a:pt x="217" y="163"/>
                  </a:lnTo>
                  <a:lnTo>
                    <a:pt x="222" y="152"/>
                  </a:lnTo>
                  <a:lnTo>
                    <a:pt x="198" y="139"/>
                  </a:lnTo>
                  <a:lnTo>
                    <a:pt x="174" y="125"/>
                  </a:lnTo>
                  <a:lnTo>
                    <a:pt x="177" y="118"/>
                  </a:lnTo>
                  <a:lnTo>
                    <a:pt x="169" y="114"/>
                  </a:lnTo>
                  <a:lnTo>
                    <a:pt x="145" y="108"/>
                  </a:lnTo>
                  <a:lnTo>
                    <a:pt x="136" y="92"/>
                  </a:lnTo>
                  <a:lnTo>
                    <a:pt x="127" y="78"/>
                  </a:lnTo>
                  <a:lnTo>
                    <a:pt x="108" y="67"/>
                  </a:lnTo>
                  <a:lnTo>
                    <a:pt x="101" y="48"/>
                  </a:lnTo>
                  <a:lnTo>
                    <a:pt x="98" y="37"/>
                  </a:lnTo>
                  <a:lnTo>
                    <a:pt x="114" y="27"/>
                  </a:lnTo>
                  <a:lnTo>
                    <a:pt x="124" y="30"/>
                  </a:lnTo>
                  <a:lnTo>
                    <a:pt x="120" y="15"/>
                  </a:lnTo>
                  <a:lnTo>
                    <a:pt x="123" y="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4" name="Freeform 139"/>
            <p:cNvSpPr>
              <a:spLocks noChangeAspect="1"/>
            </p:cNvSpPr>
            <p:nvPr/>
          </p:nvSpPr>
          <p:spPr bwMode="auto">
            <a:xfrm>
              <a:off x="3132" y="1992"/>
              <a:ext cx="57" cy="38"/>
            </a:xfrm>
            <a:custGeom>
              <a:avLst/>
              <a:gdLst>
                <a:gd name="T0" fmla="*/ 52 w 59"/>
                <a:gd name="T1" fmla="*/ 22 h 37"/>
                <a:gd name="T2" fmla="*/ 52 w 59"/>
                <a:gd name="T3" fmla="*/ 37 h 37"/>
                <a:gd name="T4" fmla="*/ 29 w 59"/>
                <a:gd name="T5" fmla="*/ 27 h 37"/>
                <a:gd name="T6" fmla="*/ 6 w 59"/>
                <a:gd name="T7" fmla="*/ 16 h 37"/>
                <a:gd name="T8" fmla="*/ 0 w 59"/>
                <a:gd name="T9" fmla="*/ 6 h 37"/>
                <a:gd name="T10" fmla="*/ 17 w 59"/>
                <a:gd name="T11" fmla="*/ 4 h 37"/>
                <a:gd name="T12" fmla="*/ 39 w 59"/>
                <a:gd name="T13" fmla="*/ 1 h 37"/>
                <a:gd name="T14" fmla="*/ 59 w 59"/>
                <a:gd name="T15" fmla="*/ 0 h 37"/>
                <a:gd name="T16" fmla="*/ 52 w 59"/>
                <a:gd name="T1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7">
                  <a:moveTo>
                    <a:pt x="52" y="22"/>
                  </a:moveTo>
                  <a:lnTo>
                    <a:pt x="52" y="37"/>
                  </a:lnTo>
                  <a:lnTo>
                    <a:pt x="29" y="27"/>
                  </a:lnTo>
                  <a:lnTo>
                    <a:pt x="6" y="16"/>
                  </a:lnTo>
                  <a:lnTo>
                    <a:pt x="0" y="6"/>
                  </a:lnTo>
                  <a:lnTo>
                    <a:pt x="17" y="4"/>
                  </a:lnTo>
                  <a:lnTo>
                    <a:pt x="39" y="1"/>
                  </a:lnTo>
                  <a:lnTo>
                    <a:pt x="59" y="0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5" name="Freeform 140"/>
            <p:cNvSpPr>
              <a:spLocks noChangeAspect="1"/>
            </p:cNvSpPr>
            <p:nvPr/>
          </p:nvSpPr>
          <p:spPr bwMode="auto">
            <a:xfrm>
              <a:off x="3048" y="1923"/>
              <a:ext cx="27" cy="55"/>
            </a:xfrm>
            <a:custGeom>
              <a:avLst/>
              <a:gdLst>
                <a:gd name="T0" fmla="*/ 17 w 31"/>
                <a:gd name="T1" fmla="*/ 47 h 55"/>
                <a:gd name="T2" fmla="*/ 9 w 31"/>
                <a:gd name="T3" fmla="*/ 55 h 55"/>
                <a:gd name="T4" fmla="*/ 4 w 31"/>
                <a:gd name="T5" fmla="*/ 42 h 55"/>
                <a:gd name="T6" fmla="*/ 2 w 31"/>
                <a:gd name="T7" fmla="*/ 25 h 55"/>
                <a:gd name="T8" fmla="*/ 0 w 31"/>
                <a:gd name="T9" fmla="*/ 7 h 55"/>
                <a:gd name="T10" fmla="*/ 19 w 31"/>
                <a:gd name="T11" fmla="*/ 0 h 55"/>
                <a:gd name="T12" fmla="*/ 31 w 31"/>
                <a:gd name="T13" fmla="*/ 16 h 55"/>
                <a:gd name="T14" fmla="*/ 27 w 31"/>
                <a:gd name="T15" fmla="*/ 45 h 55"/>
                <a:gd name="T16" fmla="*/ 17 w 31"/>
                <a:gd name="T17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5">
                  <a:moveTo>
                    <a:pt x="17" y="47"/>
                  </a:moveTo>
                  <a:lnTo>
                    <a:pt x="9" y="55"/>
                  </a:lnTo>
                  <a:lnTo>
                    <a:pt x="4" y="42"/>
                  </a:lnTo>
                  <a:lnTo>
                    <a:pt x="2" y="25"/>
                  </a:lnTo>
                  <a:lnTo>
                    <a:pt x="0" y="7"/>
                  </a:lnTo>
                  <a:lnTo>
                    <a:pt x="19" y="0"/>
                  </a:lnTo>
                  <a:lnTo>
                    <a:pt x="31" y="16"/>
                  </a:lnTo>
                  <a:lnTo>
                    <a:pt x="27" y="45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6" name="Freeform 141"/>
            <p:cNvSpPr>
              <a:spLocks noChangeAspect="1"/>
            </p:cNvSpPr>
            <p:nvPr/>
          </p:nvSpPr>
          <p:spPr bwMode="auto">
            <a:xfrm>
              <a:off x="3392" y="1906"/>
              <a:ext cx="361" cy="142"/>
            </a:xfrm>
            <a:custGeom>
              <a:avLst/>
              <a:gdLst>
                <a:gd name="T0" fmla="*/ 239 w 359"/>
                <a:gd name="T1" fmla="*/ 118 h 141"/>
                <a:gd name="T2" fmla="*/ 203 w 359"/>
                <a:gd name="T3" fmla="*/ 124 h 141"/>
                <a:gd name="T4" fmla="*/ 196 w 359"/>
                <a:gd name="T5" fmla="*/ 141 h 141"/>
                <a:gd name="T6" fmla="*/ 193 w 359"/>
                <a:gd name="T7" fmla="*/ 136 h 141"/>
                <a:gd name="T8" fmla="*/ 186 w 359"/>
                <a:gd name="T9" fmla="*/ 123 h 141"/>
                <a:gd name="T10" fmla="*/ 158 w 359"/>
                <a:gd name="T11" fmla="*/ 128 h 141"/>
                <a:gd name="T12" fmla="*/ 122 w 359"/>
                <a:gd name="T13" fmla="*/ 132 h 141"/>
                <a:gd name="T14" fmla="*/ 87 w 359"/>
                <a:gd name="T15" fmla="*/ 128 h 141"/>
                <a:gd name="T16" fmla="*/ 61 w 359"/>
                <a:gd name="T17" fmla="*/ 127 h 141"/>
                <a:gd name="T18" fmla="*/ 40 w 359"/>
                <a:gd name="T19" fmla="*/ 123 h 141"/>
                <a:gd name="T20" fmla="*/ 42 w 359"/>
                <a:gd name="T21" fmla="*/ 116 h 141"/>
                <a:gd name="T22" fmla="*/ 29 w 359"/>
                <a:gd name="T23" fmla="*/ 109 h 141"/>
                <a:gd name="T24" fmla="*/ 23 w 359"/>
                <a:gd name="T25" fmla="*/ 96 h 141"/>
                <a:gd name="T26" fmla="*/ 4 w 359"/>
                <a:gd name="T27" fmla="*/ 80 h 141"/>
                <a:gd name="T28" fmla="*/ 16 w 359"/>
                <a:gd name="T29" fmla="*/ 83 h 141"/>
                <a:gd name="T30" fmla="*/ 12 w 359"/>
                <a:gd name="T31" fmla="*/ 71 h 141"/>
                <a:gd name="T32" fmla="*/ 0 w 359"/>
                <a:gd name="T33" fmla="*/ 58 h 141"/>
                <a:gd name="T34" fmla="*/ 19 w 359"/>
                <a:gd name="T35" fmla="*/ 38 h 141"/>
                <a:gd name="T36" fmla="*/ 49 w 359"/>
                <a:gd name="T37" fmla="*/ 34 h 141"/>
                <a:gd name="T38" fmla="*/ 58 w 359"/>
                <a:gd name="T39" fmla="*/ 28 h 141"/>
                <a:gd name="T40" fmla="*/ 84 w 359"/>
                <a:gd name="T41" fmla="*/ 21 h 141"/>
                <a:gd name="T42" fmla="*/ 128 w 359"/>
                <a:gd name="T43" fmla="*/ 2 h 141"/>
                <a:gd name="T44" fmla="*/ 158 w 359"/>
                <a:gd name="T45" fmla="*/ 1 h 141"/>
                <a:gd name="T46" fmla="*/ 179 w 359"/>
                <a:gd name="T47" fmla="*/ 11 h 141"/>
                <a:gd name="T48" fmla="*/ 227 w 359"/>
                <a:gd name="T49" fmla="*/ 23 h 141"/>
                <a:gd name="T50" fmla="*/ 280 w 359"/>
                <a:gd name="T51" fmla="*/ 11 h 141"/>
                <a:gd name="T52" fmla="*/ 315 w 359"/>
                <a:gd name="T53" fmla="*/ 18 h 141"/>
                <a:gd name="T54" fmla="*/ 331 w 359"/>
                <a:gd name="T55" fmla="*/ 45 h 141"/>
                <a:gd name="T56" fmla="*/ 339 w 359"/>
                <a:gd name="T57" fmla="*/ 59 h 141"/>
                <a:gd name="T58" fmla="*/ 347 w 359"/>
                <a:gd name="T59" fmla="*/ 95 h 141"/>
                <a:gd name="T60" fmla="*/ 348 w 359"/>
                <a:gd name="T61" fmla="*/ 113 h 141"/>
                <a:gd name="T62" fmla="*/ 317 w 359"/>
                <a:gd name="T63" fmla="*/ 109 h 141"/>
                <a:gd name="T64" fmla="*/ 306 w 359"/>
                <a:gd name="T65" fmla="*/ 111 h 141"/>
                <a:gd name="T66" fmla="*/ 268 w 359"/>
                <a:gd name="T67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141">
                  <a:moveTo>
                    <a:pt x="268" y="119"/>
                  </a:moveTo>
                  <a:lnTo>
                    <a:pt x="239" y="118"/>
                  </a:lnTo>
                  <a:lnTo>
                    <a:pt x="211" y="122"/>
                  </a:lnTo>
                  <a:lnTo>
                    <a:pt x="203" y="124"/>
                  </a:lnTo>
                  <a:lnTo>
                    <a:pt x="203" y="134"/>
                  </a:lnTo>
                  <a:lnTo>
                    <a:pt x="196" y="141"/>
                  </a:lnTo>
                  <a:lnTo>
                    <a:pt x="193" y="140"/>
                  </a:lnTo>
                  <a:lnTo>
                    <a:pt x="193" y="136"/>
                  </a:lnTo>
                  <a:lnTo>
                    <a:pt x="195" y="118"/>
                  </a:lnTo>
                  <a:lnTo>
                    <a:pt x="186" y="123"/>
                  </a:lnTo>
                  <a:lnTo>
                    <a:pt x="173" y="122"/>
                  </a:lnTo>
                  <a:lnTo>
                    <a:pt x="158" y="128"/>
                  </a:lnTo>
                  <a:lnTo>
                    <a:pt x="139" y="137"/>
                  </a:lnTo>
                  <a:lnTo>
                    <a:pt x="122" y="132"/>
                  </a:lnTo>
                  <a:lnTo>
                    <a:pt x="92" y="118"/>
                  </a:lnTo>
                  <a:lnTo>
                    <a:pt x="87" y="128"/>
                  </a:lnTo>
                  <a:lnTo>
                    <a:pt x="79" y="134"/>
                  </a:lnTo>
                  <a:lnTo>
                    <a:pt x="61" y="127"/>
                  </a:lnTo>
                  <a:lnTo>
                    <a:pt x="51" y="122"/>
                  </a:lnTo>
                  <a:lnTo>
                    <a:pt x="40" y="123"/>
                  </a:lnTo>
                  <a:lnTo>
                    <a:pt x="30" y="123"/>
                  </a:lnTo>
                  <a:lnTo>
                    <a:pt x="42" y="116"/>
                  </a:lnTo>
                  <a:lnTo>
                    <a:pt x="27" y="115"/>
                  </a:lnTo>
                  <a:lnTo>
                    <a:pt x="29" y="109"/>
                  </a:lnTo>
                  <a:lnTo>
                    <a:pt x="21" y="101"/>
                  </a:lnTo>
                  <a:lnTo>
                    <a:pt x="23" y="96"/>
                  </a:lnTo>
                  <a:lnTo>
                    <a:pt x="7" y="88"/>
                  </a:lnTo>
                  <a:lnTo>
                    <a:pt x="4" y="80"/>
                  </a:lnTo>
                  <a:lnTo>
                    <a:pt x="10" y="81"/>
                  </a:lnTo>
                  <a:lnTo>
                    <a:pt x="16" y="83"/>
                  </a:lnTo>
                  <a:lnTo>
                    <a:pt x="12" y="74"/>
                  </a:lnTo>
                  <a:lnTo>
                    <a:pt x="12" y="71"/>
                  </a:lnTo>
                  <a:lnTo>
                    <a:pt x="10" y="59"/>
                  </a:lnTo>
                  <a:lnTo>
                    <a:pt x="0" y="58"/>
                  </a:lnTo>
                  <a:lnTo>
                    <a:pt x="1" y="41"/>
                  </a:lnTo>
                  <a:lnTo>
                    <a:pt x="19" y="38"/>
                  </a:lnTo>
                  <a:lnTo>
                    <a:pt x="26" y="34"/>
                  </a:lnTo>
                  <a:lnTo>
                    <a:pt x="49" y="34"/>
                  </a:lnTo>
                  <a:lnTo>
                    <a:pt x="63" y="29"/>
                  </a:lnTo>
                  <a:lnTo>
                    <a:pt x="58" y="28"/>
                  </a:lnTo>
                  <a:lnTo>
                    <a:pt x="48" y="20"/>
                  </a:lnTo>
                  <a:lnTo>
                    <a:pt x="84" y="21"/>
                  </a:lnTo>
                  <a:lnTo>
                    <a:pt x="109" y="5"/>
                  </a:lnTo>
                  <a:lnTo>
                    <a:pt x="128" y="2"/>
                  </a:lnTo>
                  <a:lnTo>
                    <a:pt x="146" y="0"/>
                  </a:lnTo>
                  <a:lnTo>
                    <a:pt x="158" y="1"/>
                  </a:lnTo>
                  <a:lnTo>
                    <a:pt x="172" y="7"/>
                  </a:lnTo>
                  <a:lnTo>
                    <a:pt x="179" y="11"/>
                  </a:lnTo>
                  <a:lnTo>
                    <a:pt x="203" y="18"/>
                  </a:lnTo>
                  <a:lnTo>
                    <a:pt x="227" y="23"/>
                  </a:lnTo>
                  <a:lnTo>
                    <a:pt x="252" y="23"/>
                  </a:lnTo>
                  <a:lnTo>
                    <a:pt x="280" y="11"/>
                  </a:lnTo>
                  <a:lnTo>
                    <a:pt x="304" y="9"/>
                  </a:lnTo>
                  <a:lnTo>
                    <a:pt x="315" y="18"/>
                  </a:lnTo>
                  <a:lnTo>
                    <a:pt x="324" y="33"/>
                  </a:lnTo>
                  <a:lnTo>
                    <a:pt x="331" y="45"/>
                  </a:lnTo>
                  <a:lnTo>
                    <a:pt x="348" y="52"/>
                  </a:lnTo>
                  <a:lnTo>
                    <a:pt x="339" y="59"/>
                  </a:lnTo>
                  <a:lnTo>
                    <a:pt x="342" y="72"/>
                  </a:lnTo>
                  <a:lnTo>
                    <a:pt x="347" y="95"/>
                  </a:lnTo>
                  <a:lnTo>
                    <a:pt x="359" y="112"/>
                  </a:lnTo>
                  <a:lnTo>
                    <a:pt x="348" y="113"/>
                  </a:lnTo>
                  <a:lnTo>
                    <a:pt x="342" y="108"/>
                  </a:lnTo>
                  <a:lnTo>
                    <a:pt x="317" y="109"/>
                  </a:lnTo>
                  <a:lnTo>
                    <a:pt x="313" y="113"/>
                  </a:lnTo>
                  <a:lnTo>
                    <a:pt x="306" y="111"/>
                  </a:lnTo>
                  <a:lnTo>
                    <a:pt x="288" y="115"/>
                  </a:lnTo>
                  <a:lnTo>
                    <a:pt x="268" y="119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7" name="Freeform 142"/>
            <p:cNvSpPr>
              <a:spLocks noChangeAspect="1"/>
            </p:cNvSpPr>
            <p:nvPr/>
          </p:nvSpPr>
          <p:spPr bwMode="auto">
            <a:xfrm>
              <a:off x="3379" y="1906"/>
              <a:ext cx="52" cy="41"/>
            </a:xfrm>
            <a:custGeom>
              <a:avLst/>
              <a:gdLst>
                <a:gd name="T0" fmla="*/ 7 w 56"/>
                <a:gd name="T1" fmla="*/ 1 h 41"/>
                <a:gd name="T2" fmla="*/ 3 w 56"/>
                <a:gd name="T3" fmla="*/ 6 h 41"/>
                <a:gd name="T4" fmla="*/ 8 w 56"/>
                <a:gd name="T5" fmla="*/ 15 h 41"/>
                <a:gd name="T6" fmla="*/ 0 w 56"/>
                <a:gd name="T7" fmla="*/ 29 h 41"/>
                <a:gd name="T8" fmla="*/ 13 w 56"/>
                <a:gd name="T9" fmla="*/ 31 h 41"/>
                <a:gd name="T10" fmla="*/ 6 w 56"/>
                <a:gd name="T11" fmla="*/ 41 h 41"/>
                <a:gd name="T12" fmla="*/ 26 w 56"/>
                <a:gd name="T13" fmla="*/ 26 h 41"/>
                <a:gd name="T14" fmla="*/ 56 w 56"/>
                <a:gd name="T15" fmla="*/ 21 h 41"/>
                <a:gd name="T16" fmla="*/ 47 w 56"/>
                <a:gd name="T17" fmla="*/ 15 h 41"/>
                <a:gd name="T18" fmla="*/ 34 w 56"/>
                <a:gd name="T19" fmla="*/ 0 h 41"/>
                <a:gd name="T20" fmla="*/ 7 w 56"/>
                <a:gd name="T21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41">
                  <a:moveTo>
                    <a:pt x="7" y="1"/>
                  </a:moveTo>
                  <a:lnTo>
                    <a:pt x="3" y="6"/>
                  </a:lnTo>
                  <a:lnTo>
                    <a:pt x="8" y="15"/>
                  </a:lnTo>
                  <a:lnTo>
                    <a:pt x="0" y="29"/>
                  </a:lnTo>
                  <a:lnTo>
                    <a:pt x="13" y="31"/>
                  </a:lnTo>
                  <a:lnTo>
                    <a:pt x="6" y="41"/>
                  </a:lnTo>
                  <a:lnTo>
                    <a:pt x="26" y="26"/>
                  </a:lnTo>
                  <a:lnTo>
                    <a:pt x="56" y="21"/>
                  </a:lnTo>
                  <a:lnTo>
                    <a:pt x="47" y="15"/>
                  </a:lnTo>
                  <a:lnTo>
                    <a:pt x="34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8" name="Freeform 143"/>
            <p:cNvSpPr>
              <a:spLocks noChangeAspect="1"/>
            </p:cNvSpPr>
            <p:nvPr/>
          </p:nvSpPr>
          <p:spPr bwMode="auto">
            <a:xfrm>
              <a:off x="3067" y="1746"/>
              <a:ext cx="135" cy="56"/>
            </a:xfrm>
            <a:custGeom>
              <a:avLst/>
              <a:gdLst>
                <a:gd name="T0" fmla="*/ 48 w 136"/>
                <a:gd name="T1" fmla="*/ 46 h 55"/>
                <a:gd name="T2" fmla="*/ 28 w 136"/>
                <a:gd name="T3" fmla="*/ 48 h 55"/>
                <a:gd name="T4" fmla="*/ 17 w 136"/>
                <a:gd name="T5" fmla="*/ 47 h 55"/>
                <a:gd name="T6" fmla="*/ 3 w 136"/>
                <a:gd name="T7" fmla="*/ 42 h 55"/>
                <a:gd name="T8" fmla="*/ 1 w 136"/>
                <a:gd name="T9" fmla="*/ 42 h 55"/>
                <a:gd name="T10" fmla="*/ 1 w 136"/>
                <a:gd name="T11" fmla="*/ 41 h 55"/>
                <a:gd name="T12" fmla="*/ 0 w 136"/>
                <a:gd name="T13" fmla="*/ 38 h 55"/>
                <a:gd name="T14" fmla="*/ 0 w 136"/>
                <a:gd name="T15" fmla="*/ 31 h 55"/>
                <a:gd name="T16" fmla="*/ 13 w 136"/>
                <a:gd name="T17" fmla="*/ 34 h 55"/>
                <a:gd name="T18" fmla="*/ 16 w 136"/>
                <a:gd name="T19" fmla="*/ 34 h 55"/>
                <a:gd name="T20" fmla="*/ 22 w 136"/>
                <a:gd name="T21" fmla="*/ 31 h 55"/>
                <a:gd name="T22" fmla="*/ 37 w 136"/>
                <a:gd name="T23" fmla="*/ 30 h 55"/>
                <a:gd name="T24" fmla="*/ 58 w 136"/>
                <a:gd name="T25" fmla="*/ 30 h 55"/>
                <a:gd name="T26" fmla="*/ 63 w 136"/>
                <a:gd name="T27" fmla="*/ 28 h 55"/>
                <a:gd name="T28" fmla="*/ 60 w 136"/>
                <a:gd name="T29" fmla="*/ 16 h 55"/>
                <a:gd name="T30" fmla="*/ 75 w 136"/>
                <a:gd name="T31" fmla="*/ 4 h 55"/>
                <a:gd name="T32" fmla="*/ 85 w 136"/>
                <a:gd name="T33" fmla="*/ 8 h 55"/>
                <a:gd name="T34" fmla="*/ 96 w 136"/>
                <a:gd name="T35" fmla="*/ 0 h 55"/>
                <a:gd name="T36" fmla="*/ 124 w 136"/>
                <a:gd name="T37" fmla="*/ 4 h 55"/>
                <a:gd name="T38" fmla="*/ 136 w 136"/>
                <a:gd name="T39" fmla="*/ 20 h 55"/>
                <a:gd name="T40" fmla="*/ 130 w 136"/>
                <a:gd name="T41" fmla="*/ 28 h 55"/>
                <a:gd name="T42" fmla="*/ 128 w 136"/>
                <a:gd name="T43" fmla="*/ 29 h 55"/>
                <a:gd name="T44" fmla="*/ 121 w 136"/>
                <a:gd name="T45" fmla="*/ 44 h 55"/>
                <a:gd name="T46" fmla="*/ 119 w 136"/>
                <a:gd name="T47" fmla="*/ 47 h 55"/>
                <a:gd name="T48" fmla="*/ 84 w 136"/>
                <a:gd name="T49" fmla="*/ 55 h 55"/>
                <a:gd name="T50" fmla="*/ 76 w 136"/>
                <a:gd name="T51" fmla="*/ 54 h 55"/>
                <a:gd name="T52" fmla="*/ 48 w 136"/>
                <a:gd name="T53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55">
                  <a:moveTo>
                    <a:pt x="48" y="46"/>
                  </a:moveTo>
                  <a:lnTo>
                    <a:pt x="28" y="48"/>
                  </a:lnTo>
                  <a:lnTo>
                    <a:pt x="17" y="47"/>
                  </a:lnTo>
                  <a:lnTo>
                    <a:pt x="3" y="42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13" y="34"/>
                  </a:lnTo>
                  <a:lnTo>
                    <a:pt x="16" y="34"/>
                  </a:lnTo>
                  <a:lnTo>
                    <a:pt x="22" y="31"/>
                  </a:lnTo>
                  <a:lnTo>
                    <a:pt x="37" y="30"/>
                  </a:lnTo>
                  <a:lnTo>
                    <a:pt x="58" y="30"/>
                  </a:lnTo>
                  <a:lnTo>
                    <a:pt x="63" y="28"/>
                  </a:lnTo>
                  <a:lnTo>
                    <a:pt x="60" y="16"/>
                  </a:lnTo>
                  <a:lnTo>
                    <a:pt x="75" y="4"/>
                  </a:lnTo>
                  <a:lnTo>
                    <a:pt x="85" y="8"/>
                  </a:lnTo>
                  <a:lnTo>
                    <a:pt x="96" y="0"/>
                  </a:lnTo>
                  <a:lnTo>
                    <a:pt x="124" y="4"/>
                  </a:lnTo>
                  <a:lnTo>
                    <a:pt x="136" y="20"/>
                  </a:lnTo>
                  <a:lnTo>
                    <a:pt x="130" y="28"/>
                  </a:lnTo>
                  <a:lnTo>
                    <a:pt x="128" y="29"/>
                  </a:lnTo>
                  <a:lnTo>
                    <a:pt x="121" y="44"/>
                  </a:lnTo>
                  <a:lnTo>
                    <a:pt x="119" y="47"/>
                  </a:lnTo>
                  <a:lnTo>
                    <a:pt x="84" y="55"/>
                  </a:lnTo>
                  <a:lnTo>
                    <a:pt x="76" y="54"/>
                  </a:lnTo>
                  <a:lnTo>
                    <a:pt x="48" y="46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9" name="Freeform 144"/>
            <p:cNvSpPr>
              <a:spLocks noChangeAspect="1"/>
            </p:cNvSpPr>
            <p:nvPr/>
          </p:nvSpPr>
          <p:spPr bwMode="auto">
            <a:xfrm>
              <a:off x="3184" y="1830"/>
              <a:ext cx="74" cy="62"/>
            </a:xfrm>
            <a:custGeom>
              <a:avLst/>
              <a:gdLst>
                <a:gd name="T0" fmla="*/ 65 w 73"/>
                <a:gd name="T1" fmla="*/ 8 h 62"/>
                <a:gd name="T2" fmla="*/ 65 w 73"/>
                <a:gd name="T3" fmla="*/ 11 h 62"/>
                <a:gd name="T4" fmla="*/ 64 w 73"/>
                <a:gd name="T5" fmla="*/ 15 h 62"/>
                <a:gd name="T6" fmla="*/ 61 w 73"/>
                <a:gd name="T7" fmla="*/ 19 h 62"/>
                <a:gd name="T8" fmla="*/ 62 w 73"/>
                <a:gd name="T9" fmla="*/ 21 h 62"/>
                <a:gd name="T10" fmla="*/ 64 w 73"/>
                <a:gd name="T11" fmla="*/ 23 h 62"/>
                <a:gd name="T12" fmla="*/ 73 w 73"/>
                <a:gd name="T13" fmla="*/ 29 h 62"/>
                <a:gd name="T14" fmla="*/ 67 w 73"/>
                <a:gd name="T15" fmla="*/ 31 h 62"/>
                <a:gd name="T16" fmla="*/ 71 w 73"/>
                <a:gd name="T17" fmla="*/ 34 h 62"/>
                <a:gd name="T18" fmla="*/ 71 w 73"/>
                <a:gd name="T19" fmla="*/ 40 h 62"/>
                <a:gd name="T20" fmla="*/ 61 w 73"/>
                <a:gd name="T21" fmla="*/ 42 h 62"/>
                <a:gd name="T22" fmla="*/ 65 w 73"/>
                <a:gd name="T23" fmla="*/ 45 h 62"/>
                <a:gd name="T24" fmla="*/ 63 w 73"/>
                <a:gd name="T25" fmla="*/ 49 h 62"/>
                <a:gd name="T26" fmla="*/ 59 w 73"/>
                <a:gd name="T27" fmla="*/ 45 h 62"/>
                <a:gd name="T28" fmla="*/ 55 w 73"/>
                <a:gd name="T29" fmla="*/ 52 h 62"/>
                <a:gd name="T30" fmla="*/ 52 w 73"/>
                <a:gd name="T31" fmla="*/ 53 h 62"/>
                <a:gd name="T32" fmla="*/ 57 w 73"/>
                <a:gd name="T33" fmla="*/ 61 h 62"/>
                <a:gd name="T34" fmla="*/ 52 w 73"/>
                <a:gd name="T35" fmla="*/ 62 h 62"/>
                <a:gd name="T36" fmla="*/ 49 w 73"/>
                <a:gd name="T37" fmla="*/ 60 h 62"/>
                <a:gd name="T38" fmla="*/ 44 w 73"/>
                <a:gd name="T39" fmla="*/ 56 h 62"/>
                <a:gd name="T40" fmla="*/ 38 w 73"/>
                <a:gd name="T41" fmla="*/ 53 h 62"/>
                <a:gd name="T42" fmla="*/ 38 w 73"/>
                <a:gd name="T43" fmla="*/ 52 h 62"/>
                <a:gd name="T44" fmla="*/ 30 w 73"/>
                <a:gd name="T45" fmla="*/ 45 h 62"/>
                <a:gd name="T46" fmla="*/ 29 w 73"/>
                <a:gd name="T47" fmla="*/ 42 h 62"/>
                <a:gd name="T48" fmla="*/ 25 w 73"/>
                <a:gd name="T49" fmla="*/ 40 h 62"/>
                <a:gd name="T50" fmla="*/ 11 w 73"/>
                <a:gd name="T51" fmla="*/ 27 h 62"/>
                <a:gd name="T52" fmla="*/ 11 w 73"/>
                <a:gd name="T53" fmla="*/ 25 h 62"/>
                <a:gd name="T54" fmla="*/ 7 w 73"/>
                <a:gd name="T55" fmla="*/ 24 h 62"/>
                <a:gd name="T56" fmla="*/ 4 w 73"/>
                <a:gd name="T57" fmla="*/ 14 h 62"/>
                <a:gd name="T58" fmla="*/ 0 w 73"/>
                <a:gd name="T59" fmla="*/ 11 h 62"/>
                <a:gd name="T60" fmla="*/ 0 w 73"/>
                <a:gd name="T61" fmla="*/ 2 h 62"/>
                <a:gd name="T62" fmla="*/ 4 w 73"/>
                <a:gd name="T63" fmla="*/ 1 h 62"/>
                <a:gd name="T64" fmla="*/ 9 w 73"/>
                <a:gd name="T65" fmla="*/ 7 h 62"/>
                <a:gd name="T66" fmla="*/ 13 w 73"/>
                <a:gd name="T67" fmla="*/ 0 h 62"/>
                <a:gd name="T68" fmla="*/ 19 w 73"/>
                <a:gd name="T69" fmla="*/ 0 h 62"/>
                <a:gd name="T70" fmla="*/ 25 w 73"/>
                <a:gd name="T71" fmla="*/ 2 h 62"/>
                <a:gd name="T72" fmla="*/ 37 w 73"/>
                <a:gd name="T73" fmla="*/ 4 h 62"/>
                <a:gd name="T74" fmla="*/ 39 w 73"/>
                <a:gd name="T75" fmla="*/ 2 h 62"/>
                <a:gd name="T76" fmla="*/ 42 w 73"/>
                <a:gd name="T77" fmla="*/ 4 h 62"/>
                <a:gd name="T78" fmla="*/ 45 w 73"/>
                <a:gd name="T79" fmla="*/ 3 h 62"/>
                <a:gd name="T80" fmla="*/ 49 w 73"/>
                <a:gd name="T81" fmla="*/ 4 h 62"/>
                <a:gd name="T82" fmla="*/ 52 w 73"/>
                <a:gd name="T83" fmla="*/ 3 h 62"/>
                <a:gd name="T84" fmla="*/ 56 w 73"/>
                <a:gd name="T85" fmla="*/ 8 h 62"/>
                <a:gd name="T86" fmla="*/ 59 w 73"/>
                <a:gd name="T87" fmla="*/ 9 h 62"/>
                <a:gd name="T88" fmla="*/ 65 w 73"/>
                <a:gd name="T8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2">
                  <a:moveTo>
                    <a:pt x="65" y="8"/>
                  </a:moveTo>
                  <a:lnTo>
                    <a:pt x="65" y="11"/>
                  </a:lnTo>
                  <a:lnTo>
                    <a:pt x="64" y="15"/>
                  </a:lnTo>
                  <a:lnTo>
                    <a:pt x="61" y="19"/>
                  </a:lnTo>
                  <a:lnTo>
                    <a:pt x="62" y="21"/>
                  </a:lnTo>
                  <a:lnTo>
                    <a:pt x="64" y="23"/>
                  </a:lnTo>
                  <a:lnTo>
                    <a:pt x="73" y="29"/>
                  </a:lnTo>
                  <a:lnTo>
                    <a:pt x="67" y="31"/>
                  </a:lnTo>
                  <a:lnTo>
                    <a:pt x="71" y="34"/>
                  </a:lnTo>
                  <a:lnTo>
                    <a:pt x="71" y="40"/>
                  </a:lnTo>
                  <a:lnTo>
                    <a:pt x="61" y="42"/>
                  </a:lnTo>
                  <a:lnTo>
                    <a:pt x="65" y="45"/>
                  </a:lnTo>
                  <a:lnTo>
                    <a:pt x="63" y="49"/>
                  </a:lnTo>
                  <a:lnTo>
                    <a:pt x="59" y="45"/>
                  </a:lnTo>
                  <a:lnTo>
                    <a:pt x="55" y="52"/>
                  </a:lnTo>
                  <a:lnTo>
                    <a:pt x="52" y="53"/>
                  </a:lnTo>
                  <a:lnTo>
                    <a:pt x="57" y="61"/>
                  </a:lnTo>
                  <a:lnTo>
                    <a:pt x="52" y="62"/>
                  </a:lnTo>
                  <a:lnTo>
                    <a:pt x="49" y="60"/>
                  </a:lnTo>
                  <a:lnTo>
                    <a:pt x="44" y="56"/>
                  </a:lnTo>
                  <a:lnTo>
                    <a:pt x="38" y="53"/>
                  </a:lnTo>
                  <a:lnTo>
                    <a:pt x="38" y="52"/>
                  </a:lnTo>
                  <a:lnTo>
                    <a:pt x="30" y="45"/>
                  </a:lnTo>
                  <a:lnTo>
                    <a:pt x="29" y="42"/>
                  </a:lnTo>
                  <a:lnTo>
                    <a:pt x="25" y="40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4" y="14"/>
                  </a:lnTo>
                  <a:lnTo>
                    <a:pt x="0" y="11"/>
                  </a:lnTo>
                  <a:lnTo>
                    <a:pt x="0" y="2"/>
                  </a:lnTo>
                  <a:lnTo>
                    <a:pt x="4" y="1"/>
                  </a:lnTo>
                  <a:lnTo>
                    <a:pt x="9" y="7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7" y="4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5" y="3"/>
                  </a:lnTo>
                  <a:lnTo>
                    <a:pt x="49" y="4"/>
                  </a:lnTo>
                  <a:lnTo>
                    <a:pt x="52" y="3"/>
                  </a:lnTo>
                  <a:lnTo>
                    <a:pt x="56" y="8"/>
                  </a:lnTo>
                  <a:lnTo>
                    <a:pt x="59" y="9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10" name="Freeform 145"/>
            <p:cNvSpPr>
              <a:spLocks noChangeAspect="1"/>
            </p:cNvSpPr>
            <p:nvPr/>
          </p:nvSpPr>
          <p:spPr bwMode="auto">
            <a:xfrm>
              <a:off x="3144" y="1799"/>
              <a:ext cx="105" cy="85"/>
            </a:xfrm>
            <a:custGeom>
              <a:avLst/>
              <a:gdLst>
                <a:gd name="T0" fmla="*/ 99 w 107"/>
                <a:gd name="T1" fmla="*/ 40 h 85"/>
                <a:gd name="T2" fmla="*/ 107 w 107"/>
                <a:gd name="T3" fmla="*/ 32 h 85"/>
                <a:gd name="T4" fmla="*/ 100 w 107"/>
                <a:gd name="T5" fmla="*/ 30 h 85"/>
                <a:gd name="T6" fmla="*/ 100 w 107"/>
                <a:gd name="T7" fmla="*/ 26 h 85"/>
                <a:gd name="T8" fmla="*/ 93 w 107"/>
                <a:gd name="T9" fmla="*/ 17 h 85"/>
                <a:gd name="T10" fmla="*/ 50 w 107"/>
                <a:gd name="T11" fmla="*/ 0 h 85"/>
                <a:gd name="T12" fmla="*/ 47 w 107"/>
                <a:gd name="T13" fmla="*/ 2 h 85"/>
                <a:gd name="T14" fmla="*/ 42 w 107"/>
                <a:gd name="T15" fmla="*/ 5 h 85"/>
                <a:gd name="T16" fmla="*/ 34 w 107"/>
                <a:gd name="T17" fmla="*/ 8 h 85"/>
                <a:gd name="T18" fmla="*/ 35 w 107"/>
                <a:gd name="T19" fmla="*/ 14 h 85"/>
                <a:gd name="T20" fmla="*/ 34 w 107"/>
                <a:gd name="T21" fmla="*/ 18 h 85"/>
                <a:gd name="T22" fmla="*/ 29 w 107"/>
                <a:gd name="T23" fmla="*/ 23 h 85"/>
                <a:gd name="T24" fmla="*/ 26 w 107"/>
                <a:gd name="T25" fmla="*/ 27 h 85"/>
                <a:gd name="T26" fmla="*/ 20 w 107"/>
                <a:gd name="T27" fmla="*/ 24 h 85"/>
                <a:gd name="T28" fmla="*/ 17 w 107"/>
                <a:gd name="T29" fmla="*/ 22 h 85"/>
                <a:gd name="T30" fmla="*/ 5 w 107"/>
                <a:gd name="T31" fmla="*/ 27 h 85"/>
                <a:gd name="T32" fmla="*/ 5 w 107"/>
                <a:gd name="T33" fmla="*/ 31 h 85"/>
                <a:gd name="T34" fmla="*/ 13 w 107"/>
                <a:gd name="T35" fmla="*/ 33 h 85"/>
                <a:gd name="T36" fmla="*/ 32 w 107"/>
                <a:gd name="T37" fmla="*/ 61 h 85"/>
                <a:gd name="T38" fmla="*/ 73 w 107"/>
                <a:gd name="T39" fmla="*/ 84 h 85"/>
                <a:gd name="T40" fmla="*/ 78 w 107"/>
                <a:gd name="T41" fmla="*/ 84 h 85"/>
                <a:gd name="T42" fmla="*/ 70 w 107"/>
                <a:gd name="T43" fmla="*/ 76 h 85"/>
                <a:gd name="T44" fmla="*/ 65 w 107"/>
                <a:gd name="T45" fmla="*/ 71 h 85"/>
                <a:gd name="T46" fmla="*/ 51 w 107"/>
                <a:gd name="T47" fmla="*/ 56 h 85"/>
                <a:gd name="T48" fmla="*/ 44 w 107"/>
                <a:gd name="T49" fmla="*/ 45 h 85"/>
                <a:gd name="T50" fmla="*/ 40 w 107"/>
                <a:gd name="T51" fmla="*/ 33 h 85"/>
                <a:gd name="T52" fmla="*/ 49 w 107"/>
                <a:gd name="T53" fmla="*/ 38 h 85"/>
                <a:gd name="T54" fmla="*/ 59 w 107"/>
                <a:gd name="T55" fmla="*/ 31 h 85"/>
                <a:gd name="T56" fmla="*/ 77 w 107"/>
                <a:gd name="T57" fmla="*/ 35 h 85"/>
                <a:gd name="T58" fmla="*/ 82 w 107"/>
                <a:gd name="T59" fmla="*/ 35 h 85"/>
                <a:gd name="T60" fmla="*/ 89 w 107"/>
                <a:gd name="T61" fmla="*/ 35 h 85"/>
                <a:gd name="T62" fmla="*/ 96 w 107"/>
                <a:gd name="T6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85">
                  <a:moveTo>
                    <a:pt x="96" y="39"/>
                  </a:moveTo>
                  <a:lnTo>
                    <a:pt x="99" y="40"/>
                  </a:lnTo>
                  <a:lnTo>
                    <a:pt x="101" y="34"/>
                  </a:lnTo>
                  <a:lnTo>
                    <a:pt x="107" y="32"/>
                  </a:lnTo>
                  <a:lnTo>
                    <a:pt x="107" y="31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100" y="26"/>
                  </a:lnTo>
                  <a:lnTo>
                    <a:pt x="98" y="26"/>
                  </a:lnTo>
                  <a:lnTo>
                    <a:pt x="93" y="17"/>
                  </a:lnTo>
                  <a:lnTo>
                    <a:pt x="66" y="14"/>
                  </a:lnTo>
                  <a:lnTo>
                    <a:pt x="50" y="0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6" y="5"/>
                  </a:lnTo>
                  <a:lnTo>
                    <a:pt x="42" y="5"/>
                  </a:lnTo>
                  <a:lnTo>
                    <a:pt x="40" y="7"/>
                  </a:lnTo>
                  <a:lnTo>
                    <a:pt x="34" y="8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30" y="26"/>
                  </a:lnTo>
                  <a:lnTo>
                    <a:pt x="26" y="27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2"/>
                  </a:lnTo>
                  <a:lnTo>
                    <a:pt x="13" y="27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5" y="31"/>
                  </a:lnTo>
                  <a:lnTo>
                    <a:pt x="9" y="39"/>
                  </a:lnTo>
                  <a:lnTo>
                    <a:pt x="13" y="33"/>
                  </a:lnTo>
                  <a:lnTo>
                    <a:pt x="28" y="55"/>
                  </a:lnTo>
                  <a:lnTo>
                    <a:pt x="32" y="61"/>
                  </a:lnTo>
                  <a:lnTo>
                    <a:pt x="51" y="72"/>
                  </a:lnTo>
                  <a:lnTo>
                    <a:pt x="73" y="84"/>
                  </a:lnTo>
                  <a:lnTo>
                    <a:pt x="77" y="85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0" y="76"/>
                  </a:lnTo>
                  <a:lnTo>
                    <a:pt x="69" y="73"/>
                  </a:lnTo>
                  <a:lnTo>
                    <a:pt x="65" y="71"/>
                  </a:lnTo>
                  <a:lnTo>
                    <a:pt x="51" y="58"/>
                  </a:lnTo>
                  <a:lnTo>
                    <a:pt x="51" y="56"/>
                  </a:lnTo>
                  <a:lnTo>
                    <a:pt x="47" y="55"/>
                  </a:lnTo>
                  <a:lnTo>
                    <a:pt x="44" y="45"/>
                  </a:lnTo>
                  <a:lnTo>
                    <a:pt x="40" y="42"/>
                  </a:lnTo>
                  <a:lnTo>
                    <a:pt x="40" y="33"/>
                  </a:lnTo>
                  <a:lnTo>
                    <a:pt x="44" y="32"/>
                  </a:lnTo>
                  <a:lnTo>
                    <a:pt x="49" y="38"/>
                  </a:lnTo>
                  <a:lnTo>
                    <a:pt x="53" y="31"/>
                  </a:lnTo>
                  <a:lnTo>
                    <a:pt x="59" y="31"/>
                  </a:lnTo>
                  <a:lnTo>
                    <a:pt x="65" y="33"/>
                  </a:lnTo>
                  <a:lnTo>
                    <a:pt x="77" y="35"/>
                  </a:lnTo>
                  <a:lnTo>
                    <a:pt x="79" y="33"/>
                  </a:lnTo>
                  <a:lnTo>
                    <a:pt x="82" y="35"/>
                  </a:lnTo>
                  <a:lnTo>
                    <a:pt x="85" y="34"/>
                  </a:lnTo>
                  <a:lnTo>
                    <a:pt x="89" y="35"/>
                  </a:lnTo>
                  <a:lnTo>
                    <a:pt x="92" y="3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11" name="Freeform 146"/>
            <p:cNvSpPr>
              <a:spLocks noChangeAspect="1"/>
            </p:cNvSpPr>
            <p:nvPr/>
          </p:nvSpPr>
          <p:spPr bwMode="auto">
            <a:xfrm>
              <a:off x="3209" y="1883"/>
              <a:ext cx="27" cy="12"/>
            </a:xfrm>
            <a:custGeom>
              <a:avLst/>
              <a:gdLst>
                <a:gd name="T0" fmla="*/ 28 w 28"/>
                <a:gd name="T1" fmla="*/ 12 h 12"/>
                <a:gd name="T2" fmla="*/ 28 w 28"/>
                <a:gd name="T3" fmla="*/ 9 h 12"/>
                <a:gd name="T4" fmla="*/ 25 w 28"/>
                <a:gd name="T5" fmla="*/ 7 h 12"/>
                <a:gd name="T6" fmla="*/ 20 w 28"/>
                <a:gd name="T7" fmla="*/ 3 h 12"/>
                <a:gd name="T8" fmla="*/ 14 w 28"/>
                <a:gd name="T9" fmla="*/ 0 h 12"/>
                <a:gd name="T10" fmla="*/ 13 w 28"/>
                <a:gd name="T11" fmla="*/ 1 h 12"/>
                <a:gd name="T12" fmla="*/ 0 w 28"/>
                <a:gd name="T13" fmla="*/ 0 h 12"/>
                <a:gd name="T14" fmla="*/ 28 w 2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28" y="12"/>
                  </a:moveTo>
                  <a:lnTo>
                    <a:pt x="28" y="9"/>
                  </a:lnTo>
                  <a:lnTo>
                    <a:pt x="25" y="7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0" y="0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12" name="Freeform 147"/>
            <p:cNvSpPr>
              <a:spLocks noChangeAspect="1"/>
            </p:cNvSpPr>
            <p:nvPr/>
          </p:nvSpPr>
          <p:spPr bwMode="auto">
            <a:xfrm>
              <a:off x="2806" y="1697"/>
              <a:ext cx="233" cy="198"/>
            </a:xfrm>
            <a:custGeom>
              <a:avLst/>
              <a:gdLst>
                <a:gd name="T0" fmla="*/ 226 w 231"/>
                <a:gd name="T1" fmla="*/ 157 h 197"/>
                <a:gd name="T2" fmla="*/ 226 w 231"/>
                <a:gd name="T3" fmla="*/ 166 h 197"/>
                <a:gd name="T4" fmla="*/ 224 w 231"/>
                <a:gd name="T5" fmla="*/ 167 h 197"/>
                <a:gd name="T6" fmla="*/ 224 w 231"/>
                <a:gd name="T7" fmla="*/ 166 h 197"/>
                <a:gd name="T8" fmla="*/ 222 w 231"/>
                <a:gd name="T9" fmla="*/ 167 h 197"/>
                <a:gd name="T10" fmla="*/ 204 w 231"/>
                <a:gd name="T11" fmla="*/ 183 h 197"/>
                <a:gd name="T12" fmla="*/ 180 w 231"/>
                <a:gd name="T13" fmla="*/ 175 h 197"/>
                <a:gd name="T14" fmla="*/ 174 w 231"/>
                <a:gd name="T15" fmla="*/ 172 h 197"/>
                <a:gd name="T16" fmla="*/ 171 w 231"/>
                <a:gd name="T17" fmla="*/ 174 h 197"/>
                <a:gd name="T18" fmla="*/ 156 w 231"/>
                <a:gd name="T19" fmla="*/ 174 h 197"/>
                <a:gd name="T20" fmla="*/ 145 w 231"/>
                <a:gd name="T21" fmla="*/ 183 h 197"/>
                <a:gd name="T22" fmla="*/ 146 w 231"/>
                <a:gd name="T23" fmla="*/ 197 h 197"/>
                <a:gd name="T24" fmla="*/ 118 w 231"/>
                <a:gd name="T25" fmla="*/ 196 h 197"/>
                <a:gd name="T26" fmla="*/ 120 w 231"/>
                <a:gd name="T27" fmla="*/ 193 h 197"/>
                <a:gd name="T28" fmla="*/ 114 w 231"/>
                <a:gd name="T29" fmla="*/ 194 h 197"/>
                <a:gd name="T30" fmla="*/ 63 w 231"/>
                <a:gd name="T31" fmla="*/ 182 h 197"/>
                <a:gd name="T32" fmla="*/ 54 w 231"/>
                <a:gd name="T33" fmla="*/ 175 h 197"/>
                <a:gd name="T34" fmla="*/ 60 w 231"/>
                <a:gd name="T35" fmla="*/ 163 h 197"/>
                <a:gd name="T36" fmla="*/ 63 w 231"/>
                <a:gd name="T37" fmla="*/ 145 h 197"/>
                <a:gd name="T38" fmla="*/ 66 w 231"/>
                <a:gd name="T39" fmla="*/ 128 h 197"/>
                <a:gd name="T40" fmla="*/ 75 w 231"/>
                <a:gd name="T41" fmla="*/ 136 h 197"/>
                <a:gd name="T42" fmla="*/ 66 w 231"/>
                <a:gd name="T43" fmla="*/ 120 h 197"/>
                <a:gd name="T44" fmla="*/ 66 w 231"/>
                <a:gd name="T45" fmla="*/ 113 h 197"/>
                <a:gd name="T46" fmla="*/ 57 w 231"/>
                <a:gd name="T47" fmla="*/ 106 h 197"/>
                <a:gd name="T48" fmla="*/ 49 w 231"/>
                <a:gd name="T49" fmla="*/ 90 h 197"/>
                <a:gd name="T50" fmla="*/ 52 w 231"/>
                <a:gd name="T51" fmla="*/ 87 h 197"/>
                <a:gd name="T52" fmla="*/ 42 w 231"/>
                <a:gd name="T53" fmla="*/ 83 h 197"/>
                <a:gd name="T54" fmla="*/ 30 w 231"/>
                <a:gd name="T55" fmla="*/ 79 h 197"/>
                <a:gd name="T56" fmla="*/ 14 w 231"/>
                <a:gd name="T57" fmla="*/ 72 h 197"/>
                <a:gd name="T58" fmla="*/ 5 w 231"/>
                <a:gd name="T59" fmla="*/ 69 h 197"/>
                <a:gd name="T60" fmla="*/ 7 w 231"/>
                <a:gd name="T61" fmla="*/ 65 h 197"/>
                <a:gd name="T62" fmla="*/ 9 w 231"/>
                <a:gd name="T63" fmla="*/ 62 h 197"/>
                <a:gd name="T64" fmla="*/ 0 w 231"/>
                <a:gd name="T65" fmla="*/ 61 h 197"/>
                <a:gd name="T66" fmla="*/ 22 w 231"/>
                <a:gd name="T67" fmla="*/ 53 h 197"/>
                <a:gd name="T68" fmla="*/ 36 w 231"/>
                <a:gd name="T69" fmla="*/ 55 h 197"/>
                <a:gd name="T70" fmla="*/ 58 w 231"/>
                <a:gd name="T71" fmla="*/ 55 h 197"/>
                <a:gd name="T72" fmla="*/ 54 w 231"/>
                <a:gd name="T73" fmla="*/ 34 h 197"/>
                <a:gd name="T74" fmla="*/ 59 w 231"/>
                <a:gd name="T75" fmla="*/ 32 h 197"/>
                <a:gd name="T76" fmla="*/ 66 w 231"/>
                <a:gd name="T77" fmla="*/ 38 h 197"/>
                <a:gd name="T78" fmla="*/ 94 w 231"/>
                <a:gd name="T79" fmla="*/ 37 h 197"/>
                <a:gd name="T80" fmla="*/ 88 w 231"/>
                <a:gd name="T81" fmla="*/ 35 h 197"/>
                <a:gd name="T82" fmla="*/ 112 w 231"/>
                <a:gd name="T83" fmla="*/ 22 h 197"/>
                <a:gd name="T84" fmla="*/ 115 w 231"/>
                <a:gd name="T85" fmla="*/ 6 h 197"/>
                <a:gd name="T86" fmla="*/ 132 w 231"/>
                <a:gd name="T87" fmla="*/ 0 h 197"/>
                <a:gd name="T88" fmla="*/ 138 w 231"/>
                <a:gd name="T89" fmla="*/ 7 h 197"/>
                <a:gd name="T90" fmla="*/ 161 w 231"/>
                <a:gd name="T91" fmla="*/ 23 h 197"/>
                <a:gd name="T92" fmla="*/ 170 w 231"/>
                <a:gd name="T93" fmla="*/ 23 h 197"/>
                <a:gd name="T94" fmla="*/ 172 w 231"/>
                <a:gd name="T95" fmla="*/ 25 h 197"/>
                <a:gd name="T96" fmla="*/ 190 w 231"/>
                <a:gd name="T97" fmla="*/ 35 h 197"/>
                <a:gd name="T98" fmla="*/ 199 w 231"/>
                <a:gd name="T99" fmla="*/ 36 h 197"/>
                <a:gd name="T100" fmla="*/ 203 w 231"/>
                <a:gd name="T101" fmla="*/ 38 h 197"/>
                <a:gd name="T102" fmla="*/ 231 w 231"/>
                <a:gd name="T103" fmla="*/ 47 h 197"/>
                <a:gd name="T104" fmla="*/ 224 w 231"/>
                <a:gd name="T105" fmla="*/ 79 h 197"/>
                <a:gd name="T106" fmla="*/ 217 w 231"/>
                <a:gd name="T107" fmla="*/ 82 h 197"/>
                <a:gd name="T108" fmla="*/ 213 w 231"/>
                <a:gd name="T109" fmla="*/ 86 h 197"/>
                <a:gd name="T110" fmla="*/ 197 w 231"/>
                <a:gd name="T111" fmla="*/ 109 h 197"/>
                <a:gd name="T112" fmla="*/ 205 w 231"/>
                <a:gd name="T113" fmla="*/ 106 h 197"/>
                <a:gd name="T114" fmla="*/ 215 w 231"/>
                <a:gd name="T115" fmla="*/ 117 h 197"/>
                <a:gd name="T116" fmla="*/ 215 w 231"/>
                <a:gd name="T117" fmla="*/ 127 h 197"/>
                <a:gd name="T118" fmla="*/ 212 w 231"/>
                <a:gd name="T119" fmla="*/ 135 h 197"/>
                <a:gd name="T120" fmla="*/ 213 w 231"/>
                <a:gd name="T121" fmla="*/ 141 h 197"/>
                <a:gd name="T122" fmla="*/ 213 w 231"/>
                <a:gd name="T123" fmla="*/ 150 h 197"/>
                <a:gd name="T124" fmla="*/ 226 w 231"/>
                <a:gd name="T125" fmla="*/ 15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1" h="197">
                  <a:moveTo>
                    <a:pt x="226" y="157"/>
                  </a:moveTo>
                  <a:lnTo>
                    <a:pt x="226" y="166"/>
                  </a:lnTo>
                  <a:lnTo>
                    <a:pt x="224" y="167"/>
                  </a:lnTo>
                  <a:lnTo>
                    <a:pt x="224" y="166"/>
                  </a:lnTo>
                  <a:lnTo>
                    <a:pt x="222" y="167"/>
                  </a:lnTo>
                  <a:lnTo>
                    <a:pt x="204" y="183"/>
                  </a:lnTo>
                  <a:lnTo>
                    <a:pt x="180" y="175"/>
                  </a:lnTo>
                  <a:lnTo>
                    <a:pt x="174" y="172"/>
                  </a:lnTo>
                  <a:lnTo>
                    <a:pt x="171" y="174"/>
                  </a:lnTo>
                  <a:lnTo>
                    <a:pt x="156" y="174"/>
                  </a:lnTo>
                  <a:lnTo>
                    <a:pt x="145" y="183"/>
                  </a:lnTo>
                  <a:lnTo>
                    <a:pt x="146" y="197"/>
                  </a:lnTo>
                  <a:lnTo>
                    <a:pt x="118" y="196"/>
                  </a:lnTo>
                  <a:lnTo>
                    <a:pt x="120" y="193"/>
                  </a:lnTo>
                  <a:lnTo>
                    <a:pt x="114" y="194"/>
                  </a:lnTo>
                  <a:lnTo>
                    <a:pt x="63" y="182"/>
                  </a:lnTo>
                  <a:lnTo>
                    <a:pt x="54" y="175"/>
                  </a:lnTo>
                  <a:lnTo>
                    <a:pt x="60" y="163"/>
                  </a:lnTo>
                  <a:lnTo>
                    <a:pt x="63" y="145"/>
                  </a:lnTo>
                  <a:lnTo>
                    <a:pt x="66" y="128"/>
                  </a:lnTo>
                  <a:lnTo>
                    <a:pt x="75" y="136"/>
                  </a:lnTo>
                  <a:lnTo>
                    <a:pt x="66" y="120"/>
                  </a:lnTo>
                  <a:lnTo>
                    <a:pt x="66" y="113"/>
                  </a:lnTo>
                  <a:lnTo>
                    <a:pt x="57" y="106"/>
                  </a:lnTo>
                  <a:lnTo>
                    <a:pt x="49" y="90"/>
                  </a:lnTo>
                  <a:lnTo>
                    <a:pt x="52" y="87"/>
                  </a:lnTo>
                  <a:lnTo>
                    <a:pt x="42" y="83"/>
                  </a:lnTo>
                  <a:lnTo>
                    <a:pt x="30" y="79"/>
                  </a:lnTo>
                  <a:lnTo>
                    <a:pt x="14" y="72"/>
                  </a:lnTo>
                  <a:lnTo>
                    <a:pt x="5" y="69"/>
                  </a:lnTo>
                  <a:lnTo>
                    <a:pt x="7" y="65"/>
                  </a:lnTo>
                  <a:lnTo>
                    <a:pt x="9" y="62"/>
                  </a:lnTo>
                  <a:lnTo>
                    <a:pt x="0" y="61"/>
                  </a:lnTo>
                  <a:lnTo>
                    <a:pt x="22" y="53"/>
                  </a:lnTo>
                  <a:lnTo>
                    <a:pt x="36" y="55"/>
                  </a:lnTo>
                  <a:lnTo>
                    <a:pt x="58" y="55"/>
                  </a:lnTo>
                  <a:lnTo>
                    <a:pt x="54" y="34"/>
                  </a:lnTo>
                  <a:lnTo>
                    <a:pt x="59" y="32"/>
                  </a:lnTo>
                  <a:lnTo>
                    <a:pt x="66" y="38"/>
                  </a:lnTo>
                  <a:lnTo>
                    <a:pt x="94" y="37"/>
                  </a:lnTo>
                  <a:lnTo>
                    <a:pt x="88" y="35"/>
                  </a:lnTo>
                  <a:lnTo>
                    <a:pt x="112" y="22"/>
                  </a:lnTo>
                  <a:lnTo>
                    <a:pt x="115" y="6"/>
                  </a:lnTo>
                  <a:lnTo>
                    <a:pt x="132" y="0"/>
                  </a:lnTo>
                  <a:lnTo>
                    <a:pt x="138" y="7"/>
                  </a:lnTo>
                  <a:lnTo>
                    <a:pt x="161" y="23"/>
                  </a:lnTo>
                  <a:lnTo>
                    <a:pt x="170" y="23"/>
                  </a:lnTo>
                  <a:lnTo>
                    <a:pt x="172" y="25"/>
                  </a:lnTo>
                  <a:lnTo>
                    <a:pt x="190" y="35"/>
                  </a:lnTo>
                  <a:lnTo>
                    <a:pt x="199" y="36"/>
                  </a:lnTo>
                  <a:lnTo>
                    <a:pt x="203" y="38"/>
                  </a:lnTo>
                  <a:lnTo>
                    <a:pt x="231" y="47"/>
                  </a:lnTo>
                  <a:lnTo>
                    <a:pt x="224" y="79"/>
                  </a:lnTo>
                  <a:lnTo>
                    <a:pt x="217" y="82"/>
                  </a:lnTo>
                  <a:lnTo>
                    <a:pt x="213" y="86"/>
                  </a:lnTo>
                  <a:lnTo>
                    <a:pt x="197" y="109"/>
                  </a:lnTo>
                  <a:lnTo>
                    <a:pt x="205" y="106"/>
                  </a:lnTo>
                  <a:lnTo>
                    <a:pt x="215" y="117"/>
                  </a:lnTo>
                  <a:lnTo>
                    <a:pt x="215" y="127"/>
                  </a:lnTo>
                  <a:lnTo>
                    <a:pt x="212" y="135"/>
                  </a:lnTo>
                  <a:lnTo>
                    <a:pt x="213" y="141"/>
                  </a:lnTo>
                  <a:lnTo>
                    <a:pt x="213" y="150"/>
                  </a:lnTo>
                  <a:lnTo>
                    <a:pt x="226" y="157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13" name="Freeform 148"/>
            <p:cNvSpPr>
              <a:spLocks noChangeAspect="1"/>
            </p:cNvSpPr>
            <p:nvPr/>
          </p:nvSpPr>
          <p:spPr bwMode="auto">
            <a:xfrm>
              <a:off x="3054" y="1885"/>
              <a:ext cx="13" cy="32"/>
            </a:xfrm>
            <a:custGeom>
              <a:avLst/>
              <a:gdLst>
                <a:gd name="T0" fmla="*/ 12 w 16"/>
                <a:gd name="T1" fmla="*/ 32 h 32"/>
                <a:gd name="T2" fmla="*/ 3 w 16"/>
                <a:gd name="T3" fmla="*/ 27 h 32"/>
                <a:gd name="T4" fmla="*/ 0 w 16"/>
                <a:gd name="T5" fmla="*/ 13 h 32"/>
                <a:gd name="T6" fmla="*/ 12 w 16"/>
                <a:gd name="T7" fmla="*/ 0 h 32"/>
                <a:gd name="T8" fmla="*/ 16 w 16"/>
                <a:gd name="T9" fmla="*/ 15 h 32"/>
                <a:gd name="T10" fmla="*/ 12 w 16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2">
                  <a:moveTo>
                    <a:pt x="12" y="32"/>
                  </a:moveTo>
                  <a:lnTo>
                    <a:pt x="3" y="27"/>
                  </a:lnTo>
                  <a:lnTo>
                    <a:pt x="0" y="13"/>
                  </a:lnTo>
                  <a:lnTo>
                    <a:pt x="12" y="0"/>
                  </a:lnTo>
                  <a:lnTo>
                    <a:pt x="16" y="15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14" name="Freeform 149"/>
            <p:cNvSpPr>
              <a:spLocks noChangeAspect="1"/>
            </p:cNvSpPr>
            <p:nvPr/>
          </p:nvSpPr>
          <p:spPr bwMode="auto">
            <a:xfrm>
              <a:off x="3184" y="1757"/>
              <a:ext cx="117" cy="59"/>
            </a:xfrm>
            <a:custGeom>
              <a:avLst/>
              <a:gdLst>
                <a:gd name="T0" fmla="*/ 51 w 120"/>
                <a:gd name="T1" fmla="*/ 58 h 58"/>
                <a:gd name="T2" fmla="*/ 24 w 120"/>
                <a:gd name="T3" fmla="*/ 55 h 58"/>
                <a:gd name="T4" fmla="*/ 8 w 120"/>
                <a:gd name="T5" fmla="*/ 41 h 58"/>
                <a:gd name="T6" fmla="*/ 2 w 120"/>
                <a:gd name="T7" fmla="*/ 38 h 58"/>
                <a:gd name="T8" fmla="*/ 0 w 120"/>
                <a:gd name="T9" fmla="*/ 36 h 58"/>
                <a:gd name="T10" fmla="*/ 2 w 120"/>
                <a:gd name="T11" fmla="*/ 33 h 58"/>
                <a:gd name="T12" fmla="*/ 9 w 120"/>
                <a:gd name="T13" fmla="*/ 18 h 58"/>
                <a:gd name="T14" fmla="*/ 11 w 120"/>
                <a:gd name="T15" fmla="*/ 17 h 58"/>
                <a:gd name="T16" fmla="*/ 17 w 120"/>
                <a:gd name="T17" fmla="*/ 9 h 58"/>
                <a:gd name="T18" fmla="*/ 23 w 120"/>
                <a:gd name="T19" fmla="*/ 12 h 58"/>
                <a:gd name="T20" fmla="*/ 46 w 120"/>
                <a:gd name="T21" fmla="*/ 12 h 58"/>
                <a:gd name="T22" fmla="*/ 74 w 120"/>
                <a:gd name="T23" fmla="*/ 0 h 58"/>
                <a:gd name="T24" fmla="*/ 106 w 120"/>
                <a:gd name="T25" fmla="*/ 0 h 58"/>
                <a:gd name="T26" fmla="*/ 120 w 120"/>
                <a:gd name="T27" fmla="*/ 11 h 58"/>
                <a:gd name="T28" fmla="*/ 103 w 120"/>
                <a:gd name="T29" fmla="*/ 29 h 58"/>
                <a:gd name="T30" fmla="*/ 88 w 120"/>
                <a:gd name="T31" fmla="*/ 49 h 58"/>
                <a:gd name="T32" fmla="*/ 78 w 120"/>
                <a:gd name="T33" fmla="*/ 52 h 58"/>
                <a:gd name="T34" fmla="*/ 51 w 120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58">
                  <a:moveTo>
                    <a:pt x="51" y="58"/>
                  </a:moveTo>
                  <a:lnTo>
                    <a:pt x="24" y="55"/>
                  </a:lnTo>
                  <a:lnTo>
                    <a:pt x="8" y="41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9" y="18"/>
                  </a:lnTo>
                  <a:lnTo>
                    <a:pt x="11" y="17"/>
                  </a:lnTo>
                  <a:lnTo>
                    <a:pt x="17" y="9"/>
                  </a:lnTo>
                  <a:lnTo>
                    <a:pt x="23" y="12"/>
                  </a:lnTo>
                  <a:lnTo>
                    <a:pt x="46" y="12"/>
                  </a:lnTo>
                  <a:lnTo>
                    <a:pt x="74" y="0"/>
                  </a:lnTo>
                  <a:lnTo>
                    <a:pt x="106" y="0"/>
                  </a:lnTo>
                  <a:lnTo>
                    <a:pt x="120" y="11"/>
                  </a:lnTo>
                  <a:lnTo>
                    <a:pt x="103" y="29"/>
                  </a:lnTo>
                  <a:lnTo>
                    <a:pt x="88" y="49"/>
                  </a:lnTo>
                  <a:lnTo>
                    <a:pt x="78" y="52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15" name="Freeform 150"/>
            <p:cNvSpPr>
              <a:spLocks noChangeAspect="1"/>
            </p:cNvSpPr>
            <p:nvPr/>
          </p:nvSpPr>
          <p:spPr bwMode="auto">
            <a:xfrm>
              <a:off x="3262" y="1761"/>
              <a:ext cx="178" cy="105"/>
            </a:xfrm>
            <a:custGeom>
              <a:avLst/>
              <a:gdLst>
                <a:gd name="T0" fmla="*/ 160 w 174"/>
                <a:gd name="T1" fmla="*/ 86 h 104"/>
                <a:gd name="T2" fmla="*/ 158 w 174"/>
                <a:gd name="T3" fmla="*/ 103 h 104"/>
                <a:gd name="T4" fmla="*/ 122 w 174"/>
                <a:gd name="T5" fmla="*/ 96 h 104"/>
                <a:gd name="T6" fmla="*/ 94 w 174"/>
                <a:gd name="T7" fmla="*/ 104 h 104"/>
                <a:gd name="T8" fmla="*/ 73 w 174"/>
                <a:gd name="T9" fmla="*/ 101 h 104"/>
                <a:gd name="T10" fmla="*/ 52 w 174"/>
                <a:gd name="T11" fmla="*/ 98 h 104"/>
                <a:gd name="T12" fmla="*/ 48 w 174"/>
                <a:gd name="T13" fmla="*/ 92 h 104"/>
                <a:gd name="T14" fmla="*/ 47 w 174"/>
                <a:gd name="T15" fmla="*/ 85 h 104"/>
                <a:gd name="T16" fmla="*/ 40 w 174"/>
                <a:gd name="T17" fmla="*/ 81 h 104"/>
                <a:gd name="T18" fmla="*/ 35 w 174"/>
                <a:gd name="T19" fmla="*/ 81 h 104"/>
                <a:gd name="T20" fmla="*/ 26 w 174"/>
                <a:gd name="T21" fmla="*/ 77 h 104"/>
                <a:gd name="T22" fmla="*/ 0 w 174"/>
                <a:gd name="T23" fmla="*/ 48 h 104"/>
                <a:gd name="T24" fmla="*/ 10 w 174"/>
                <a:gd name="T25" fmla="*/ 45 h 104"/>
                <a:gd name="T26" fmla="*/ 25 w 174"/>
                <a:gd name="T27" fmla="*/ 25 h 104"/>
                <a:gd name="T28" fmla="*/ 42 w 174"/>
                <a:gd name="T29" fmla="*/ 7 h 104"/>
                <a:gd name="T30" fmla="*/ 43 w 174"/>
                <a:gd name="T31" fmla="*/ 6 h 104"/>
                <a:gd name="T32" fmla="*/ 77 w 174"/>
                <a:gd name="T33" fmla="*/ 10 h 104"/>
                <a:gd name="T34" fmla="*/ 108 w 174"/>
                <a:gd name="T35" fmla="*/ 0 h 104"/>
                <a:gd name="T36" fmla="*/ 109 w 174"/>
                <a:gd name="T37" fmla="*/ 0 h 104"/>
                <a:gd name="T38" fmla="*/ 122 w 174"/>
                <a:gd name="T39" fmla="*/ 14 h 104"/>
                <a:gd name="T40" fmla="*/ 137 w 174"/>
                <a:gd name="T41" fmla="*/ 27 h 104"/>
                <a:gd name="T42" fmla="*/ 142 w 174"/>
                <a:gd name="T43" fmla="*/ 46 h 104"/>
                <a:gd name="T44" fmla="*/ 148 w 174"/>
                <a:gd name="T45" fmla="*/ 66 h 104"/>
                <a:gd name="T46" fmla="*/ 163 w 174"/>
                <a:gd name="T47" fmla="*/ 66 h 104"/>
                <a:gd name="T48" fmla="*/ 174 w 174"/>
                <a:gd name="T49" fmla="*/ 69 h 104"/>
                <a:gd name="T50" fmla="*/ 174 w 174"/>
                <a:gd name="T51" fmla="*/ 74 h 104"/>
                <a:gd name="T52" fmla="*/ 166 w 174"/>
                <a:gd name="T53" fmla="*/ 79 h 104"/>
                <a:gd name="T54" fmla="*/ 163 w 174"/>
                <a:gd name="T55" fmla="*/ 77 h 104"/>
                <a:gd name="T56" fmla="*/ 160 w 174"/>
                <a:gd name="T57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104">
                  <a:moveTo>
                    <a:pt x="160" y="86"/>
                  </a:moveTo>
                  <a:lnTo>
                    <a:pt x="158" y="103"/>
                  </a:lnTo>
                  <a:lnTo>
                    <a:pt x="122" y="96"/>
                  </a:lnTo>
                  <a:lnTo>
                    <a:pt x="94" y="104"/>
                  </a:lnTo>
                  <a:lnTo>
                    <a:pt x="73" y="101"/>
                  </a:lnTo>
                  <a:lnTo>
                    <a:pt x="52" y="98"/>
                  </a:lnTo>
                  <a:lnTo>
                    <a:pt x="48" y="92"/>
                  </a:lnTo>
                  <a:lnTo>
                    <a:pt x="47" y="85"/>
                  </a:lnTo>
                  <a:lnTo>
                    <a:pt x="40" y="81"/>
                  </a:lnTo>
                  <a:lnTo>
                    <a:pt x="35" y="81"/>
                  </a:lnTo>
                  <a:lnTo>
                    <a:pt x="26" y="77"/>
                  </a:lnTo>
                  <a:lnTo>
                    <a:pt x="0" y="48"/>
                  </a:lnTo>
                  <a:lnTo>
                    <a:pt x="10" y="45"/>
                  </a:lnTo>
                  <a:lnTo>
                    <a:pt x="25" y="25"/>
                  </a:lnTo>
                  <a:lnTo>
                    <a:pt x="42" y="7"/>
                  </a:lnTo>
                  <a:lnTo>
                    <a:pt x="43" y="6"/>
                  </a:lnTo>
                  <a:lnTo>
                    <a:pt x="77" y="1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22" y="14"/>
                  </a:lnTo>
                  <a:lnTo>
                    <a:pt x="137" y="27"/>
                  </a:lnTo>
                  <a:lnTo>
                    <a:pt x="142" y="46"/>
                  </a:lnTo>
                  <a:lnTo>
                    <a:pt x="148" y="66"/>
                  </a:lnTo>
                  <a:lnTo>
                    <a:pt x="163" y="66"/>
                  </a:lnTo>
                  <a:lnTo>
                    <a:pt x="174" y="69"/>
                  </a:lnTo>
                  <a:lnTo>
                    <a:pt x="174" y="74"/>
                  </a:lnTo>
                  <a:lnTo>
                    <a:pt x="166" y="79"/>
                  </a:lnTo>
                  <a:lnTo>
                    <a:pt x="163" y="77"/>
                  </a:lnTo>
                  <a:lnTo>
                    <a:pt x="160" y="86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16" name="Freeform 151"/>
            <p:cNvSpPr>
              <a:spLocks noChangeAspect="1"/>
            </p:cNvSpPr>
            <p:nvPr/>
          </p:nvSpPr>
          <p:spPr bwMode="auto">
            <a:xfrm>
              <a:off x="3106" y="1700"/>
              <a:ext cx="117" cy="54"/>
            </a:xfrm>
            <a:custGeom>
              <a:avLst/>
              <a:gdLst>
                <a:gd name="T0" fmla="*/ 97 w 118"/>
                <a:gd name="T1" fmla="*/ 15 h 54"/>
                <a:gd name="T2" fmla="*/ 118 w 118"/>
                <a:gd name="T3" fmla="*/ 32 h 54"/>
                <a:gd name="T4" fmla="*/ 118 w 118"/>
                <a:gd name="T5" fmla="*/ 33 h 54"/>
                <a:gd name="T6" fmla="*/ 112 w 118"/>
                <a:gd name="T7" fmla="*/ 37 h 54"/>
                <a:gd name="T8" fmla="*/ 107 w 118"/>
                <a:gd name="T9" fmla="*/ 40 h 54"/>
                <a:gd name="T10" fmla="*/ 107 w 118"/>
                <a:gd name="T11" fmla="*/ 42 h 54"/>
                <a:gd name="T12" fmla="*/ 101 w 118"/>
                <a:gd name="T13" fmla="*/ 48 h 54"/>
                <a:gd name="T14" fmla="*/ 91 w 118"/>
                <a:gd name="T15" fmla="*/ 51 h 54"/>
                <a:gd name="T16" fmla="*/ 85 w 118"/>
                <a:gd name="T17" fmla="*/ 51 h 54"/>
                <a:gd name="T18" fmla="*/ 79 w 118"/>
                <a:gd name="T19" fmla="*/ 50 h 54"/>
                <a:gd name="T20" fmla="*/ 51 w 118"/>
                <a:gd name="T21" fmla="*/ 46 h 54"/>
                <a:gd name="T22" fmla="*/ 40 w 118"/>
                <a:gd name="T23" fmla="*/ 54 h 54"/>
                <a:gd name="T24" fmla="*/ 30 w 118"/>
                <a:gd name="T25" fmla="*/ 50 h 54"/>
                <a:gd name="T26" fmla="*/ 4 w 118"/>
                <a:gd name="T27" fmla="*/ 25 h 54"/>
                <a:gd name="T28" fmla="*/ 0 w 118"/>
                <a:gd name="T29" fmla="*/ 18 h 54"/>
                <a:gd name="T30" fmla="*/ 40 w 118"/>
                <a:gd name="T31" fmla="*/ 0 h 54"/>
                <a:gd name="T32" fmla="*/ 44 w 118"/>
                <a:gd name="T33" fmla="*/ 2 h 54"/>
                <a:gd name="T34" fmla="*/ 47 w 118"/>
                <a:gd name="T35" fmla="*/ 1 h 54"/>
                <a:gd name="T36" fmla="*/ 71 w 118"/>
                <a:gd name="T37" fmla="*/ 10 h 54"/>
                <a:gd name="T38" fmla="*/ 75 w 118"/>
                <a:gd name="T39" fmla="*/ 16 h 54"/>
                <a:gd name="T40" fmla="*/ 84 w 118"/>
                <a:gd name="T41" fmla="*/ 15 h 54"/>
                <a:gd name="T42" fmla="*/ 97 w 118"/>
                <a:gd name="T43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" h="54">
                  <a:moveTo>
                    <a:pt x="97" y="15"/>
                  </a:moveTo>
                  <a:lnTo>
                    <a:pt x="118" y="32"/>
                  </a:lnTo>
                  <a:lnTo>
                    <a:pt x="118" y="33"/>
                  </a:lnTo>
                  <a:lnTo>
                    <a:pt x="112" y="37"/>
                  </a:lnTo>
                  <a:lnTo>
                    <a:pt x="107" y="40"/>
                  </a:lnTo>
                  <a:lnTo>
                    <a:pt x="107" y="42"/>
                  </a:lnTo>
                  <a:lnTo>
                    <a:pt x="101" y="48"/>
                  </a:lnTo>
                  <a:lnTo>
                    <a:pt x="91" y="51"/>
                  </a:lnTo>
                  <a:lnTo>
                    <a:pt x="85" y="51"/>
                  </a:lnTo>
                  <a:lnTo>
                    <a:pt x="79" y="50"/>
                  </a:lnTo>
                  <a:lnTo>
                    <a:pt x="51" y="46"/>
                  </a:lnTo>
                  <a:lnTo>
                    <a:pt x="40" y="54"/>
                  </a:lnTo>
                  <a:lnTo>
                    <a:pt x="30" y="50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84" y="15"/>
                  </a:lnTo>
                  <a:lnTo>
                    <a:pt x="97" y="1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17" name="Freeform 152"/>
            <p:cNvSpPr>
              <a:spLocks noChangeAspect="1"/>
            </p:cNvSpPr>
            <p:nvPr/>
          </p:nvSpPr>
          <p:spPr bwMode="auto">
            <a:xfrm>
              <a:off x="2937" y="1691"/>
              <a:ext cx="65" cy="41"/>
            </a:xfrm>
            <a:custGeom>
              <a:avLst/>
              <a:gdLst>
                <a:gd name="T0" fmla="*/ 14 w 63"/>
                <a:gd name="T1" fmla="*/ 0 h 41"/>
                <a:gd name="T2" fmla="*/ 0 w 63"/>
                <a:gd name="T3" fmla="*/ 6 h 41"/>
                <a:gd name="T4" fmla="*/ 6 w 63"/>
                <a:gd name="T5" fmla="*/ 13 h 41"/>
                <a:gd name="T6" fmla="*/ 29 w 63"/>
                <a:gd name="T7" fmla="*/ 29 h 41"/>
                <a:gd name="T8" fmla="*/ 38 w 63"/>
                <a:gd name="T9" fmla="*/ 29 h 41"/>
                <a:gd name="T10" fmla="*/ 40 w 63"/>
                <a:gd name="T11" fmla="*/ 31 h 41"/>
                <a:gd name="T12" fmla="*/ 58 w 63"/>
                <a:gd name="T13" fmla="*/ 41 h 41"/>
                <a:gd name="T14" fmla="*/ 59 w 63"/>
                <a:gd name="T15" fmla="*/ 38 h 41"/>
                <a:gd name="T16" fmla="*/ 63 w 63"/>
                <a:gd name="T17" fmla="*/ 28 h 41"/>
                <a:gd name="T18" fmla="*/ 63 w 63"/>
                <a:gd name="T19" fmla="*/ 16 h 41"/>
                <a:gd name="T20" fmla="*/ 61 w 63"/>
                <a:gd name="T21" fmla="*/ 13 h 41"/>
                <a:gd name="T22" fmla="*/ 55 w 63"/>
                <a:gd name="T23" fmla="*/ 9 h 41"/>
                <a:gd name="T24" fmla="*/ 51 w 63"/>
                <a:gd name="T25" fmla="*/ 1 h 41"/>
                <a:gd name="T26" fmla="*/ 29 w 63"/>
                <a:gd name="T27" fmla="*/ 0 h 41"/>
                <a:gd name="T28" fmla="*/ 14 w 63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1">
                  <a:moveTo>
                    <a:pt x="14" y="0"/>
                  </a:moveTo>
                  <a:lnTo>
                    <a:pt x="0" y="6"/>
                  </a:lnTo>
                  <a:lnTo>
                    <a:pt x="6" y="13"/>
                  </a:lnTo>
                  <a:lnTo>
                    <a:pt x="29" y="29"/>
                  </a:lnTo>
                  <a:lnTo>
                    <a:pt x="38" y="29"/>
                  </a:lnTo>
                  <a:lnTo>
                    <a:pt x="40" y="31"/>
                  </a:lnTo>
                  <a:lnTo>
                    <a:pt x="58" y="41"/>
                  </a:lnTo>
                  <a:lnTo>
                    <a:pt x="59" y="38"/>
                  </a:lnTo>
                  <a:lnTo>
                    <a:pt x="63" y="28"/>
                  </a:lnTo>
                  <a:lnTo>
                    <a:pt x="63" y="16"/>
                  </a:lnTo>
                  <a:lnTo>
                    <a:pt x="61" y="13"/>
                  </a:lnTo>
                  <a:lnTo>
                    <a:pt x="55" y="9"/>
                  </a:lnTo>
                  <a:lnTo>
                    <a:pt x="51" y="1"/>
                  </a:lnTo>
                  <a:lnTo>
                    <a:pt x="2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18" name="Freeform 153"/>
            <p:cNvSpPr>
              <a:spLocks noChangeAspect="1"/>
            </p:cNvSpPr>
            <p:nvPr/>
          </p:nvSpPr>
          <p:spPr bwMode="auto">
            <a:xfrm>
              <a:off x="3000" y="1612"/>
              <a:ext cx="156" cy="168"/>
            </a:xfrm>
            <a:custGeom>
              <a:avLst/>
              <a:gdLst>
                <a:gd name="T0" fmla="*/ 37 w 155"/>
                <a:gd name="T1" fmla="*/ 31 h 168"/>
                <a:gd name="T2" fmla="*/ 40 w 155"/>
                <a:gd name="T3" fmla="*/ 32 h 168"/>
                <a:gd name="T4" fmla="*/ 39 w 155"/>
                <a:gd name="T5" fmla="*/ 27 h 168"/>
                <a:gd name="T6" fmla="*/ 47 w 155"/>
                <a:gd name="T7" fmla="*/ 24 h 168"/>
                <a:gd name="T8" fmla="*/ 59 w 155"/>
                <a:gd name="T9" fmla="*/ 29 h 168"/>
                <a:gd name="T10" fmla="*/ 52 w 155"/>
                <a:gd name="T11" fmla="*/ 23 h 168"/>
                <a:gd name="T12" fmla="*/ 46 w 155"/>
                <a:gd name="T13" fmla="*/ 14 h 168"/>
                <a:gd name="T14" fmla="*/ 46 w 155"/>
                <a:gd name="T15" fmla="*/ 11 h 168"/>
                <a:gd name="T16" fmla="*/ 42 w 155"/>
                <a:gd name="T17" fmla="*/ 0 h 168"/>
                <a:gd name="T18" fmla="*/ 55 w 155"/>
                <a:gd name="T19" fmla="*/ 2 h 168"/>
                <a:gd name="T20" fmla="*/ 60 w 155"/>
                <a:gd name="T21" fmla="*/ 2 h 168"/>
                <a:gd name="T22" fmla="*/ 62 w 155"/>
                <a:gd name="T23" fmla="*/ 10 h 168"/>
                <a:gd name="T24" fmla="*/ 81 w 155"/>
                <a:gd name="T25" fmla="*/ 12 h 168"/>
                <a:gd name="T26" fmla="*/ 81 w 155"/>
                <a:gd name="T27" fmla="*/ 17 h 168"/>
                <a:gd name="T28" fmla="*/ 86 w 155"/>
                <a:gd name="T29" fmla="*/ 21 h 168"/>
                <a:gd name="T30" fmla="*/ 111 w 155"/>
                <a:gd name="T31" fmla="*/ 10 h 168"/>
                <a:gd name="T32" fmla="*/ 109 w 155"/>
                <a:gd name="T33" fmla="*/ 12 h 168"/>
                <a:gd name="T34" fmla="*/ 130 w 155"/>
                <a:gd name="T35" fmla="*/ 18 h 168"/>
                <a:gd name="T36" fmla="*/ 138 w 155"/>
                <a:gd name="T37" fmla="*/ 18 h 168"/>
                <a:gd name="T38" fmla="*/ 146 w 155"/>
                <a:gd name="T39" fmla="*/ 25 h 168"/>
                <a:gd name="T40" fmla="*/ 140 w 155"/>
                <a:gd name="T41" fmla="*/ 26 h 168"/>
                <a:gd name="T42" fmla="*/ 142 w 155"/>
                <a:gd name="T43" fmla="*/ 47 h 168"/>
                <a:gd name="T44" fmla="*/ 152 w 155"/>
                <a:gd name="T45" fmla="*/ 72 h 168"/>
                <a:gd name="T46" fmla="*/ 155 w 155"/>
                <a:gd name="T47" fmla="*/ 90 h 168"/>
                <a:gd name="T48" fmla="*/ 151 w 155"/>
                <a:gd name="T49" fmla="*/ 88 h 168"/>
                <a:gd name="T50" fmla="*/ 111 w 155"/>
                <a:gd name="T51" fmla="*/ 106 h 168"/>
                <a:gd name="T52" fmla="*/ 115 w 155"/>
                <a:gd name="T53" fmla="*/ 113 h 168"/>
                <a:gd name="T54" fmla="*/ 141 w 155"/>
                <a:gd name="T55" fmla="*/ 138 h 168"/>
                <a:gd name="T56" fmla="*/ 126 w 155"/>
                <a:gd name="T57" fmla="*/ 150 h 168"/>
                <a:gd name="T58" fmla="*/ 129 w 155"/>
                <a:gd name="T59" fmla="*/ 162 h 168"/>
                <a:gd name="T60" fmla="*/ 124 w 155"/>
                <a:gd name="T61" fmla="*/ 164 h 168"/>
                <a:gd name="T62" fmla="*/ 103 w 155"/>
                <a:gd name="T63" fmla="*/ 164 h 168"/>
                <a:gd name="T64" fmla="*/ 88 w 155"/>
                <a:gd name="T65" fmla="*/ 165 h 168"/>
                <a:gd name="T66" fmla="*/ 82 w 155"/>
                <a:gd name="T67" fmla="*/ 168 h 168"/>
                <a:gd name="T68" fmla="*/ 66 w 155"/>
                <a:gd name="T69" fmla="*/ 165 h 168"/>
                <a:gd name="T70" fmla="*/ 48 w 155"/>
                <a:gd name="T71" fmla="*/ 163 h 168"/>
                <a:gd name="T72" fmla="*/ 31 w 155"/>
                <a:gd name="T73" fmla="*/ 164 h 168"/>
                <a:gd name="T74" fmla="*/ 38 w 155"/>
                <a:gd name="T75" fmla="*/ 132 h 168"/>
                <a:gd name="T76" fmla="*/ 10 w 155"/>
                <a:gd name="T77" fmla="*/ 123 h 168"/>
                <a:gd name="T78" fmla="*/ 6 w 155"/>
                <a:gd name="T79" fmla="*/ 121 h 168"/>
                <a:gd name="T80" fmla="*/ 6 w 155"/>
                <a:gd name="T81" fmla="*/ 120 h 168"/>
                <a:gd name="T82" fmla="*/ 2 w 155"/>
                <a:gd name="T83" fmla="*/ 107 h 168"/>
                <a:gd name="T84" fmla="*/ 2 w 155"/>
                <a:gd name="T85" fmla="*/ 95 h 168"/>
                <a:gd name="T86" fmla="*/ 0 w 155"/>
                <a:gd name="T87" fmla="*/ 92 h 168"/>
                <a:gd name="T88" fmla="*/ 2 w 155"/>
                <a:gd name="T89" fmla="*/ 68 h 168"/>
                <a:gd name="T90" fmla="*/ 16 w 155"/>
                <a:gd name="T91" fmla="*/ 59 h 168"/>
                <a:gd name="T92" fmla="*/ 12 w 155"/>
                <a:gd name="T93" fmla="*/ 50 h 168"/>
                <a:gd name="T94" fmla="*/ 19 w 155"/>
                <a:gd name="T95" fmla="*/ 37 h 168"/>
                <a:gd name="T96" fmla="*/ 15 w 155"/>
                <a:gd name="T97" fmla="*/ 35 h 168"/>
                <a:gd name="T98" fmla="*/ 19 w 155"/>
                <a:gd name="T99" fmla="*/ 27 h 168"/>
                <a:gd name="T100" fmla="*/ 37 w 155"/>
                <a:gd name="T101" fmla="*/ 3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" h="168">
                  <a:moveTo>
                    <a:pt x="37" y="31"/>
                  </a:moveTo>
                  <a:lnTo>
                    <a:pt x="40" y="32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59" y="29"/>
                  </a:lnTo>
                  <a:lnTo>
                    <a:pt x="52" y="23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2" y="0"/>
                  </a:lnTo>
                  <a:lnTo>
                    <a:pt x="55" y="2"/>
                  </a:lnTo>
                  <a:lnTo>
                    <a:pt x="60" y="2"/>
                  </a:lnTo>
                  <a:lnTo>
                    <a:pt x="62" y="10"/>
                  </a:lnTo>
                  <a:lnTo>
                    <a:pt x="81" y="12"/>
                  </a:lnTo>
                  <a:lnTo>
                    <a:pt x="81" y="17"/>
                  </a:lnTo>
                  <a:lnTo>
                    <a:pt x="86" y="21"/>
                  </a:lnTo>
                  <a:lnTo>
                    <a:pt x="111" y="10"/>
                  </a:lnTo>
                  <a:lnTo>
                    <a:pt x="109" y="12"/>
                  </a:lnTo>
                  <a:lnTo>
                    <a:pt x="130" y="18"/>
                  </a:lnTo>
                  <a:lnTo>
                    <a:pt x="138" y="18"/>
                  </a:lnTo>
                  <a:lnTo>
                    <a:pt x="146" y="25"/>
                  </a:lnTo>
                  <a:lnTo>
                    <a:pt x="140" y="26"/>
                  </a:lnTo>
                  <a:lnTo>
                    <a:pt x="142" y="47"/>
                  </a:lnTo>
                  <a:lnTo>
                    <a:pt x="152" y="72"/>
                  </a:lnTo>
                  <a:lnTo>
                    <a:pt x="155" y="90"/>
                  </a:lnTo>
                  <a:lnTo>
                    <a:pt x="151" y="88"/>
                  </a:lnTo>
                  <a:lnTo>
                    <a:pt x="111" y="106"/>
                  </a:lnTo>
                  <a:lnTo>
                    <a:pt x="115" y="113"/>
                  </a:lnTo>
                  <a:lnTo>
                    <a:pt x="141" y="138"/>
                  </a:lnTo>
                  <a:lnTo>
                    <a:pt x="126" y="150"/>
                  </a:lnTo>
                  <a:lnTo>
                    <a:pt x="129" y="162"/>
                  </a:lnTo>
                  <a:lnTo>
                    <a:pt x="124" y="164"/>
                  </a:lnTo>
                  <a:lnTo>
                    <a:pt x="103" y="164"/>
                  </a:lnTo>
                  <a:lnTo>
                    <a:pt x="88" y="165"/>
                  </a:lnTo>
                  <a:lnTo>
                    <a:pt x="82" y="168"/>
                  </a:lnTo>
                  <a:lnTo>
                    <a:pt x="66" y="165"/>
                  </a:lnTo>
                  <a:lnTo>
                    <a:pt x="48" y="163"/>
                  </a:lnTo>
                  <a:lnTo>
                    <a:pt x="31" y="164"/>
                  </a:lnTo>
                  <a:lnTo>
                    <a:pt x="38" y="132"/>
                  </a:lnTo>
                  <a:lnTo>
                    <a:pt x="10" y="123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2" y="107"/>
                  </a:lnTo>
                  <a:lnTo>
                    <a:pt x="2" y="95"/>
                  </a:lnTo>
                  <a:lnTo>
                    <a:pt x="0" y="92"/>
                  </a:lnTo>
                  <a:lnTo>
                    <a:pt x="2" y="68"/>
                  </a:lnTo>
                  <a:lnTo>
                    <a:pt x="16" y="59"/>
                  </a:lnTo>
                  <a:lnTo>
                    <a:pt x="12" y="50"/>
                  </a:lnTo>
                  <a:lnTo>
                    <a:pt x="19" y="37"/>
                  </a:lnTo>
                  <a:lnTo>
                    <a:pt x="15" y="35"/>
                  </a:lnTo>
                  <a:lnTo>
                    <a:pt x="19" y="27"/>
                  </a:lnTo>
                  <a:lnTo>
                    <a:pt x="37" y="3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19" name="Freeform 154"/>
            <p:cNvSpPr>
              <a:spLocks noChangeAspect="1"/>
            </p:cNvSpPr>
            <p:nvPr/>
          </p:nvSpPr>
          <p:spPr bwMode="auto">
            <a:xfrm>
              <a:off x="3119" y="1619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6 h 6"/>
                <a:gd name="T4" fmla="*/ 7 w 12"/>
                <a:gd name="T5" fmla="*/ 0 h 6"/>
                <a:gd name="T6" fmla="*/ 0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12" y="6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0" name="Freeform 155"/>
            <p:cNvSpPr>
              <a:spLocks noChangeAspect="1"/>
            </p:cNvSpPr>
            <p:nvPr/>
          </p:nvSpPr>
          <p:spPr bwMode="auto">
            <a:xfrm>
              <a:off x="2996" y="1719"/>
              <a:ext cx="12" cy="14"/>
            </a:xfrm>
            <a:custGeom>
              <a:avLst/>
              <a:gdLst>
                <a:gd name="T0" fmla="*/ 5 w 9"/>
                <a:gd name="T1" fmla="*/ 0 h 14"/>
                <a:gd name="T2" fmla="*/ 1 w 9"/>
                <a:gd name="T3" fmla="*/ 10 h 14"/>
                <a:gd name="T4" fmla="*/ 0 w 9"/>
                <a:gd name="T5" fmla="*/ 13 h 14"/>
                <a:gd name="T6" fmla="*/ 9 w 9"/>
                <a:gd name="T7" fmla="*/ 14 h 14"/>
                <a:gd name="T8" fmla="*/ 9 w 9"/>
                <a:gd name="T9" fmla="*/ 13 h 14"/>
                <a:gd name="T10" fmla="*/ 5 w 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5" y="0"/>
                  </a:moveTo>
                  <a:lnTo>
                    <a:pt x="1" y="10"/>
                  </a:lnTo>
                  <a:lnTo>
                    <a:pt x="0" y="13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1" name="Freeform 156"/>
            <p:cNvSpPr>
              <a:spLocks noChangeAspect="1"/>
            </p:cNvSpPr>
            <p:nvPr/>
          </p:nvSpPr>
          <p:spPr bwMode="auto">
            <a:xfrm>
              <a:off x="3372" y="1748"/>
              <a:ext cx="80" cy="83"/>
            </a:xfrm>
            <a:custGeom>
              <a:avLst/>
              <a:gdLst>
                <a:gd name="T0" fmla="*/ 15 w 80"/>
                <a:gd name="T1" fmla="*/ 0 h 82"/>
                <a:gd name="T2" fmla="*/ 0 w 80"/>
                <a:gd name="T3" fmla="*/ 13 h 82"/>
                <a:gd name="T4" fmla="*/ 1 w 80"/>
                <a:gd name="T5" fmla="*/ 13 h 82"/>
                <a:gd name="T6" fmla="*/ 14 w 80"/>
                <a:gd name="T7" fmla="*/ 27 h 82"/>
                <a:gd name="T8" fmla="*/ 29 w 80"/>
                <a:gd name="T9" fmla="*/ 40 h 82"/>
                <a:gd name="T10" fmla="*/ 34 w 80"/>
                <a:gd name="T11" fmla="*/ 59 h 82"/>
                <a:gd name="T12" fmla="*/ 40 w 80"/>
                <a:gd name="T13" fmla="*/ 79 h 82"/>
                <a:gd name="T14" fmla="*/ 55 w 80"/>
                <a:gd name="T15" fmla="*/ 79 h 82"/>
                <a:gd name="T16" fmla="*/ 66 w 80"/>
                <a:gd name="T17" fmla="*/ 82 h 82"/>
                <a:gd name="T18" fmla="*/ 65 w 80"/>
                <a:gd name="T19" fmla="*/ 71 h 82"/>
                <a:gd name="T20" fmla="*/ 80 w 80"/>
                <a:gd name="T21" fmla="*/ 57 h 82"/>
                <a:gd name="T22" fmla="*/ 65 w 80"/>
                <a:gd name="T23" fmla="*/ 42 h 82"/>
                <a:gd name="T24" fmla="*/ 50 w 80"/>
                <a:gd name="T25" fmla="*/ 29 h 82"/>
                <a:gd name="T26" fmla="*/ 36 w 80"/>
                <a:gd name="T27" fmla="*/ 16 h 82"/>
                <a:gd name="T28" fmla="*/ 22 w 80"/>
                <a:gd name="T29" fmla="*/ 3 h 82"/>
                <a:gd name="T30" fmla="*/ 15 w 80"/>
                <a:gd name="T3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82">
                  <a:moveTo>
                    <a:pt x="15" y="0"/>
                  </a:moveTo>
                  <a:lnTo>
                    <a:pt x="0" y="13"/>
                  </a:lnTo>
                  <a:lnTo>
                    <a:pt x="1" y="13"/>
                  </a:lnTo>
                  <a:lnTo>
                    <a:pt x="14" y="27"/>
                  </a:lnTo>
                  <a:lnTo>
                    <a:pt x="29" y="40"/>
                  </a:lnTo>
                  <a:lnTo>
                    <a:pt x="34" y="59"/>
                  </a:lnTo>
                  <a:lnTo>
                    <a:pt x="40" y="79"/>
                  </a:lnTo>
                  <a:lnTo>
                    <a:pt x="55" y="79"/>
                  </a:lnTo>
                  <a:lnTo>
                    <a:pt x="66" y="82"/>
                  </a:lnTo>
                  <a:lnTo>
                    <a:pt x="65" y="71"/>
                  </a:lnTo>
                  <a:lnTo>
                    <a:pt x="80" y="57"/>
                  </a:lnTo>
                  <a:lnTo>
                    <a:pt x="65" y="42"/>
                  </a:lnTo>
                  <a:lnTo>
                    <a:pt x="50" y="29"/>
                  </a:lnTo>
                  <a:lnTo>
                    <a:pt x="36" y="16"/>
                  </a:lnTo>
                  <a:lnTo>
                    <a:pt x="22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2" name="Freeform 157"/>
            <p:cNvSpPr>
              <a:spLocks noChangeAspect="1"/>
            </p:cNvSpPr>
            <p:nvPr/>
          </p:nvSpPr>
          <p:spPr bwMode="auto">
            <a:xfrm>
              <a:off x="3295" y="1588"/>
              <a:ext cx="157" cy="101"/>
            </a:xfrm>
            <a:custGeom>
              <a:avLst/>
              <a:gdLst>
                <a:gd name="T0" fmla="*/ 158 w 158"/>
                <a:gd name="T1" fmla="*/ 55 h 101"/>
                <a:gd name="T2" fmla="*/ 152 w 158"/>
                <a:gd name="T3" fmla="*/ 61 h 101"/>
                <a:gd name="T4" fmla="*/ 156 w 158"/>
                <a:gd name="T5" fmla="*/ 81 h 101"/>
                <a:gd name="T6" fmla="*/ 135 w 158"/>
                <a:gd name="T7" fmla="*/ 92 h 101"/>
                <a:gd name="T8" fmla="*/ 136 w 158"/>
                <a:gd name="T9" fmla="*/ 101 h 101"/>
                <a:gd name="T10" fmla="*/ 106 w 158"/>
                <a:gd name="T11" fmla="*/ 95 h 101"/>
                <a:gd name="T12" fmla="*/ 75 w 158"/>
                <a:gd name="T13" fmla="*/ 90 h 101"/>
                <a:gd name="T14" fmla="*/ 44 w 158"/>
                <a:gd name="T15" fmla="*/ 89 h 101"/>
                <a:gd name="T16" fmla="*/ 14 w 158"/>
                <a:gd name="T17" fmla="*/ 89 h 101"/>
                <a:gd name="T18" fmla="*/ 4 w 158"/>
                <a:gd name="T19" fmla="*/ 82 h 101"/>
                <a:gd name="T20" fmla="*/ 15 w 158"/>
                <a:gd name="T21" fmla="*/ 67 h 101"/>
                <a:gd name="T22" fmla="*/ 0 w 158"/>
                <a:gd name="T23" fmla="*/ 38 h 101"/>
                <a:gd name="T24" fmla="*/ 27 w 158"/>
                <a:gd name="T25" fmla="*/ 20 h 101"/>
                <a:gd name="T26" fmla="*/ 53 w 158"/>
                <a:gd name="T27" fmla="*/ 3 h 101"/>
                <a:gd name="T28" fmla="*/ 77 w 158"/>
                <a:gd name="T29" fmla="*/ 0 h 101"/>
                <a:gd name="T30" fmla="*/ 104 w 158"/>
                <a:gd name="T31" fmla="*/ 5 h 101"/>
                <a:gd name="T32" fmla="*/ 131 w 158"/>
                <a:gd name="T33" fmla="*/ 9 h 101"/>
                <a:gd name="T34" fmla="*/ 135 w 158"/>
                <a:gd name="T35" fmla="*/ 35 h 101"/>
                <a:gd name="T36" fmla="*/ 158 w 158"/>
                <a:gd name="T37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101">
                  <a:moveTo>
                    <a:pt x="158" y="55"/>
                  </a:moveTo>
                  <a:lnTo>
                    <a:pt x="152" y="61"/>
                  </a:lnTo>
                  <a:lnTo>
                    <a:pt x="156" y="81"/>
                  </a:lnTo>
                  <a:lnTo>
                    <a:pt x="135" y="92"/>
                  </a:lnTo>
                  <a:lnTo>
                    <a:pt x="136" y="101"/>
                  </a:lnTo>
                  <a:lnTo>
                    <a:pt x="106" y="95"/>
                  </a:lnTo>
                  <a:lnTo>
                    <a:pt x="75" y="90"/>
                  </a:lnTo>
                  <a:lnTo>
                    <a:pt x="44" y="89"/>
                  </a:lnTo>
                  <a:lnTo>
                    <a:pt x="14" y="89"/>
                  </a:lnTo>
                  <a:lnTo>
                    <a:pt x="4" y="82"/>
                  </a:lnTo>
                  <a:lnTo>
                    <a:pt x="15" y="67"/>
                  </a:lnTo>
                  <a:lnTo>
                    <a:pt x="0" y="38"/>
                  </a:lnTo>
                  <a:lnTo>
                    <a:pt x="27" y="20"/>
                  </a:lnTo>
                  <a:lnTo>
                    <a:pt x="53" y="3"/>
                  </a:lnTo>
                  <a:lnTo>
                    <a:pt x="77" y="0"/>
                  </a:lnTo>
                  <a:lnTo>
                    <a:pt x="104" y="5"/>
                  </a:lnTo>
                  <a:lnTo>
                    <a:pt x="131" y="9"/>
                  </a:lnTo>
                  <a:lnTo>
                    <a:pt x="135" y="35"/>
                  </a:lnTo>
                  <a:lnTo>
                    <a:pt x="158" y="5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3" name="Freeform 158"/>
            <p:cNvSpPr>
              <a:spLocks noChangeAspect="1"/>
            </p:cNvSpPr>
            <p:nvPr/>
          </p:nvSpPr>
          <p:spPr bwMode="auto">
            <a:xfrm>
              <a:off x="3028" y="1566"/>
              <a:ext cx="39" cy="48"/>
            </a:xfrm>
            <a:custGeom>
              <a:avLst/>
              <a:gdLst>
                <a:gd name="T0" fmla="*/ 24 w 41"/>
                <a:gd name="T1" fmla="*/ 41 h 47"/>
                <a:gd name="T2" fmla="*/ 22 w 41"/>
                <a:gd name="T3" fmla="*/ 47 h 47"/>
                <a:gd name="T4" fmla="*/ 9 w 41"/>
                <a:gd name="T5" fmla="*/ 45 h 47"/>
                <a:gd name="T6" fmla="*/ 5 w 41"/>
                <a:gd name="T7" fmla="*/ 41 h 47"/>
                <a:gd name="T8" fmla="*/ 2 w 41"/>
                <a:gd name="T9" fmla="*/ 30 h 47"/>
                <a:gd name="T10" fmla="*/ 0 w 41"/>
                <a:gd name="T11" fmla="*/ 9 h 47"/>
                <a:gd name="T12" fmla="*/ 11 w 41"/>
                <a:gd name="T13" fmla="*/ 6 h 47"/>
                <a:gd name="T14" fmla="*/ 14 w 41"/>
                <a:gd name="T15" fmla="*/ 9 h 47"/>
                <a:gd name="T16" fmla="*/ 15 w 41"/>
                <a:gd name="T17" fmla="*/ 4 h 47"/>
                <a:gd name="T18" fmla="*/ 27 w 41"/>
                <a:gd name="T19" fmla="*/ 0 h 47"/>
                <a:gd name="T20" fmla="*/ 33 w 41"/>
                <a:gd name="T21" fmla="*/ 9 h 47"/>
                <a:gd name="T22" fmla="*/ 41 w 41"/>
                <a:gd name="T23" fmla="*/ 9 h 47"/>
                <a:gd name="T24" fmla="*/ 37 w 41"/>
                <a:gd name="T25" fmla="*/ 18 h 47"/>
                <a:gd name="T26" fmla="*/ 26 w 41"/>
                <a:gd name="T27" fmla="*/ 28 h 47"/>
                <a:gd name="T28" fmla="*/ 26 w 41"/>
                <a:gd name="T29" fmla="*/ 30 h 47"/>
                <a:gd name="T30" fmla="*/ 24 w 41"/>
                <a:gd name="T3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47">
                  <a:moveTo>
                    <a:pt x="24" y="41"/>
                  </a:moveTo>
                  <a:lnTo>
                    <a:pt x="22" y="47"/>
                  </a:lnTo>
                  <a:lnTo>
                    <a:pt x="9" y="45"/>
                  </a:lnTo>
                  <a:lnTo>
                    <a:pt x="5" y="41"/>
                  </a:lnTo>
                  <a:lnTo>
                    <a:pt x="2" y="30"/>
                  </a:lnTo>
                  <a:lnTo>
                    <a:pt x="0" y="9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4"/>
                  </a:lnTo>
                  <a:lnTo>
                    <a:pt x="27" y="0"/>
                  </a:lnTo>
                  <a:lnTo>
                    <a:pt x="33" y="9"/>
                  </a:lnTo>
                  <a:lnTo>
                    <a:pt x="41" y="9"/>
                  </a:lnTo>
                  <a:lnTo>
                    <a:pt x="37" y="18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4" name="Freeform 159"/>
            <p:cNvSpPr>
              <a:spLocks noChangeAspect="1"/>
            </p:cNvSpPr>
            <p:nvPr/>
          </p:nvSpPr>
          <p:spPr bwMode="auto">
            <a:xfrm>
              <a:off x="3080" y="1586"/>
              <a:ext cx="26" cy="23"/>
            </a:xfrm>
            <a:custGeom>
              <a:avLst/>
              <a:gdLst>
                <a:gd name="T0" fmla="*/ 25 w 25"/>
                <a:gd name="T1" fmla="*/ 8 h 23"/>
                <a:gd name="T2" fmla="*/ 23 w 25"/>
                <a:gd name="T3" fmla="*/ 4 h 23"/>
                <a:gd name="T4" fmla="*/ 16 w 25"/>
                <a:gd name="T5" fmla="*/ 0 h 23"/>
                <a:gd name="T6" fmla="*/ 15 w 25"/>
                <a:gd name="T7" fmla="*/ 7 h 23"/>
                <a:gd name="T8" fmla="*/ 10 w 25"/>
                <a:gd name="T9" fmla="*/ 6 h 23"/>
                <a:gd name="T10" fmla="*/ 3 w 25"/>
                <a:gd name="T11" fmla="*/ 2 h 23"/>
                <a:gd name="T12" fmla="*/ 0 w 25"/>
                <a:gd name="T13" fmla="*/ 7 h 23"/>
                <a:gd name="T14" fmla="*/ 0 w 25"/>
                <a:gd name="T15" fmla="*/ 12 h 23"/>
                <a:gd name="T16" fmla="*/ 13 w 25"/>
                <a:gd name="T17" fmla="*/ 23 h 23"/>
                <a:gd name="T18" fmla="*/ 19 w 25"/>
                <a:gd name="T19" fmla="*/ 19 h 23"/>
                <a:gd name="T20" fmla="*/ 19 w 25"/>
                <a:gd name="T21" fmla="*/ 15 h 23"/>
                <a:gd name="T22" fmla="*/ 25 w 25"/>
                <a:gd name="T2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25" y="8"/>
                  </a:moveTo>
                  <a:lnTo>
                    <a:pt x="23" y="4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0" y="6"/>
                  </a:lnTo>
                  <a:lnTo>
                    <a:pt x="3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3" y="23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5" name="Freeform 160"/>
            <p:cNvSpPr>
              <a:spLocks noChangeAspect="1"/>
            </p:cNvSpPr>
            <p:nvPr/>
          </p:nvSpPr>
          <p:spPr bwMode="auto">
            <a:xfrm>
              <a:off x="3037" y="1550"/>
              <a:ext cx="38" cy="23"/>
            </a:xfrm>
            <a:custGeom>
              <a:avLst/>
              <a:gdLst>
                <a:gd name="T0" fmla="*/ 29 w 35"/>
                <a:gd name="T1" fmla="*/ 15 h 23"/>
                <a:gd name="T2" fmla="*/ 3 w 35"/>
                <a:gd name="T3" fmla="*/ 16 h 23"/>
                <a:gd name="T4" fmla="*/ 0 w 35"/>
                <a:gd name="T5" fmla="*/ 23 h 23"/>
                <a:gd name="T6" fmla="*/ 1 w 35"/>
                <a:gd name="T7" fmla="*/ 13 h 23"/>
                <a:gd name="T8" fmla="*/ 18 w 35"/>
                <a:gd name="T9" fmla="*/ 10 h 23"/>
                <a:gd name="T10" fmla="*/ 35 w 35"/>
                <a:gd name="T11" fmla="*/ 0 h 23"/>
                <a:gd name="T12" fmla="*/ 29 w 35"/>
                <a:gd name="T13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3">
                  <a:moveTo>
                    <a:pt x="29" y="15"/>
                  </a:moveTo>
                  <a:lnTo>
                    <a:pt x="3" y="1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18" y="10"/>
                  </a:lnTo>
                  <a:lnTo>
                    <a:pt x="35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6" name="Freeform 161"/>
            <p:cNvSpPr>
              <a:spLocks noChangeAspect="1"/>
            </p:cNvSpPr>
            <p:nvPr/>
          </p:nvSpPr>
          <p:spPr bwMode="auto">
            <a:xfrm>
              <a:off x="3054" y="1599"/>
              <a:ext cx="13" cy="9"/>
            </a:xfrm>
            <a:custGeom>
              <a:avLst/>
              <a:gdLst>
                <a:gd name="T0" fmla="*/ 18 w 18"/>
                <a:gd name="T1" fmla="*/ 4 h 9"/>
                <a:gd name="T2" fmla="*/ 12 w 18"/>
                <a:gd name="T3" fmla="*/ 0 h 9"/>
                <a:gd name="T4" fmla="*/ 0 w 18"/>
                <a:gd name="T5" fmla="*/ 2 h 9"/>
                <a:gd name="T6" fmla="*/ 13 w 18"/>
                <a:gd name="T7" fmla="*/ 9 h 9"/>
                <a:gd name="T8" fmla="*/ 18 w 1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8" y="4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3" y="9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7" name="Freeform 162"/>
            <p:cNvSpPr>
              <a:spLocks noChangeAspect="1"/>
            </p:cNvSpPr>
            <p:nvPr/>
          </p:nvSpPr>
          <p:spPr bwMode="auto">
            <a:xfrm>
              <a:off x="3281" y="1510"/>
              <a:ext cx="78" cy="37"/>
            </a:xfrm>
            <a:custGeom>
              <a:avLst/>
              <a:gdLst>
                <a:gd name="T0" fmla="*/ 77 w 77"/>
                <a:gd name="T1" fmla="*/ 22 h 37"/>
                <a:gd name="T2" fmla="*/ 71 w 77"/>
                <a:gd name="T3" fmla="*/ 3 h 37"/>
                <a:gd name="T4" fmla="*/ 31 w 77"/>
                <a:gd name="T5" fmla="*/ 0 h 37"/>
                <a:gd name="T6" fmla="*/ 0 w 77"/>
                <a:gd name="T7" fmla="*/ 9 h 37"/>
                <a:gd name="T8" fmla="*/ 3 w 77"/>
                <a:gd name="T9" fmla="*/ 17 h 37"/>
                <a:gd name="T10" fmla="*/ 13 w 77"/>
                <a:gd name="T11" fmla="*/ 28 h 37"/>
                <a:gd name="T12" fmla="*/ 20 w 77"/>
                <a:gd name="T13" fmla="*/ 28 h 37"/>
                <a:gd name="T14" fmla="*/ 44 w 77"/>
                <a:gd name="T15" fmla="*/ 32 h 37"/>
                <a:gd name="T16" fmla="*/ 68 w 77"/>
                <a:gd name="T17" fmla="*/ 37 h 37"/>
                <a:gd name="T18" fmla="*/ 77 w 77"/>
                <a:gd name="T1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37">
                  <a:moveTo>
                    <a:pt x="77" y="22"/>
                  </a:moveTo>
                  <a:lnTo>
                    <a:pt x="71" y="3"/>
                  </a:lnTo>
                  <a:lnTo>
                    <a:pt x="31" y="0"/>
                  </a:lnTo>
                  <a:lnTo>
                    <a:pt x="0" y="9"/>
                  </a:lnTo>
                  <a:lnTo>
                    <a:pt x="3" y="17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44" y="32"/>
                  </a:lnTo>
                  <a:lnTo>
                    <a:pt x="68" y="37"/>
                  </a:lnTo>
                  <a:lnTo>
                    <a:pt x="77" y="22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8" name="Freeform 163"/>
            <p:cNvSpPr>
              <a:spLocks noChangeAspect="1"/>
            </p:cNvSpPr>
            <p:nvPr/>
          </p:nvSpPr>
          <p:spPr bwMode="auto">
            <a:xfrm>
              <a:off x="3249" y="1538"/>
              <a:ext cx="122" cy="53"/>
            </a:xfrm>
            <a:custGeom>
              <a:avLst/>
              <a:gdLst>
                <a:gd name="T0" fmla="*/ 63 w 123"/>
                <a:gd name="T1" fmla="*/ 35 h 52"/>
                <a:gd name="T2" fmla="*/ 34 w 123"/>
                <a:gd name="T3" fmla="*/ 38 h 52"/>
                <a:gd name="T4" fmla="*/ 5 w 123"/>
                <a:gd name="T5" fmla="*/ 43 h 52"/>
                <a:gd name="T6" fmla="*/ 0 w 123"/>
                <a:gd name="T7" fmla="*/ 44 h 52"/>
                <a:gd name="T8" fmla="*/ 8 w 123"/>
                <a:gd name="T9" fmla="*/ 15 h 52"/>
                <a:gd name="T10" fmla="*/ 23 w 123"/>
                <a:gd name="T11" fmla="*/ 14 h 52"/>
                <a:gd name="T12" fmla="*/ 44 w 123"/>
                <a:gd name="T13" fmla="*/ 27 h 52"/>
                <a:gd name="T14" fmla="*/ 54 w 123"/>
                <a:gd name="T15" fmla="*/ 20 h 52"/>
                <a:gd name="T16" fmla="*/ 52 w 123"/>
                <a:gd name="T17" fmla="*/ 0 h 52"/>
                <a:gd name="T18" fmla="*/ 76 w 123"/>
                <a:gd name="T19" fmla="*/ 4 h 52"/>
                <a:gd name="T20" fmla="*/ 100 w 123"/>
                <a:gd name="T21" fmla="*/ 9 h 52"/>
                <a:gd name="T22" fmla="*/ 111 w 123"/>
                <a:gd name="T23" fmla="*/ 24 h 52"/>
                <a:gd name="T24" fmla="*/ 123 w 123"/>
                <a:gd name="T25" fmla="*/ 49 h 52"/>
                <a:gd name="T26" fmla="*/ 99 w 123"/>
                <a:gd name="T27" fmla="*/ 52 h 52"/>
                <a:gd name="T28" fmla="*/ 63 w 123"/>
                <a:gd name="T29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52">
                  <a:moveTo>
                    <a:pt x="63" y="35"/>
                  </a:moveTo>
                  <a:lnTo>
                    <a:pt x="34" y="38"/>
                  </a:lnTo>
                  <a:lnTo>
                    <a:pt x="5" y="43"/>
                  </a:lnTo>
                  <a:lnTo>
                    <a:pt x="0" y="44"/>
                  </a:lnTo>
                  <a:lnTo>
                    <a:pt x="8" y="15"/>
                  </a:lnTo>
                  <a:lnTo>
                    <a:pt x="23" y="14"/>
                  </a:lnTo>
                  <a:lnTo>
                    <a:pt x="44" y="27"/>
                  </a:lnTo>
                  <a:lnTo>
                    <a:pt x="54" y="20"/>
                  </a:lnTo>
                  <a:lnTo>
                    <a:pt x="52" y="0"/>
                  </a:lnTo>
                  <a:lnTo>
                    <a:pt x="76" y="4"/>
                  </a:lnTo>
                  <a:lnTo>
                    <a:pt x="100" y="9"/>
                  </a:lnTo>
                  <a:lnTo>
                    <a:pt x="111" y="24"/>
                  </a:lnTo>
                  <a:lnTo>
                    <a:pt x="123" y="49"/>
                  </a:lnTo>
                  <a:lnTo>
                    <a:pt x="99" y="52"/>
                  </a:lnTo>
                  <a:lnTo>
                    <a:pt x="63" y="3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9" name="Freeform 164"/>
            <p:cNvSpPr>
              <a:spLocks noChangeAspect="1"/>
            </p:cNvSpPr>
            <p:nvPr/>
          </p:nvSpPr>
          <p:spPr bwMode="auto">
            <a:xfrm>
              <a:off x="3249" y="1573"/>
              <a:ext cx="100" cy="53"/>
            </a:xfrm>
            <a:custGeom>
              <a:avLst/>
              <a:gdLst>
                <a:gd name="T0" fmla="*/ 4 w 99"/>
                <a:gd name="T1" fmla="*/ 38 h 52"/>
                <a:gd name="T2" fmla="*/ 0 w 99"/>
                <a:gd name="T3" fmla="*/ 9 h 52"/>
                <a:gd name="T4" fmla="*/ 5 w 99"/>
                <a:gd name="T5" fmla="*/ 8 h 52"/>
                <a:gd name="T6" fmla="*/ 34 w 99"/>
                <a:gd name="T7" fmla="*/ 3 h 52"/>
                <a:gd name="T8" fmla="*/ 63 w 99"/>
                <a:gd name="T9" fmla="*/ 0 h 52"/>
                <a:gd name="T10" fmla="*/ 99 w 99"/>
                <a:gd name="T11" fmla="*/ 17 h 52"/>
                <a:gd name="T12" fmla="*/ 73 w 99"/>
                <a:gd name="T13" fmla="*/ 34 h 52"/>
                <a:gd name="T14" fmla="*/ 46 w 99"/>
                <a:gd name="T15" fmla="*/ 52 h 52"/>
                <a:gd name="T16" fmla="*/ 31 w 99"/>
                <a:gd name="T17" fmla="*/ 51 h 52"/>
                <a:gd name="T18" fmla="*/ 30 w 99"/>
                <a:gd name="T19" fmla="*/ 42 h 52"/>
                <a:gd name="T20" fmla="*/ 15 w 99"/>
                <a:gd name="T21" fmla="*/ 40 h 52"/>
                <a:gd name="T22" fmla="*/ 4 w 99"/>
                <a:gd name="T23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52">
                  <a:moveTo>
                    <a:pt x="4" y="38"/>
                  </a:moveTo>
                  <a:lnTo>
                    <a:pt x="0" y="9"/>
                  </a:lnTo>
                  <a:lnTo>
                    <a:pt x="5" y="8"/>
                  </a:lnTo>
                  <a:lnTo>
                    <a:pt x="34" y="3"/>
                  </a:lnTo>
                  <a:lnTo>
                    <a:pt x="63" y="0"/>
                  </a:lnTo>
                  <a:lnTo>
                    <a:pt x="99" y="17"/>
                  </a:lnTo>
                  <a:lnTo>
                    <a:pt x="73" y="34"/>
                  </a:lnTo>
                  <a:lnTo>
                    <a:pt x="46" y="52"/>
                  </a:lnTo>
                  <a:lnTo>
                    <a:pt x="31" y="51"/>
                  </a:lnTo>
                  <a:lnTo>
                    <a:pt x="30" y="42"/>
                  </a:lnTo>
                  <a:lnTo>
                    <a:pt x="15" y="40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0" name="Freeform 165"/>
            <p:cNvSpPr>
              <a:spLocks noChangeAspect="1"/>
            </p:cNvSpPr>
            <p:nvPr/>
          </p:nvSpPr>
          <p:spPr bwMode="auto">
            <a:xfrm>
              <a:off x="2950" y="1645"/>
              <a:ext cx="65" cy="59"/>
            </a:xfrm>
            <a:custGeom>
              <a:avLst/>
              <a:gdLst>
                <a:gd name="T0" fmla="*/ 49 w 66"/>
                <a:gd name="T1" fmla="*/ 35 h 59"/>
                <a:gd name="T2" fmla="*/ 63 w 66"/>
                <a:gd name="T3" fmla="*/ 26 h 59"/>
                <a:gd name="T4" fmla="*/ 59 w 66"/>
                <a:gd name="T5" fmla="*/ 17 h 59"/>
                <a:gd name="T6" fmla="*/ 66 w 66"/>
                <a:gd name="T7" fmla="*/ 4 h 59"/>
                <a:gd name="T8" fmla="*/ 44 w 66"/>
                <a:gd name="T9" fmla="*/ 0 h 59"/>
                <a:gd name="T10" fmla="*/ 22 w 66"/>
                <a:gd name="T11" fmla="*/ 15 h 59"/>
                <a:gd name="T12" fmla="*/ 5 w 66"/>
                <a:gd name="T13" fmla="*/ 37 h 59"/>
                <a:gd name="T14" fmla="*/ 0 w 66"/>
                <a:gd name="T15" fmla="*/ 46 h 59"/>
                <a:gd name="T16" fmla="*/ 15 w 66"/>
                <a:gd name="T17" fmla="*/ 46 h 59"/>
                <a:gd name="T18" fmla="*/ 37 w 66"/>
                <a:gd name="T19" fmla="*/ 47 h 59"/>
                <a:gd name="T20" fmla="*/ 41 w 66"/>
                <a:gd name="T21" fmla="*/ 55 h 59"/>
                <a:gd name="T22" fmla="*/ 47 w 66"/>
                <a:gd name="T23" fmla="*/ 59 h 59"/>
                <a:gd name="T24" fmla="*/ 49 w 66"/>
                <a:gd name="T25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59">
                  <a:moveTo>
                    <a:pt x="49" y="35"/>
                  </a:moveTo>
                  <a:lnTo>
                    <a:pt x="63" y="26"/>
                  </a:lnTo>
                  <a:lnTo>
                    <a:pt x="59" y="17"/>
                  </a:lnTo>
                  <a:lnTo>
                    <a:pt x="66" y="4"/>
                  </a:lnTo>
                  <a:lnTo>
                    <a:pt x="44" y="0"/>
                  </a:lnTo>
                  <a:lnTo>
                    <a:pt x="22" y="15"/>
                  </a:lnTo>
                  <a:lnTo>
                    <a:pt x="5" y="37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37" y="47"/>
                  </a:lnTo>
                  <a:lnTo>
                    <a:pt x="41" y="55"/>
                  </a:lnTo>
                  <a:lnTo>
                    <a:pt x="47" y="59"/>
                  </a:lnTo>
                  <a:lnTo>
                    <a:pt x="49" y="3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1" name="Freeform 166"/>
            <p:cNvSpPr>
              <a:spLocks noChangeAspect="1"/>
            </p:cNvSpPr>
            <p:nvPr/>
          </p:nvSpPr>
          <p:spPr bwMode="auto">
            <a:xfrm>
              <a:off x="3137" y="1616"/>
              <a:ext cx="182" cy="126"/>
            </a:xfrm>
            <a:custGeom>
              <a:avLst/>
              <a:gdLst>
                <a:gd name="T0" fmla="*/ 74 w 179"/>
                <a:gd name="T1" fmla="*/ 6 h 126"/>
                <a:gd name="T2" fmla="*/ 71 w 179"/>
                <a:gd name="T3" fmla="*/ 0 h 126"/>
                <a:gd name="T4" fmla="*/ 48 w 179"/>
                <a:gd name="T5" fmla="*/ 1 h 126"/>
                <a:gd name="T6" fmla="*/ 24 w 179"/>
                <a:gd name="T7" fmla="*/ 9 h 126"/>
                <a:gd name="T8" fmla="*/ 0 w 179"/>
                <a:gd name="T9" fmla="*/ 14 h 126"/>
                <a:gd name="T10" fmla="*/ 8 w 179"/>
                <a:gd name="T11" fmla="*/ 21 h 126"/>
                <a:gd name="T12" fmla="*/ 2 w 179"/>
                <a:gd name="T13" fmla="*/ 22 h 126"/>
                <a:gd name="T14" fmla="*/ 4 w 179"/>
                <a:gd name="T15" fmla="*/ 43 h 126"/>
                <a:gd name="T16" fmla="*/ 14 w 179"/>
                <a:gd name="T17" fmla="*/ 68 h 126"/>
                <a:gd name="T18" fmla="*/ 17 w 179"/>
                <a:gd name="T19" fmla="*/ 86 h 126"/>
                <a:gd name="T20" fmla="*/ 20 w 179"/>
                <a:gd name="T21" fmla="*/ 85 h 126"/>
                <a:gd name="T22" fmla="*/ 44 w 179"/>
                <a:gd name="T23" fmla="*/ 94 h 126"/>
                <a:gd name="T24" fmla="*/ 48 w 179"/>
                <a:gd name="T25" fmla="*/ 100 h 126"/>
                <a:gd name="T26" fmla="*/ 57 w 179"/>
                <a:gd name="T27" fmla="*/ 99 h 126"/>
                <a:gd name="T28" fmla="*/ 70 w 179"/>
                <a:gd name="T29" fmla="*/ 99 h 126"/>
                <a:gd name="T30" fmla="*/ 91 w 179"/>
                <a:gd name="T31" fmla="*/ 116 h 126"/>
                <a:gd name="T32" fmla="*/ 110 w 179"/>
                <a:gd name="T33" fmla="*/ 117 h 126"/>
                <a:gd name="T34" fmla="*/ 115 w 179"/>
                <a:gd name="T35" fmla="*/ 120 h 126"/>
                <a:gd name="T36" fmla="*/ 130 w 179"/>
                <a:gd name="T37" fmla="*/ 119 h 126"/>
                <a:gd name="T38" fmla="*/ 159 w 179"/>
                <a:gd name="T39" fmla="*/ 126 h 126"/>
                <a:gd name="T40" fmla="*/ 161 w 179"/>
                <a:gd name="T41" fmla="*/ 119 h 126"/>
                <a:gd name="T42" fmla="*/ 177 w 179"/>
                <a:gd name="T43" fmla="*/ 96 h 126"/>
                <a:gd name="T44" fmla="*/ 179 w 179"/>
                <a:gd name="T45" fmla="*/ 85 h 126"/>
                <a:gd name="T46" fmla="*/ 170 w 179"/>
                <a:gd name="T47" fmla="*/ 61 h 126"/>
                <a:gd name="T48" fmla="*/ 160 w 179"/>
                <a:gd name="T49" fmla="*/ 54 h 126"/>
                <a:gd name="T50" fmla="*/ 171 w 179"/>
                <a:gd name="T51" fmla="*/ 39 h 126"/>
                <a:gd name="T52" fmla="*/ 156 w 179"/>
                <a:gd name="T53" fmla="*/ 10 h 126"/>
                <a:gd name="T54" fmla="*/ 124 w 179"/>
                <a:gd name="T55" fmla="*/ 8 h 126"/>
                <a:gd name="T56" fmla="*/ 92 w 179"/>
                <a:gd name="T57" fmla="*/ 6 h 126"/>
                <a:gd name="T58" fmla="*/ 74 w 179"/>
                <a:gd name="T59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126">
                  <a:moveTo>
                    <a:pt x="74" y="6"/>
                  </a:moveTo>
                  <a:lnTo>
                    <a:pt x="71" y="0"/>
                  </a:lnTo>
                  <a:lnTo>
                    <a:pt x="48" y="1"/>
                  </a:lnTo>
                  <a:lnTo>
                    <a:pt x="24" y="9"/>
                  </a:lnTo>
                  <a:lnTo>
                    <a:pt x="0" y="14"/>
                  </a:lnTo>
                  <a:lnTo>
                    <a:pt x="8" y="21"/>
                  </a:lnTo>
                  <a:lnTo>
                    <a:pt x="2" y="22"/>
                  </a:lnTo>
                  <a:lnTo>
                    <a:pt x="4" y="43"/>
                  </a:lnTo>
                  <a:lnTo>
                    <a:pt x="14" y="68"/>
                  </a:lnTo>
                  <a:lnTo>
                    <a:pt x="17" y="86"/>
                  </a:lnTo>
                  <a:lnTo>
                    <a:pt x="20" y="85"/>
                  </a:lnTo>
                  <a:lnTo>
                    <a:pt x="44" y="94"/>
                  </a:lnTo>
                  <a:lnTo>
                    <a:pt x="48" y="100"/>
                  </a:lnTo>
                  <a:lnTo>
                    <a:pt x="57" y="99"/>
                  </a:lnTo>
                  <a:lnTo>
                    <a:pt x="70" y="99"/>
                  </a:lnTo>
                  <a:lnTo>
                    <a:pt x="91" y="116"/>
                  </a:lnTo>
                  <a:lnTo>
                    <a:pt x="110" y="117"/>
                  </a:lnTo>
                  <a:lnTo>
                    <a:pt x="115" y="120"/>
                  </a:lnTo>
                  <a:lnTo>
                    <a:pt x="130" y="119"/>
                  </a:lnTo>
                  <a:lnTo>
                    <a:pt x="159" y="126"/>
                  </a:lnTo>
                  <a:lnTo>
                    <a:pt x="161" y="119"/>
                  </a:lnTo>
                  <a:lnTo>
                    <a:pt x="177" y="96"/>
                  </a:lnTo>
                  <a:lnTo>
                    <a:pt x="179" y="85"/>
                  </a:lnTo>
                  <a:lnTo>
                    <a:pt x="170" y="61"/>
                  </a:lnTo>
                  <a:lnTo>
                    <a:pt x="160" y="54"/>
                  </a:lnTo>
                  <a:lnTo>
                    <a:pt x="171" y="39"/>
                  </a:lnTo>
                  <a:lnTo>
                    <a:pt x="156" y="10"/>
                  </a:lnTo>
                  <a:lnTo>
                    <a:pt x="124" y="8"/>
                  </a:lnTo>
                  <a:lnTo>
                    <a:pt x="92" y="6"/>
                  </a:lnTo>
                  <a:lnTo>
                    <a:pt x="74" y="6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2" name="Freeform 167"/>
            <p:cNvSpPr>
              <a:spLocks noChangeAspect="1"/>
            </p:cNvSpPr>
            <p:nvPr/>
          </p:nvSpPr>
          <p:spPr bwMode="auto">
            <a:xfrm>
              <a:off x="3325" y="1153"/>
              <a:ext cx="2445" cy="760"/>
            </a:xfrm>
            <a:custGeom>
              <a:avLst/>
              <a:gdLst>
                <a:gd name="T0" fmla="*/ 2094 w 2428"/>
                <a:gd name="T1" fmla="*/ 163 h 756"/>
                <a:gd name="T2" fmla="*/ 1897 w 2428"/>
                <a:gd name="T3" fmla="*/ 128 h 756"/>
                <a:gd name="T4" fmla="*/ 1713 w 2428"/>
                <a:gd name="T5" fmla="*/ 107 h 756"/>
                <a:gd name="T6" fmla="*/ 1577 w 2428"/>
                <a:gd name="T7" fmla="*/ 91 h 756"/>
                <a:gd name="T8" fmla="*/ 1526 w 2428"/>
                <a:gd name="T9" fmla="*/ 109 h 756"/>
                <a:gd name="T10" fmla="*/ 1382 w 2428"/>
                <a:gd name="T11" fmla="*/ 97 h 756"/>
                <a:gd name="T12" fmla="*/ 1148 w 2428"/>
                <a:gd name="T13" fmla="*/ 67 h 756"/>
                <a:gd name="T14" fmla="*/ 1125 w 2428"/>
                <a:gd name="T15" fmla="*/ 40 h 756"/>
                <a:gd name="T16" fmla="*/ 1003 w 2428"/>
                <a:gd name="T17" fmla="*/ 19 h 756"/>
                <a:gd name="T18" fmla="*/ 905 w 2428"/>
                <a:gd name="T19" fmla="*/ 22 h 756"/>
                <a:gd name="T20" fmla="*/ 771 w 2428"/>
                <a:gd name="T21" fmla="*/ 53 h 756"/>
                <a:gd name="T22" fmla="*/ 728 w 2428"/>
                <a:gd name="T23" fmla="*/ 96 h 756"/>
                <a:gd name="T24" fmla="*/ 769 w 2428"/>
                <a:gd name="T25" fmla="*/ 108 h 756"/>
                <a:gd name="T26" fmla="*/ 659 w 2428"/>
                <a:gd name="T27" fmla="*/ 112 h 756"/>
                <a:gd name="T28" fmla="*/ 708 w 2428"/>
                <a:gd name="T29" fmla="*/ 157 h 756"/>
                <a:gd name="T30" fmla="*/ 698 w 2428"/>
                <a:gd name="T31" fmla="*/ 186 h 756"/>
                <a:gd name="T32" fmla="*/ 659 w 2428"/>
                <a:gd name="T33" fmla="*/ 202 h 756"/>
                <a:gd name="T34" fmla="*/ 552 w 2428"/>
                <a:gd name="T35" fmla="*/ 87 h 756"/>
                <a:gd name="T36" fmla="*/ 600 w 2428"/>
                <a:gd name="T37" fmla="*/ 163 h 756"/>
                <a:gd name="T38" fmla="*/ 464 w 2428"/>
                <a:gd name="T39" fmla="*/ 173 h 756"/>
                <a:gd name="T40" fmla="*/ 382 w 2428"/>
                <a:gd name="T41" fmla="*/ 160 h 756"/>
                <a:gd name="T42" fmla="*/ 251 w 2428"/>
                <a:gd name="T43" fmla="*/ 191 h 756"/>
                <a:gd name="T44" fmla="*/ 233 w 2428"/>
                <a:gd name="T45" fmla="*/ 212 h 756"/>
                <a:gd name="T46" fmla="*/ 169 w 2428"/>
                <a:gd name="T47" fmla="*/ 260 h 756"/>
                <a:gd name="T48" fmla="*/ 69 w 2428"/>
                <a:gd name="T49" fmla="*/ 201 h 756"/>
                <a:gd name="T50" fmla="*/ 61 w 2428"/>
                <a:gd name="T51" fmla="*/ 159 h 756"/>
                <a:gd name="T52" fmla="*/ 15 w 2428"/>
                <a:gd name="T53" fmla="*/ 150 h 756"/>
                <a:gd name="T54" fmla="*/ 50 w 2428"/>
                <a:gd name="T55" fmla="*/ 260 h 756"/>
                <a:gd name="T56" fmla="*/ 36 w 2428"/>
                <a:gd name="T57" fmla="*/ 336 h 756"/>
                <a:gd name="T58" fmla="*/ 75 w 2428"/>
                <a:gd name="T59" fmla="*/ 437 h 756"/>
                <a:gd name="T60" fmla="*/ 197 w 2428"/>
                <a:gd name="T61" fmla="*/ 539 h 756"/>
                <a:gd name="T62" fmla="*/ 266 w 2428"/>
                <a:gd name="T63" fmla="*/ 640 h 756"/>
                <a:gd name="T64" fmla="*/ 268 w 2428"/>
                <a:gd name="T65" fmla="*/ 690 h 756"/>
                <a:gd name="T66" fmla="*/ 482 w 2428"/>
                <a:gd name="T67" fmla="*/ 756 h 756"/>
                <a:gd name="T68" fmla="*/ 467 w 2428"/>
                <a:gd name="T69" fmla="*/ 651 h 756"/>
                <a:gd name="T70" fmla="*/ 452 w 2428"/>
                <a:gd name="T71" fmla="*/ 528 h 756"/>
                <a:gd name="T72" fmla="*/ 621 w 2428"/>
                <a:gd name="T73" fmla="*/ 514 h 756"/>
                <a:gd name="T74" fmla="*/ 755 w 2428"/>
                <a:gd name="T75" fmla="*/ 446 h 756"/>
                <a:gd name="T76" fmla="*/ 893 w 2428"/>
                <a:gd name="T77" fmla="*/ 477 h 756"/>
                <a:gd name="T78" fmla="*/ 1079 w 2428"/>
                <a:gd name="T79" fmla="*/ 569 h 756"/>
                <a:gd name="T80" fmla="*/ 1244 w 2428"/>
                <a:gd name="T81" fmla="*/ 560 h 756"/>
                <a:gd name="T82" fmla="*/ 1401 w 2428"/>
                <a:gd name="T83" fmla="*/ 560 h 756"/>
                <a:gd name="T84" fmla="*/ 1628 w 2428"/>
                <a:gd name="T85" fmla="*/ 567 h 756"/>
                <a:gd name="T86" fmla="*/ 1693 w 2428"/>
                <a:gd name="T87" fmla="*/ 490 h 756"/>
                <a:gd name="T88" fmla="*/ 1907 w 2428"/>
                <a:gd name="T89" fmla="*/ 592 h 756"/>
                <a:gd name="T90" fmla="*/ 1989 w 2428"/>
                <a:gd name="T91" fmla="*/ 706 h 756"/>
                <a:gd name="T92" fmla="*/ 2025 w 2428"/>
                <a:gd name="T93" fmla="*/ 728 h 756"/>
                <a:gd name="T94" fmla="*/ 2074 w 2428"/>
                <a:gd name="T95" fmla="*/ 585 h 756"/>
                <a:gd name="T96" fmla="*/ 1953 w 2428"/>
                <a:gd name="T97" fmla="*/ 469 h 756"/>
                <a:gd name="T98" fmla="*/ 1900 w 2428"/>
                <a:gd name="T99" fmla="*/ 421 h 756"/>
                <a:gd name="T100" fmla="*/ 1974 w 2428"/>
                <a:gd name="T101" fmla="*/ 358 h 756"/>
                <a:gd name="T102" fmla="*/ 2099 w 2428"/>
                <a:gd name="T103" fmla="*/ 363 h 756"/>
                <a:gd name="T104" fmla="*/ 2157 w 2428"/>
                <a:gd name="T105" fmla="*/ 325 h 756"/>
                <a:gd name="T106" fmla="*/ 2194 w 2428"/>
                <a:gd name="T107" fmla="*/ 296 h 756"/>
                <a:gd name="T108" fmla="*/ 2195 w 2428"/>
                <a:gd name="T109" fmla="*/ 414 h 756"/>
                <a:gd name="T110" fmla="*/ 2330 w 2428"/>
                <a:gd name="T111" fmla="*/ 494 h 756"/>
                <a:gd name="T112" fmla="*/ 2330 w 2428"/>
                <a:gd name="T113" fmla="*/ 431 h 756"/>
                <a:gd name="T114" fmla="*/ 2269 w 2428"/>
                <a:gd name="T115" fmla="*/ 350 h 756"/>
                <a:gd name="T116" fmla="*/ 2358 w 2428"/>
                <a:gd name="T117" fmla="*/ 322 h 756"/>
                <a:gd name="T118" fmla="*/ 2413 w 2428"/>
                <a:gd name="T119" fmla="*/ 281 h 756"/>
                <a:gd name="T120" fmla="*/ 2306 w 2428"/>
                <a:gd name="T121" fmla="*/ 20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8" h="756">
                  <a:moveTo>
                    <a:pt x="2246" y="160"/>
                  </a:moveTo>
                  <a:lnTo>
                    <a:pt x="2200" y="151"/>
                  </a:lnTo>
                  <a:lnTo>
                    <a:pt x="2154" y="142"/>
                  </a:lnTo>
                  <a:lnTo>
                    <a:pt x="2114" y="142"/>
                  </a:lnTo>
                  <a:lnTo>
                    <a:pt x="2076" y="139"/>
                  </a:lnTo>
                  <a:lnTo>
                    <a:pt x="2089" y="148"/>
                  </a:lnTo>
                  <a:lnTo>
                    <a:pt x="2112" y="160"/>
                  </a:lnTo>
                  <a:lnTo>
                    <a:pt x="2109" y="163"/>
                  </a:lnTo>
                  <a:lnTo>
                    <a:pt x="2094" y="163"/>
                  </a:lnTo>
                  <a:lnTo>
                    <a:pt x="2074" y="155"/>
                  </a:lnTo>
                  <a:lnTo>
                    <a:pt x="2066" y="155"/>
                  </a:lnTo>
                  <a:lnTo>
                    <a:pt x="2043" y="144"/>
                  </a:lnTo>
                  <a:lnTo>
                    <a:pt x="2025" y="150"/>
                  </a:lnTo>
                  <a:lnTo>
                    <a:pt x="1965" y="145"/>
                  </a:lnTo>
                  <a:lnTo>
                    <a:pt x="1964" y="155"/>
                  </a:lnTo>
                  <a:lnTo>
                    <a:pt x="1943" y="147"/>
                  </a:lnTo>
                  <a:lnTo>
                    <a:pt x="1920" y="142"/>
                  </a:lnTo>
                  <a:lnTo>
                    <a:pt x="1897" y="128"/>
                  </a:lnTo>
                  <a:lnTo>
                    <a:pt x="1861" y="120"/>
                  </a:lnTo>
                  <a:lnTo>
                    <a:pt x="1825" y="122"/>
                  </a:lnTo>
                  <a:lnTo>
                    <a:pt x="1789" y="123"/>
                  </a:lnTo>
                  <a:lnTo>
                    <a:pt x="1779" y="121"/>
                  </a:lnTo>
                  <a:lnTo>
                    <a:pt x="1752" y="113"/>
                  </a:lnTo>
                  <a:lnTo>
                    <a:pt x="1742" y="117"/>
                  </a:lnTo>
                  <a:lnTo>
                    <a:pt x="1743" y="111"/>
                  </a:lnTo>
                  <a:lnTo>
                    <a:pt x="1733" y="110"/>
                  </a:lnTo>
                  <a:lnTo>
                    <a:pt x="1713" y="107"/>
                  </a:lnTo>
                  <a:lnTo>
                    <a:pt x="1723" y="105"/>
                  </a:lnTo>
                  <a:lnTo>
                    <a:pt x="1689" y="97"/>
                  </a:lnTo>
                  <a:lnTo>
                    <a:pt x="1669" y="100"/>
                  </a:lnTo>
                  <a:lnTo>
                    <a:pt x="1664" y="100"/>
                  </a:lnTo>
                  <a:lnTo>
                    <a:pt x="1667" y="96"/>
                  </a:lnTo>
                  <a:lnTo>
                    <a:pt x="1665" y="96"/>
                  </a:lnTo>
                  <a:lnTo>
                    <a:pt x="1615" y="91"/>
                  </a:lnTo>
                  <a:lnTo>
                    <a:pt x="1565" y="87"/>
                  </a:lnTo>
                  <a:lnTo>
                    <a:pt x="1577" y="91"/>
                  </a:lnTo>
                  <a:lnTo>
                    <a:pt x="1556" y="96"/>
                  </a:lnTo>
                  <a:lnTo>
                    <a:pt x="1565" y="98"/>
                  </a:lnTo>
                  <a:lnTo>
                    <a:pt x="1570" y="99"/>
                  </a:lnTo>
                  <a:lnTo>
                    <a:pt x="1577" y="105"/>
                  </a:lnTo>
                  <a:lnTo>
                    <a:pt x="1585" y="112"/>
                  </a:lnTo>
                  <a:lnTo>
                    <a:pt x="1560" y="110"/>
                  </a:lnTo>
                  <a:lnTo>
                    <a:pt x="1565" y="115"/>
                  </a:lnTo>
                  <a:lnTo>
                    <a:pt x="1568" y="119"/>
                  </a:lnTo>
                  <a:lnTo>
                    <a:pt x="1526" y="109"/>
                  </a:lnTo>
                  <a:lnTo>
                    <a:pt x="1513" y="115"/>
                  </a:lnTo>
                  <a:lnTo>
                    <a:pt x="1478" y="107"/>
                  </a:lnTo>
                  <a:lnTo>
                    <a:pt x="1473" y="105"/>
                  </a:lnTo>
                  <a:lnTo>
                    <a:pt x="1480" y="117"/>
                  </a:lnTo>
                  <a:lnTo>
                    <a:pt x="1477" y="126"/>
                  </a:lnTo>
                  <a:lnTo>
                    <a:pt x="1453" y="119"/>
                  </a:lnTo>
                  <a:lnTo>
                    <a:pt x="1424" y="107"/>
                  </a:lnTo>
                  <a:lnTo>
                    <a:pt x="1392" y="96"/>
                  </a:lnTo>
                  <a:lnTo>
                    <a:pt x="1382" y="97"/>
                  </a:lnTo>
                  <a:lnTo>
                    <a:pt x="1407" y="113"/>
                  </a:lnTo>
                  <a:lnTo>
                    <a:pt x="1373" y="96"/>
                  </a:lnTo>
                  <a:lnTo>
                    <a:pt x="1318" y="89"/>
                  </a:lnTo>
                  <a:lnTo>
                    <a:pt x="1265" y="83"/>
                  </a:lnTo>
                  <a:lnTo>
                    <a:pt x="1235" y="76"/>
                  </a:lnTo>
                  <a:lnTo>
                    <a:pt x="1239" y="73"/>
                  </a:lnTo>
                  <a:lnTo>
                    <a:pt x="1216" y="73"/>
                  </a:lnTo>
                  <a:lnTo>
                    <a:pt x="1165" y="74"/>
                  </a:lnTo>
                  <a:lnTo>
                    <a:pt x="1148" y="67"/>
                  </a:lnTo>
                  <a:lnTo>
                    <a:pt x="1127" y="67"/>
                  </a:lnTo>
                  <a:lnTo>
                    <a:pt x="1127" y="64"/>
                  </a:lnTo>
                  <a:lnTo>
                    <a:pt x="1102" y="68"/>
                  </a:lnTo>
                  <a:lnTo>
                    <a:pt x="1124" y="70"/>
                  </a:lnTo>
                  <a:lnTo>
                    <a:pt x="1098" y="78"/>
                  </a:lnTo>
                  <a:lnTo>
                    <a:pt x="1070" y="81"/>
                  </a:lnTo>
                  <a:lnTo>
                    <a:pt x="1071" y="77"/>
                  </a:lnTo>
                  <a:lnTo>
                    <a:pt x="1099" y="58"/>
                  </a:lnTo>
                  <a:lnTo>
                    <a:pt x="1125" y="40"/>
                  </a:lnTo>
                  <a:lnTo>
                    <a:pt x="1113" y="36"/>
                  </a:lnTo>
                  <a:lnTo>
                    <a:pt x="1101" y="31"/>
                  </a:lnTo>
                  <a:lnTo>
                    <a:pt x="1122" y="35"/>
                  </a:lnTo>
                  <a:lnTo>
                    <a:pt x="1104" y="25"/>
                  </a:lnTo>
                  <a:lnTo>
                    <a:pt x="1100" y="26"/>
                  </a:lnTo>
                  <a:lnTo>
                    <a:pt x="1090" y="24"/>
                  </a:lnTo>
                  <a:lnTo>
                    <a:pt x="1066" y="17"/>
                  </a:lnTo>
                  <a:lnTo>
                    <a:pt x="1020" y="17"/>
                  </a:lnTo>
                  <a:lnTo>
                    <a:pt x="1003" y="19"/>
                  </a:lnTo>
                  <a:lnTo>
                    <a:pt x="1002" y="11"/>
                  </a:lnTo>
                  <a:lnTo>
                    <a:pt x="982" y="10"/>
                  </a:lnTo>
                  <a:lnTo>
                    <a:pt x="958" y="10"/>
                  </a:lnTo>
                  <a:lnTo>
                    <a:pt x="975" y="4"/>
                  </a:lnTo>
                  <a:lnTo>
                    <a:pt x="939" y="0"/>
                  </a:lnTo>
                  <a:lnTo>
                    <a:pt x="917" y="12"/>
                  </a:lnTo>
                  <a:lnTo>
                    <a:pt x="926" y="19"/>
                  </a:lnTo>
                  <a:lnTo>
                    <a:pt x="939" y="21"/>
                  </a:lnTo>
                  <a:lnTo>
                    <a:pt x="905" y="22"/>
                  </a:lnTo>
                  <a:lnTo>
                    <a:pt x="917" y="26"/>
                  </a:lnTo>
                  <a:lnTo>
                    <a:pt x="894" y="27"/>
                  </a:lnTo>
                  <a:lnTo>
                    <a:pt x="873" y="28"/>
                  </a:lnTo>
                  <a:lnTo>
                    <a:pt x="831" y="28"/>
                  </a:lnTo>
                  <a:lnTo>
                    <a:pt x="848" y="30"/>
                  </a:lnTo>
                  <a:lnTo>
                    <a:pt x="816" y="35"/>
                  </a:lnTo>
                  <a:lnTo>
                    <a:pt x="782" y="42"/>
                  </a:lnTo>
                  <a:lnTo>
                    <a:pt x="771" y="44"/>
                  </a:lnTo>
                  <a:lnTo>
                    <a:pt x="771" y="53"/>
                  </a:lnTo>
                  <a:lnTo>
                    <a:pt x="759" y="52"/>
                  </a:lnTo>
                  <a:lnTo>
                    <a:pt x="779" y="58"/>
                  </a:lnTo>
                  <a:lnTo>
                    <a:pt x="765" y="59"/>
                  </a:lnTo>
                  <a:lnTo>
                    <a:pt x="783" y="64"/>
                  </a:lnTo>
                  <a:lnTo>
                    <a:pt x="783" y="66"/>
                  </a:lnTo>
                  <a:lnTo>
                    <a:pt x="743" y="70"/>
                  </a:lnTo>
                  <a:lnTo>
                    <a:pt x="704" y="74"/>
                  </a:lnTo>
                  <a:lnTo>
                    <a:pt x="710" y="83"/>
                  </a:lnTo>
                  <a:lnTo>
                    <a:pt x="728" y="96"/>
                  </a:lnTo>
                  <a:lnTo>
                    <a:pt x="748" y="99"/>
                  </a:lnTo>
                  <a:lnTo>
                    <a:pt x="775" y="109"/>
                  </a:lnTo>
                  <a:lnTo>
                    <a:pt x="788" y="127"/>
                  </a:lnTo>
                  <a:lnTo>
                    <a:pt x="793" y="133"/>
                  </a:lnTo>
                  <a:lnTo>
                    <a:pt x="785" y="134"/>
                  </a:lnTo>
                  <a:lnTo>
                    <a:pt x="772" y="121"/>
                  </a:lnTo>
                  <a:lnTo>
                    <a:pt x="770" y="129"/>
                  </a:lnTo>
                  <a:lnTo>
                    <a:pt x="760" y="116"/>
                  </a:lnTo>
                  <a:lnTo>
                    <a:pt x="769" y="108"/>
                  </a:lnTo>
                  <a:lnTo>
                    <a:pt x="737" y="105"/>
                  </a:lnTo>
                  <a:lnTo>
                    <a:pt x="704" y="96"/>
                  </a:lnTo>
                  <a:lnTo>
                    <a:pt x="678" y="99"/>
                  </a:lnTo>
                  <a:lnTo>
                    <a:pt x="691" y="105"/>
                  </a:lnTo>
                  <a:lnTo>
                    <a:pt x="660" y="104"/>
                  </a:lnTo>
                  <a:lnTo>
                    <a:pt x="669" y="110"/>
                  </a:lnTo>
                  <a:lnTo>
                    <a:pt x="704" y="117"/>
                  </a:lnTo>
                  <a:lnTo>
                    <a:pt x="712" y="121"/>
                  </a:lnTo>
                  <a:lnTo>
                    <a:pt x="659" y="112"/>
                  </a:lnTo>
                  <a:lnTo>
                    <a:pt x="642" y="88"/>
                  </a:lnTo>
                  <a:lnTo>
                    <a:pt x="629" y="87"/>
                  </a:lnTo>
                  <a:lnTo>
                    <a:pt x="643" y="100"/>
                  </a:lnTo>
                  <a:lnTo>
                    <a:pt x="628" y="108"/>
                  </a:lnTo>
                  <a:lnTo>
                    <a:pt x="634" y="116"/>
                  </a:lnTo>
                  <a:lnTo>
                    <a:pt x="656" y="130"/>
                  </a:lnTo>
                  <a:lnTo>
                    <a:pt x="655" y="144"/>
                  </a:lnTo>
                  <a:lnTo>
                    <a:pt x="669" y="159"/>
                  </a:lnTo>
                  <a:lnTo>
                    <a:pt x="708" y="157"/>
                  </a:lnTo>
                  <a:lnTo>
                    <a:pt x="727" y="163"/>
                  </a:lnTo>
                  <a:lnTo>
                    <a:pt x="737" y="175"/>
                  </a:lnTo>
                  <a:lnTo>
                    <a:pt x="742" y="184"/>
                  </a:lnTo>
                  <a:lnTo>
                    <a:pt x="765" y="189"/>
                  </a:lnTo>
                  <a:lnTo>
                    <a:pt x="732" y="184"/>
                  </a:lnTo>
                  <a:lnTo>
                    <a:pt x="720" y="166"/>
                  </a:lnTo>
                  <a:lnTo>
                    <a:pt x="708" y="160"/>
                  </a:lnTo>
                  <a:lnTo>
                    <a:pt x="681" y="165"/>
                  </a:lnTo>
                  <a:lnTo>
                    <a:pt x="698" y="186"/>
                  </a:lnTo>
                  <a:lnTo>
                    <a:pt x="684" y="207"/>
                  </a:lnTo>
                  <a:lnTo>
                    <a:pt x="678" y="209"/>
                  </a:lnTo>
                  <a:lnTo>
                    <a:pt x="669" y="214"/>
                  </a:lnTo>
                  <a:lnTo>
                    <a:pt x="626" y="208"/>
                  </a:lnTo>
                  <a:lnTo>
                    <a:pt x="622" y="204"/>
                  </a:lnTo>
                  <a:lnTo>
                    <a:pt x="649" y="205"/>
                  </a:lnTo>
                  <a:lnTo>
                    <a:pt x="644" y="207"/>
                  </a:lnTo>
                  <a:lnTo>
                    <a:pt x="662" y="206"/>
                  </a:lnTo>
                  <a:lnTo>
                    <a:pt x="659" y="202"/>
                  </a:lnTo>
                  <a:lnTo>
                    <a:pt x="672" y="181"/>
                  </a:lnTo>
                  <a:lnTo>
                    <a:pt x="672" y="171"/>
                  </a:lnTo>
                  <a:lnTo>
                    <a:pt x="646" y="155"/>
                  </a:lnTo>
                  <a:lnTo>
                    <a:pt x="635" y="137"/>
                  </a:lnTo>
                  <a:lnTo>
                    <a:pt x="623" y="119"/>
                  </a:lnTo>
                  <a:lnTo>
                    <a:pt x="606" y="110"/>
                  </a:lnTo>
                  <a:lnTo>
                    <a:pt x="608" y="92"/>
                  </a:lnTo>
                  <a:lnTo>
                    <a:pt x="583" y="85"/>
                  </a:lnTo>
                  <a:lnTo>
                    <a:pt x="552" y="87"/>
                  </a:lnTo>
                  <a:lnTo>
                    <a:pt x="548" y="111"/>
                  </a:lnTo>
                  <a:lnTo>
                    <a:pt x="538" y="121"/>
                  </a:lnTo>
                  <a:lnTo>
                    <a:pt x="541" y="126"/>
                  </a:lnTo>
                  <a:lnTo>
                    <a:pt x="551" y="126"/>
                  </a:lnTo>
                  <a:lnTo>
                    <a:pt x="554" y="139"/>
                  </a:lnTo>
                  <a:lnTo>
                    <a:pt x="559" y="147"/>
                  </a:lnTo>
                  <a:lnTo>
                    <a:pt x="579" y="152"/>
                  </a:lnTo>
                  <a:lnTo>
                    <a:pt x="592" y="162"/>
                  </a:lnTo>
                  <a:lnTo>
                    <a:pt x="600" y="163"/>
                  </a:lnTo>
                  <a:lnTo>
                    <a:pt x="593" y="175"/>
                  </a:lnTo>
                  <a:lnTo>
                    <a:pt x="570" y="163"/>
                  </a:lnTo>
                  <a:lnTo>
                    <a:pt x="533" y="153"/>
                  </a:lnTo>
                  <a:lnTo>
                    <a:pt x="499" y="149"/>
                  </a:lnTo>
                  <a:lnTo>
                    <a:pt x="465" y="143"/>
                  </a:lnTo>
                  <a:lnTo>
                    <a:pt x="459" y="149"/>
                  </a:lnTo>
                  <a:lnTo>
                    <a:pt x="476" y="162"/>
                  </a:lnTo>
                  <a:lnTo>
                    <a:pt x="464" y="168"/>
                  </a:lnTo>
                  <a:lnTo>
                    <a:pt x="464" y="173"/>
                  </a:lnTo>
                  <a:lnTo>
                    <a:pt x="454" y="172"/>
                  </a:lnTo>
                  <a:lnTo>
                    <a:pt x="450" y="162"/>
                  </a:lnTo>
                  <a:lnTo>
                    <a:pt x="429" y="165"/>
                  </a:lnTo>
                  <a:lnTo>
                    <a:pt x="412" y="168"/>
                  </a:lnTo>
                  <a:lnTo>
                    <a:pt x="393" y="174"/>
                  </a:lnTo>
                  <a:lnTo>
                    <a:pt x="369" y="173"/>
                  </a:lnTo>
                  <a:lnTo>
                    <a:pt x="377" y="170"/>
                  </a:lnTo>
                  <a:lnTo>
                    <a:pt x="370" y="163"/>
                  </a:lnTo>
                  <a:lnTo>
                    <a:pt x="382" y="160"/>
                  </a:lnTo>
                  <a:lnTo>
                    <a:pt x="355" y="169"/>
                  </a:lnTo>
                  <a:lnTo>
                    <a:pt x="352" y="171"/>
                  </a:lnTo>
                  <a:lnTo>
                    <a:pt x="322" y="177"/>
                  </a:lnTo>
                  <a:lnTo>
                    <a:pt x="305" y="183"/>
                  </a:lnTo>
                  <a:lnTo>
                    <a:pt x="306" y="186"/>
                  </a:lnTo>
                  <a:lnTo>
                    <a:pt x="293" y="189"/>
                  </a:lnTo>
                  <a:lnTo>
                    <a:pt x="292" y="202"/>
                  </a:lnTo>
                  <a:lnTo>
                    <a:pt x="268" y="202"/>
                  </a:lnTo>
                  <a:lnTo>
                    <a:pt x="251" y="191"/>
                  </a:lnTo>
                  <a:lnTo>
                    <a:pt x="274" y="182"/>
                  </a:lnTo>
                  <a:lnTo>
                    <a:pt x="246" y="169"/>
                  </a:lnTo>
                  <a:lnTo>
                    <a:pt x="216" y="166"/>
                  </a:lnTo>
                  <a:lnTo>
                    <a:pt x="233" y="174"/>
                  </a:lnTo>
                  <a:lnTo>
                    <a:pt x="241" y="196"/>
                  </a:lnTo>
                  <a:lnTo>
                    <a:pt x="247" y="211"/>
                  </a:lnTo>
                  <a:lnTo>
                    <a:pt x="247" y="219"/>
                  </a:lnTo>
                  <a:lnTo>
                    <a:pt x="239" y="219"/>
                  </a:lnTo>
                  <a:lnTo>
                    <a:pt x="233" y="212"/>
                  </a:lnTo>
                  <a:lnTo>
                    <a:pt x="216" y="209"/>
                  </a:lnTo>
                  <a:lnTo>
                    <a:pt x="200" y="221"/>
                  </a:lnTo>
                  <a:lnTo>
                    <a:pt x="185" y="233"/>
                  </a:lnTo>
                  <a:lnTo>
                    <a:pt x="200" y="249"/>
                  </a:lnTo>
                  <a:lnTo>
                    <a:pt x="165" y="245"/>
                  </a:lnTo>
                  <a:lnTo>
                    <a:pt x="142" y="237"/>
                  </a:lnTo>
                  <a:lnTo>
                    <a:pt x="142" y="246"/>
                  </a:lnTo>
                  <a:lnTo>
                    <a:pt x="159" y="254"/>
                  </a:lnTo>
                  <a:lnTo>
                    <a:pt x="169" y="260"/>
                  </a:lnTo>
                  <a:lnTo>
                    <a:pt x="147" y="262"/>
                  </a:lnTo>
                  <a:lnTo>
                    <a:pt x="116" y="248"/>
                  </a:lnTo>
                  <a:lnTo>
                    <a:pt x="106" y="230"/>
                  </a:lnTo>
                  <a:lnTo>
                    <a:pt x="105" y="224"/>
                  </a:lnTo>
                  <a:lnTo>
                    <a:pt x="107" y="224"/>
                  </a:lnTo>
                  <a:lnTo>
                    <a:pt x="86" y="214"/>
                  </a:lnTo>
                  <a:lnTo>
                    <a:pt x="77" y="208"/>
                  </a:lnTo>
                  <a:lnTo>
                    <a:pt x="57" y="197"/>
                  </a:lnTo>
                  <a:lnTo>
                    <a:pt x="69" y="201"/>
                  </a:lnTo>
                  <a:lnTo>
                    <a:pt x="112" y="209"/>
                  </a:lnTo>
                  <a:lnTo>
                    <a:pt x="153" y="218"/>
                  </a:lnTo>
                  <a:lnTo>
                    <a:pt x="193" y="209"/>
                  </a:lnTo>
                  <a:lnTo>
                    <a:pt x="197" y="195"/>
                  </a:lnTo>
                  <a:lnTo>
                    <a:pt x="182" y="184"/>
                  </a:lnTo>
                  <a:lnTo>
                    <a:pt x="137" y="170"/>
                  </a:lnTo>
                  <a:lnTo>
                    <a:pt x="93" y="155"/>
                  </a:lnTo>
                  <a:lnTo>
                    <a:pt x="68" y="157"/>
                  </a:lnTo>
                  <a:lnTo>
                    <a:pt x="61" y="159"/>
                  </a:lnTo>
                  <a:lnTo>
                    <a:pt x="67" y="152"/>
                  </a:lnTo>
                  <a:lnTo>
                    <a:pt x="57" y="153"/>
                  </a:lnTo>
                  <a:lnTo>
                    <a:pt x="44" y="147"/>
                  </a:lnTo>
                  <a:lnTo>
                    <a:pt x="58" y="144"/>
                  </a:lnTo>
                  <a:lnTo>
                    <a:pt x="40" y="141"/>
                  </a:lnTo>
                  <a:lnTo>
                    <a:pt x="34" y="145"/>
                  </a:lnTo>
                  <a:lnTo>
                    <a:pt x="25" y="144"/>
                  </a:lnTo>
                  <a:lnTo>
                    <a:pt x="25" y="149"/>
                  </a:lnTo>
                  <a:lnTo>
                    <a:pt x="15" y="150"/>
                  </a:lnTo>
                  <a:lnTo>
                    <a:pt x="1" y="159"/>
                  </a:lnTo>
                  <a:lnTo>
                    <a:pt x="0" y="163"/>
                  </a:lnTo>
                  <a:lnTo>
                    <a:pt x="1" y="176"/>
                  </a:lnTo>
                  <a:lnTo>
                    <a:pt x="23" y="189"/>
                  </a:lnTo>
                  <a:lnTo>
                    <a:pt x="14" y="203"/>
                  </a:lnTo>
                  <a:lnTo>
                    <a:pt x="34" y="226"/>
                  </a:lnTo>
                  <a:lnTo>
                    <a:pt x="35" y="245"/>
                  </a:lnTo>
                  <a:lnTo>
                    <a:pt x="40" y="251"/>
                  </a:lnTo>
                  <a:lnTo>
                    <a:pt x="50" y="260"/>
                  </a:lnTo>
                  <a:lnTo>
                    <a:pt x="43" y="267"/>
                  </a:lnTo>
                  <a:lnTo>
                    <a:pt x="72" y="283"/>
                  </a:lnTo>
                  <a:lnTo>
                    <a:pt x="60" y="296"/>
                  </a:lnTo>
                  <a:lnTo>
                    <a:pt x="48" y="309"/>
                  </a:lnTo>
                  <a:lnTo>
                    <a:pt x="36" y="321"/>
                  </a:lnTo>
                  <a:lnTo>
                    <a:pt x="23" y="333"/>
                  </a:lnTo>
                  <a:lnTo>
                    <a:pt x="35" y="333"/>
                  </a:lnTo>
                  <a:lnTo>
                    <a:pt x="33" y="333"/>
                  </a:lnTo>
                  <a:lnTo>
                    <a:pt x="36" y="336"/>
                  </a:lnTo>
                  <a:lnTo>
                    <a:pt x="65" y="345"/>
                  </a:lnTo>
                  <a:lnTo>
                    <a:pt x="47" y="345"/>
                  </a:lnTo>
                  <a:lnTo>
                    <a:pt x="33" y="352"/>
                  </a:lnTo>
                  <a:lnTo>
                    <a:pt x="28" y="358"/>
                  </a:lnTo>
                  <a:lnTo>
                    <a:pt x="34" y="377"/>
                  </a:lnTo>
                  <a:lnTo>
                    <a:pt x="25" y="392"/>
                  </a:lnTo>
                  <a:lnTo>
                    <a:pt x="36" y="407"/>
                  </a:lnTo>
                  <a:lnTo>
                    <a:pt x="48" y="432"/>
                  </a:lnTo>
                  <a:lnTo>
                    <a:pt x="75" y="437"/>
                  </a:lnTo>
                  <a:lnTo>
                    <a:pt x="102" y="441"/>
                  </a:lnTo>
                  <a:lnTo>
                    <a:pt x="106" y="467"/>
                  </a:lnTo>
                  <a:lnTo>
                    <a:pt x="129" y="487"/>
                  </a:lnTo>
                  <a:lnTo>
                    <a:pt x="123" y="493"/>
                  </a:lnTo>
                  <a:lnTo>
                    <a:pt x="127" y="513"/>
                  </a:lnTo>
                  <a:lnTo>
                    <a:pt x="142" y="509"/>
                  </a:lnTo>
                  <a:lnTo>
                    <a:pt x="171" y="512"/>
                  </a:lnTo>
                  <a:lnTo>
                    <a:pt x="174" y="520"/>
                  </a:lnTo>
                  <a:lnTo>
                    <a:pt x="197" y="539"/>
                  </a:lnTo>
                  <a:lnTo>
                    <a:pt x="220" y="560"/>
                  </a:lnTo>
                  <a:lnTo>
                    <a:pt x="232" y="557"/>
                  </a:lnTo>
                  <a:lnTo>
                    <a:pt x="259" y="566"/>
                  </a:lnTo>
                  <a:lnTo>
                    <a:pt x="286" y="575"/>
                  </a:lnTo>
                  <a:lnTo>
                    <a:pt x="298" y="607"/>
                  </a:lnTo>
                  <a:lnTo>
                    <a:pt x="283" y="615"/>
                  </a:lnTo>
                  <a:lnTo>
                    <a:pt x="277" y="627"/>
                  </a:lnTo>
                  <a:lnTo>
                    <a:pt x="281" y="631"/>
                  </a:lnTo>
                  <a:lnTo>
                    <a:pt x="266" y="640"/>
                  </a:lnTo>
                  <a:lnTo>
                    <a:pt x="257" y="642"/>
                  </a:lnTo>
                  <a:lnTo>
                    <a:pt x="273" y="654"/>
                  </a:lnTo>
                  <a:lnTo>
                    <a:pt x="266" y="653"/>
                  </a:lnTo>
                  <a:lnTo>
                    <a:pt x="265" y="661"/>
                  </a:lnTo>
                  <a:lnTo>
                    <a:pt x="262" y="655"/>
                  </a:lnTo>
                  <a:lnTo>
                    <a:pt x="260" y="669"/>
                  </a:lnTo>
                  <a:lnTo>
                    <a:pt x="244" y="671"/>
                  </a:lnTo>
                  <a:lnTo>
                    <a:pt x="241" y="675"/>
                  </a:lnTo>
                  <a:lnTo>
                    <a:pt x="268" y="690"/>
                  </a:lnTo>
                  <a:lnTo>
                    <a:pt x="296" y="704"/>
                  </a:lnTo>
                  <a:lnTo>
                    <a:pt x="298" y="702"/>
                  </a:lnTo>
                  <a:lnTo>
                    <a:pt x="319" y="704"/>
                  </a:lnTo>
                  <a:lnTo>
                    <a:pt x="339" y="705"/>
                  </a:lnTo>
                  <a:lnTo>
                    <a:pt x="367" y="716"/>
                  </a:lnTo>
                  <a:lnTo>
                    <a:pt x="394" y="728"/>
                  </a:lnTo>
                  <a:lnTo>
                    <a:pt x="423" y="739"/>
                  </a:lnTo>
                  <a:lnTo>
                    <a:pt x="451" y="750"/>
                  </a:lnTo>
                  <a:lnTo>
                    <a:pt x="482" y="756"/>
                  </a:lnTo>
                  <a:lnTo>
                    <a:pt x="465" y="738"/>
                  </a:lnTo>
                  <a:lnTo>
                    <a:pt x="450" y="720"/>
                  </a:lnTo>
                  <a:lnTo>
                    <a:pt x="448" y="705"/>
                  </a:lnTo>
                  <a:lnTo>
                    <a:pt x="446" y="712"/>
                  </a:lnTo>
                  <a:lnTo>
                    <a:pt x="436" y="694"/>
                  </a:lnTo>
                  <a:lnTo>
                    <a:pt x="429" y="687"/>
                  </a:lnTo>
                  <a:lnTo>
                    <a:pt x="439" y="664"/>
                  </a:lnTo>
                  <a:lnTo>
                    <a:pt x="458" y="655"/>
                  </a:lnTo>
                  <a:lnTo>
                    <a:pt x="467" y="651"/>
                  </a:lnTo>
                  <a:lnTo>
                    <a:pt x="465" y="645"/>
                  </a:lnTo>
                  <a:lnTo>
                    <a:pt x="451" y="623"/>
                  </a:lnTo>
                  <a:lnTo>
                    <a:pt x="429" y="606"/>
                  </a:lnTo>
                  <a:lnTo>
                    <a:pt x="407" y="589"/>
                  </a:lnTo>
                  <a:lnTo>
                    <a:pt x="410" y="564"/>
                  </a:lnTo>
                  <a:lnTo>
                    <a:pt x="413" y="538"/>
                  </a:lnTo>
                  <a:lnTo>
                    <a:pt x="435" y="548"/>
                  </a:lnTo>
                  <a:lnTo>
                    <a:pt x="438" y="538"/>
                  </a:lnTo>
                  <a:lnTo>
                    <a:pt x="452" y="528"/>
                  </a:lnTo>
                  <a:lnTo>
                    <a:pt x="465" y="519"/>
                  </a:lnTo>
                  <a:lnTo>
                    <a:pt x="492" y="517"/>
                  </a:lnTo>
                  <a:lnTo>
                    <a:pt x="516" y="528"/>
                  </a:lnTo>
                  <a:lnTo>
                    <a:pt x="540" y="539"/>
                  </a:lnTo>
                  <a:lnTo>
                    <a:pt x="567" y="538"/>
                  </a:lnTo>
                  <a:lnTo>
                    <a:pt x="601" y="537"/>
                  </a:lnTo>
                  <a:lnTo>
                    <a:pt x="637" y="543"/>
                  </a:lnTo>
                  <a:lnTo>
                    <a:pt x="639" y="537"/>
                  </a:lnTo>
                  <a:lnTo>
                    <a:pt x="621" y="514"/>
                  </a:lnTo>
                  <a:lnTo>
                    <a:pt x="629" y="489"/>
                  </a:lnTo>
                  <a:lnTo>
                    <a:pt x="646" y="489"/>
                  </a:lnTo>
                  <a:lnTo>
                    <a:pt x="624" y="479"/>
                  </a:lnTo>
                  <a:lnTo>
                    <a:pt x="647" y="474"/>
                  </a:lnTo>
                  <a:lnTo>
                    <a:pt x="670" y="471"/>
                  </a:lnTo>
                  <a:lnTo>
                    <a:pt x="691" y="464"/>
                  </a:lnTo>
                  <a:lnTo>
                    <a:pt x="713" y="458"/>
                  </a:lnTo>
                  <a:lnTo>
                    <a:pt x="735" y="452"/>
                  </a:lnTo>
                  <a:lnTo>
                    <a:pt x="755" y="446"/>
                  </a:lnTo>
                  <a:lnTo>
                    <a:pt x="772" y="445"/>
                  </a:lnTo>
                  <a:lnTo>
                    <a:pt x="785" y="459"/>
                  </a:lnTo>
                  <a:lnTo>
                    <a:pt x="819" y="470"/>
                  </a:lnTo>
                  <a:lnTo>
                    <a:pt x="832" y="478"/>
                  </a:lnTo>
                  <a:lnTo>
                    <a:pt x="846" y="480"/>
                  </a:lnTo>
                  <a:lnTo>
                    <a:pt x="869" y="471"/>
                  </a:lnTo>
                  <a:lnTo>
                    <a:pt x="892" y="463"/>
                  </a:lnTo>
                  <a:lnTo>
                    <a:pt x="897" y="467"/>
                  </a:lnTo>
                  <a:lnTo>
                    <a:pt x="893" y="477"/>
                  </a:lnTo>
                  <a:lnTo>
                    <a:pt x="917" y="493"/>
                  </a:lnTo>
                  <a:lnTo>
                    <a:pt x="942" y="510"/>
                  </a:lnTo>
                  <a:lnTo>
                    <a:pt x="966" y="527"/>
                  </a:lnTo>
                  <a:lnTo>
                    <a:pt x="991" y="544"/>
                  </a:lnTo>
                  <a:lnTo>
                    <a:pt x="995" y="538"/>
                  </a:lnTo>
                  <a:lnTo>
                    <a:pt x="1008" y="543"/>
                  </a:lnTo>
                  <a:lnTo>
                    <a:pt x="1031" y="539"/>
                  </a:lnTo>
                  <a:lnTo>
                    <a:pt x="1055" y="554"/>
                  </a:lnTo>
                  <a:lnTo>
                    <a:pt x="1079" y="569"/>
                  </a:lnTo>
                  <a:lnTo>
                    <a:pt x="1104" y="564"/>
                  </a:lnTo>
                  <a:lnTo>
                    <a:pt x="1124" y="586"/>
                  </a:lnTo>
                  <a:lnTo>
                    <a:pt x="1139" y="584"/>
                  </a:lnTo>
                  <a:lnTo>
                    <a:pt x="1148" y="577"/>
                  </a:lnTo>
                  <a:lnTo>
                    <a:pt x="1164" y="569"/>
                  </a:lnTo>
                  <a:lnTo>
                    <a:pt x="1182" y="559"/>
                  </a:lnTo>
                  <a:lnTo>
                    <a:pt x="1200" y="548"/>
                  </a:lnTo>
                  <a:lnTo>
                    <a:pt x="1237" y="553"/>
                  </a:lnTo>
                  <a:lnTo>
                    <a:pt x="1244" y="560"/>
                  </a:lnTo>
                  <a:lnTo>
                    <a:pt x="1270" y="565"/>
                  </a:lnTo>
                  <a:lnTo>
                    <a:pt x="1297" y="569"/>
                  </a:lnTo>
                  <a:lnTo>
                    <a:pt x="1312" y="558"/>
                  </a:lnTo>
                  <a:lnTo>
                    <a:pt x="1294" y="543"/>
                  </a:lnTo>
                  <a:lnTo>
                    <a:pt x="1298" y="520"/>
                  </a:lnTo>
                  <a:lnTo>
                    <a:pt x="1329" y="526"/>
                  </a:lnTo>
                  <a:lnTo>
                    <a:pt x="1361" y="534"/>
                  </a:lnTo>
                  <a:lnTo>
                    <a:pt x="1374" y="546"/>
                  </a:lnTo>
                  <a:lnTo>
                    <a:pt x="1401" y="560"/>
                  </a:lnTo>
                  <a:lnTo>
                    <a:pt x="1433" y="555"/>
                  </a:lnTo>
                  <a:lnTo>
                    <a:pt x="1458" y="560"/>
                  </a:lnTo>
                  <a:lnTo>
                    <a:pt x="1483" y="566"/>
                  </a:lnTo>
                  <a:lnTo>
                    <a:pt x="1493" y="574"/>
                  </a:lnTo>
                  <a:lnTo>
                    <a:pt x="1531" y="584"/>
                  </a:lnTo>
                  <a:lnTo>
                    <a:pt x="1552" y="580"/>
                  </a:lnTo>
                  <a:lnTo>
                    <a:pt x="1573" y="576"/>
                  </a:lnTo>
                  <a:lnTo>
                    <a:pt x="1594" y="559"/>
                  </a:lnTo>
                  <a:lnTo>
                    <a:pt x="1628" y="567"/>
                  </a:lnTo>
                  <a:lnTo>
                    <a:pt x="1644" y="569"/>
                  </a:lnTo>
                  <a:lnTo>
                    <a:pt x="1672" y="575"/>
                  </a:lnTo>
                  <a:lnTo>
                    <a:pt x="1685" y="559"/>
                  </a:lnTo>
                  <a:lnTo>
                    <a:pt x="1678" y="543"/>
                  </a:lnTo>
                  <a:lnTo>
                    <a:pt x="1678" y="515"/>
                  </a:lnTo>
                  <a:lnTo>
                    <a:pt x="1665" y="506"/>
                  </a:lnTo>
                  <a:lnTo>
                    <a:pt x="1656" y="503"/>
                  </a:lnTo>
                  <a:lnTo>
                    <a:pt x="1671" y="491"/>
                  </a:lnTo>
                  <a:lnTo>
                    <a:pt x="1693" y="490"/>
                  </a:lnTo>
                  <a:lnTo>
                    <a:pt x="1716" y="489"/>
                  </a:lnTo>
                  <a:lnTo>
                    <a:pt x="1762" y="504"/>
                  </a:lnTo>
                  <a:lnTo>
                    <a:pt x="1780" y="520"/>
                  </a:lnTo>
                  <a:lnTo>
                    <a:pt x="1799" y="535"/>
                  </a:lnTo>
                  <a:lnTo>
                    <a:pt x="1817" y="552"/>
                  </a:lnTo>
                  <a:lnTo>
                    <a:pt x="1836" y="567"/>
                  </a:lnTo>
                  <a:lnTo>
                    <a:pt x="1856" y="576"/>
                  </a:lnTo>
                  <a:lnTo>
                    <a:pt x="1889" y="585"/>
                  </a:lnTo>
                  <a:lnTo>
                    <a:pt x="1907" y="592"/>
                  </a:lnTo>
                  <a:lnTo>
                    <a:pt x="1930" y="618"/>
                  </a:lnTo>
                  <a:lnTo>
                    <a:pt x="1959" y="613"/>
                  </a:lnTo>
                  <a:lnTo>
                    <a:pt x="1987" y="603"/>
                  </a:lnTo>
                  <a:lnTo>
                    <a:pt x="1998" y="623"/>
                  </a:lnTo>
                  <a:lnTo>
                    <a:pt x="2001" y="651"/>
                  </a:lnTo>
                  <a:lnTo>
                    <a:pt x="2005" y="677"/>
                  </a:lnTo>
                  <a:lnTo>
                    <a:pt x="1981" y="674"/>
                  </a:lnTo>
                  <a:lnTo>
                    <a:pt x="1977" y="686"/>
                  </a:lnTo>
                  <a:lnTo>
                    <a:pt x="1989" y="706"/>
                  </a:lnTo>
                  <a:lnTo>
                    <a:pt x="2002" y="727"/>
                  </a:lnTo>
                  <a:lnTo>
                    <a:pt x="1995" y="733"/>
                  </a:lnTo>
                  <a:lnTo>
                    <a:pt x="1999" y="739"/>
                  </a:lnTo>
                  <a:lnTo>
                    <a:pt x="2004" y="741"/>
                  </a:lnTo>
                  <a:lnTo>
                    <a:pt x="2000" y="735"/>
                  </a:lnTo>
                  <a:lnTo>
                    <a:pt x="2004" y="735"/>
                  </a:lnTo>
                  <a:lnTo>
                    <a:pt x="2013" y="720"/>
                  </a:lnTo>
                  <a:lnTo>
                    <a:pt x="2019" y="718"/>
                  </a:lnTo>
                  <a:lnTo>
                    <a:pt x="2025" y="728"/>
                  </a:lnTo>
                  <a:lnTo>
                    <a:pt x="2039" y="729"/>
                  </a:lnTo>
                  <a:lnTo>
                    <a:pt x="2060" y="722"/>
                  </a:lnTo>
                  <a:lnTo>
                    <a:pt x="2067" y="706"/>
                  </a:lnTo>
                  <a:lnTo>
                    <a:pt x="2074" y="691"/>
                  </a:lnTo>
                  <a:lnTo>
                    <a:pt x="2077" y="669"/>
                  </a:lnTo>
                  <a:lnTo>
                    <a:pt x="2079" y="647"/>
                  </a:lnTo>
                  <a:lnTo>
                    <a:pt x="2080" y="626"/>
                  </a:lnTo>
                  <a:lnTo>
                    <a:pt x="2082" y="603"/>
                  </a:lnTo>
                  <a:lnTo>
                    <a:pt x="2074" y="585"/>
                  </a:lnTo>
                  <a:lnTo>
                    <a:pt x="2065" y="566"/>
                  </a:lnTo>
                  <a:lnTo>
                    <a:pt x="2054" y="553"/>
                  </a:lnTo>
                  <a:lnTo>
                    <a:pt x="2048" y="538"/>
                  </a:lnTo>
                  <a:lnTo>
                    <a:pt x="2043" y="523"/>
                  </a:lnTo>
                  <a:lnTo>
                    <a:pt x="2030" y="507"/>
                  </a:lnTo>
                  <a:lnTo>
                    <a:pt x="2009" y="495"/>
                  </a:lnTo>
                  <a:lnTo>
                    <a:pt x="2021" y="496"/>
                  </a:lnTo>
                  <a:lnTo>
                    <a:pt x="1975" y="472"/>
                  </a:lnTo>
                  <a:lnTo>
                    <a:pt x="1953" y="469"/>
                  </a:lnTo>
                  <a:lnTo>
                    <a:pt x="1959" y="479"/>
                  </a:lnTo>
                  <a:lnTo>
                    <a:pt x="1943" y="487"/>
                  </a:lnTo>
                  <a:lnTo>
                    <a:pt x="1943" y="479"/>
                  </a:lnTo>
                  <a:lnTo>
                    <a:pt x="1933" y="474"/>
                  </a:lnTo>
                  <a:lnTo>
                    <a:pt x="1930" y="479"/>
                  </a:lnTo>
                  <a:lnTo>
                    <a:pt x="1916" y="464"/>
                  </a:lnTo>
                  <a:lnTo>
                    <a:pt x="1885" y="460"/>
                  </a:lnTo>
                  <a:lnTo>
                    <a:pt x="1893" y="440"/>
                  </a:lnTo>
                  <a:lnTo>
                    <a:pt x="1900" y="421"/>
                  </a:lnTo>
                  <a:lnTo>
                    <a:pt x="1905" y="407"/>
                  </a:lnTo>
                  <a:lnTo>
                    <a:pt x="1910" y="394"/>
                  </a:lnTo>
                  <a:lnTo>
                    <a:pt x="1906" y="383"/>
                  </a:lnTo>
                  <a:lnTo>
                    <a:pt x="1913" y="364"/>
                  </a:lnTo>
                  <a:lnTo>
                    <a:pt x="1935" y="361"/>
                  </a:lnTo>
                  <a:lnTo>
                    <a:pt x="1956" y="357"/>
                  </a:lnTo>
                  <a:lnTo>
                    <a:pt x="1963" y="357"/>
                  </a:lnTo>
                  <a:lnTo>
                    <a:pt x="1972" y="362"/>
                  </a:lnTo>
                  <a:lnTo>
                    <a:pt x="1974" y="358"/>
                  </a:lnTo>
                  <a:lnTo>
                    <a:pt x="2016" y="361"/>
                  </a:lnTo>
                  <a:lnTo>
                    <a:pt x="2016" y="357"/>
                  </a:lnTo>
                  <a:lnTo>
                    <a:pt x="2013" y="353"/>
                  </a:lnTo>
                  <a:lnTo>
                    <a:pt x="2045" y="354"/>
                  </a:lnTo>
                  <a:lnTo>
                    <a:pt x="2071" y="361"/>
                  </a:lnTo>
                  <a:lnTo>
                    <a:pt x="2063" y="363"/>
                  </a:lnTo>
                  <a:lnTo>
                    <a:pt x="2068" y="371"/>
                  </a:lnTo>
                  <a:lnTo>
                    <a:pt x="2087" y="367"/>
                  </a:lnTo>
                  <a:lnTo>
                    <a:pt x="2099" y="363"/>
                  </a:lnTo>
                  <a:lnTo>
                    <a:pt x="2125" y="363"/>
                  </a:lnTo>
                  <a:lnTo>
                    <a:pt x="2120" y="358"/>
                  </a:lnTo>
                  <a:lnTo>
                    <a:pt x="2103" y="357"/>
                  </a:lnTo>
                  <a:lnTo>
                    <a:pt x="2097" y="351"/>
                  </a:lnTo>
                  <a:lnTo>
                    <a:pt x="2097" y="330"/>
                  </a:lnTo>
                  <a:lnTo>
                    <a:pt x="2096" y="309"/>
                  </a:lnTo>
                  <a:lnTo>
                    <a:pt x="2131" y="308"/>
                  </a:lnTo>
                  <a:lnTo>
                    <a:pt x="2138" y="306"/>
                  </a:lnTo>
                  <a:lnTo>
                    <a:pt x="2157" y="325"/>
                  </a:lnTo>
                  <a:lnTo>
                    <a:pt x="2160" y="323"/>
                  </a:lnTo>
                  <a:lnTo>
                    <a:pt x="2171" y="333"/>
                  </a:lnTo>
                  <a:lnTo>
                    <a:pt x="2181" y="312"/>
                  </a:lnTo>
                  <a:lnTo>
                    <a:pt x="2191" y="312"/>
                  </a:lnTo>
                  <a:lnTo>
                    <a:pt x="2172" y="293"/>
                  </a:lnTo>
                  <a:lnTo>
                    <a:pt x="2177" y="290"/>
                  </a:lnTo>
                  <a:lnTo>
                    <a:pt x="2206" y="293"/>
                  </a:lnTo>
                  <a:lnTo>
                    <a:pt x="2210" y="297"/>
                  </a:lnTo>
                  <a:lnTo>
                    <a:pt x="2194" y="296"/>
                  </a:lnTo>
                  <a:lnTo>
                    <a:pt x="2207" y="310"/>
                  </a:lnTo>
                  <a:lnTo>
                    <a:pt x="2221" y="325"/>
                  </a:lnTo>
                  <a:lnTo>
                    <a:pt x="2212" y="332"/>
                  </a:lnTo>
                  <a:lnTo>
                    <a:pt x="2208" y="349"/>
                  </a:lnTo>
                  <a:lnTo>
                    <a:pt x="2203" y="366"/>
                  </a:lnTo>
                  <a:lnTo>
                    <a:pt x="2202" y="387"/>
                  </a:lnTo>
                  <a:lnTo>
                    <a:pt x="2185" y="392"/>
                  </a:lnTo>
                  <a:lnTo>
                    <a:pt x="2193" y="398"/>
                  </a:lnTo>
                  <a:lnTo>
                    <a:pt x="2195" y="414"/>
                  </a:lnTo>
                  <a:lnTo>
                    <a:pt x="2209" y="432"/>
                  </a:lnTo>
                  <a:lnTo>
                    <a:pt x="2225" y="451"/>
                  </a:lnTo>
                  <a:lnTo>
                    <a:pt x="2251" y="473"/>
                  </a:lnTo>
                  <a:lnTo>
                    <a:pt x="2278" y="496"/>
                  </a:lnTo>
                  <a:lnTo>
                    <a:pt x="2306" y="520"/>
                  </a:lnTo>
                  <a:lnTo>
                    <a:pt x="2332" y="543"/>
                  </a:lnTo>
                  <a:lnTo>
                    <a:pt x="2340" y="528"/>
                  </a:lnTo>
                  <a:lnTo>
                    <a:pt x="2324" y="499"/>
                  </a:lnTo>
                  <a:lnTo>
                    <a:pt x="2330" y="494"/>
                  </a:lnTo>
                  <a:lnTo>
                    <a:pt x="2344" y="496"/>
                  </a:lnTo>
                  <a:lnTo>
                    <a:pt x="2340" y="492"/>
                  </a:lnTo>
                  <a:lnTo>
                    <a:pt x="2323" y="470"/>
                  </a:lnTo>
                  <a:lnTo>
                    <a:pt x="2345" y="461"/>
                  </a:lnTo>
                  <a:lnTo>
                    <a:pt x="2317" y="438"/>
                  </a:lnTo>
                  <a:lnTo>
                    <a:pt x="2317" y="426"/>
                  </a:lnTo>
                  <a:lnTo>
                    <a:pt x="2318" y="422"/>
                  </a:lnTo>
                  <a:lnTo>
                    <a:pt x="2318" y="427"/>
                  </a:lnTo>
                  <a:lnTo>
                    <a:pt x="2330" y="431"/>
                  </a:lnTo>
                  <a:lnTo>
                    <a:pt x="2316" y="416"/>
                  </a:lnTo>
                  <a:lnTo>
                    <a:pt x="2308" y="415"/>
                  </a:lnTo>
                  <a:lnTo>
                    <a:pt x="2288" y="392"/>
                  </a:lnTo>
                  <a:lnTo>
                    <a:pt x="2278" y="394"/>
                  </a:lnTo>
                  <a:lnTo>
                    <a:pt x="2262" y="387"/>
                  </a:lnTo>
                  <a:lnTo>
                    <a:pt x="2253" y="363"/>
                  </a:lnTo>
                  <a:lnTo>
                    <a:pt x="2243" y="349"/>
                  </a:lnTo>
                  <a:lnTo>
                    <a:pt x="2255" y="344"/>
                  </a:lnTo>
                  <a:lnTo>
                    <a:pt x="2269" y="350"/>
                  </a:lnTo>
                  <a:lnTo>
                    <a:pt x="2264" y="343"/>
                  </a:lnTo>
                  <a:lnTo>
                    <a:pt x="2273" y="335"/>
                  </a:lnTo>
                  <a:lnTo>
                    <a:pt x="2288" y="349"/>
                  </a:lnTo>
                  <a:lnTo>
                    <a:pt x="2289" y="339"/>
                  </a:lnTo>
                  <a:lnTo>
                    <a:pt x="2319" y="333"/>
                  </a:lnTo>
                  <a:lnTo>
                    <a:pt x="2348" y="344"/>
                  </a:lnTo>
                  <a:lnTo>
                    <a:pt x="2348" y="340"/>
                  </a:lnTo>
                  <a:lnTo>
                    <a:pt x="2357" y="324"/>
                  </a:lnTo>
                  <a:lnTo>
                    <a:pt x="2358" y="322"/>
                  </a:lnTo>
                  <a:lnTo>
                    <a:pt x="2357" y="317"/>
                  </a:lnTo>
                  <a:lnTo>
                    <a:pt x="2359" y="313"/>
                  </a:lnTo>
                  <a:lnTo>
                    <a:pt x="2377" y="302"/>
                  </a:lnTo>
                  <a:lnTo>
                    <a:pt x="2393" y="291"/>
                  </a:lnTo>
                  <a:lnTo>
                    <a:pt x="2385" y="288"/>
                  </a:lnTo>
                  <a:lnTo>
                    <a:pt x="2390" y="288"/>
                  </a:lnTo>
                  <a:lnTo>
                    <a:pt x="2427" y="296"/>
                  </a:lnTo>
                  <a:lnTo>
                    <a:pt x="2428" y="292"/>
                  </a:lnTo>
                  <a:lnTo>
                    <a:pt x="2413" y="281"/>
                  </a:lnTo>
                  <a:lnTo>
                    <a:pt x="2394" y="272"/>
                  </a:lnTo>
                  <a:lnTo>
                    <a:pt x="2385" y="270"/>
                  </a:lnTo>
                  <a:lnTo>
                    <a:pt x="2357" y="253"/>
                  </a:lnTo>
                  <a:lnTo>
                    <a:pt x="2355" y="256"/>
                  </a:lnTo>
                  <a:lnTo>
                    <a:pt x="2335" y="245"/>
                  </a:lnTo>
                  <a:lnTo>
                    <a:pt x="2346" y="247"/>
                  </a:lnTo>
                  <a:lnTo>
                    <a:pt x="2365" y="244"/>
                  </a:lnTo>
                  <a:lnTo>
                    <a:pt x="2335" y="223"/>
                  </a:lnTo>
                  <a:lnTo>
                    <a:pt x="2306" y="202"/>
                  </a:lnTo>
                  <a:lnTo>
                    <a:pt x="2276" y="181"/>
                  </a:lnTo>
                  <a:lnTo>
                    <a:pt x="2246" y="16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3" name="Freeform 168"/>
            <p:cNvSpPr>
              <a:spLocks noChangeAspect="1"/>
            </p:cNvSpPr>
            <p:nvPr/>
          </p:nvSpPr>
          <p:spPr bwMode="auto">
            <a:xfrm>
              <a:off x="5350" y="1623"/>
              <a:ext cx="169" cy="189"/>
            </a:xfrm>
            <a:custGeom>
              <a:avLst/>
              <a:gdLst>
                <a:gd name="T0" fmla="*/ 148 w 168"/>
                <a:gd name="T1" fmla="*/ 129 h 188"/>
                <a:gd name="T2" fmla="*/ 127 w 168"/>
                <a:gd name="T3" fmla="*/ 110 h 188"/>
                <a:gd name="T4" fmla="*/ 104 w 168"/>
                <a:gd name="T5" fmla="*/ 90 h 188"/>
                <a:gd name="T6" fmla="*/ 79 w 168"/>
                <a:gd name="T7" fmla="*/ 70 h 188"/>
                <a:gd name="T8" fmla="*/ 56 w 168"/>
                <a:gd name="T9" fmla="*/ 50 h 188"/>
                <a:gd name="T10" fmla="*/ 51 w 168"/>
                <a:gd name="T11" fmla="*/ 44 h 188"/>
                <a:gd name="T12" fmla="*/ 28 w 168"/>
                <a:gd name="T13" fmla="*/ 22 h 188"/>
                <a:gd name="T14" fmla="*/ 4 w 168"/>
                <a:gd name="T15" fmla="*/ 0 h 188"/>
                <a:gd name="T16" fmla="*/ 0 w 168"/>
                <a:gd name="T17" fmla="*/ 2 h 188"/>
                <a:gd name="T18" fmla="*/ 17 w 168"/>
                <a:gd name="T19" fmla="*/ 15 h 188"/>
                <a:gd name="T20" fmla="*/ 16 w 168"/>
                <a:gd name="T21" fmla="*/ 23 h 188"/>
                <a:gd name="T22" fmla="*/ 8 w 168"/>
                <a:gd name="T23" fmla="*/ 23 h 188"/>
                <a:gd name="T24" fmla="*/ 27 w 168"/>
                <a:gd name="T25" fmla="*/ 43 h 188"/>
                <a:gd name="T26" fmla="*/ 45 w 168"/>
                <a:gd name="T27" fmla="*/ 64 h 188"/>
                <a:gd name="T28" fmla="*/ 63 w 168"/>
                <a:gd name="T29" fmla="*/ 81 h 188"/>
                <a:gd name="T30" fmla="*/ 79 w 168"/>
                <a:gd name="T31" fmla="*/ 103 h 188"/>
                <a:gd name="T32" fmla="*/ 95 w 168"/>
                <a:gd name="T33" fmla="*/ 127 h 188"/>
                <a:gd name="T34" fmla="*/ 110 w 168"/>
                <a:gd name="T35" fmla="*/ 145 h 188"/>
                <a:gd name="T36" fmla="*/ 125 w 168"/>
                <a:gd name="T37" fmla="*/ 164 h 188"/>
                <a:gd name="T38" fmla="*/ 141 w 168"/>
                <a:gd name="T39" fmla="*/ 188 h 188"/>
                <a:gd name="T40" fmla="*/ 145 w 168"/>
                <a:gd name="T41" fmla="*/ 188 h 188"/>
                <a:gd name="T42" fmla="*/ 143 w 168"/>
                <a:gd name="T43" fmla="*/ 172 h 188"/>
                <a:gd name="T44" fmla="*/ 160 w 168"/>
                <a:gd name="T45" fmla="*/ 181 h 188"/>
                <a:gd name="T46" fmla="*/ 168 w 168"/>
                <a:gd name="T47" fmla="*/ 188 h 188"/>
                <a:gd name="T48" fmla="*/ 154 w 168"/>
                <a:gd name="T49" fmla="*/ 172 h 188"/>
                <a:gd name="T50" fmla="*/ 119 w 168"/>
                <a:gd name="T51" fmla="*/ 144 h 188"/>
                <a:gd name="T52" fmla="*/ 111 w 168"/>
                <a:gd name="T53" fmla="*/ 114 h 188"/>
                <a:gd name="T54" fmla="*/ 118 w 168"/>
                <a:gd name="T55" fmla="*/ 114 h 188"/>
                <a:gd name="T56" fmla="*/ 140 w 168"/>
                <a:gd name="T57" fmla="*/ 123 h 188"/>
                <a:gd name="T58" fmla="*/ 148 w 168"/>
                <a:gd name="T59" fmla="*/ 12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8" h="188">
                  <a:moveTo>
                    <a:pt x="148" y="129"/>
                  </a:moveTo>
                  <a:lnTo>
                    <a:pt x="127" y="110"/>
                  </a:lnTo>
                  <a:lnTo>
                    <a:pt x="104" y="90"/>
                  </a:lnTo>
                  <a:lnTo>
                    <a:pt x="79" y="70"/>
                  </a:lnTo>
                  <a:lnTo>
                    <a:pt x="56" y="50"/>
                  </a:lnTo>
                  <a:lnTo>
                    <a:pt x="51" y="44"/>
                  </a:lnTo>
                  <a:lnTo>
                    <a:pt x="28" y="22"/>
                  </a:lnTo>
                  <a:lnTo>
                    <a:pt x="4" y="0"/>
                  </a:lnTo>
                  <a:lnTo>
                    <a:pt x="0" y="2"/>
                  </a:lnTo>
                  <a:lnTo>
                    <a:pt x="17" y="15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27" y="43"/>
                  </a:lnTo>
                  <a:lnTo>
                    <a:pt x="45" y="64"/>
                  </a:lnTo>
                  <a:lnTo>
                    <a:pt x="63" y="81"/>
                  </a:lnTo>
                  <a:lnTo>
                    <a:pt x="79" y="103"/>
                  </a:lnTo>
                  <a:lnTo>
                    <a:pt x="95" y="127"/>
                  </a:lnTo>
                  <a:lnTo>
                    <a:pt x="110" y="145"/>
                  </a:lnTo>
                  <a:lnTo>
                    <a:pt x="125" y="164"/>
                  </a:lnTo>
                  <a:lnTo>
                    <a:pt x="141" y="188"/>
                  </a:lnTo>
                  <a:lnTo>
                    <a:pt x="145" y="188"/>
                  </a:lnTo>
                  <a:lnTo>
                    <a:pt x="143" y="172"/>
                  </a:lnTo>
                  <a:lnTo>
                    <a:pt x="160" y="181"/>
                  </a:lnTo>
                  <a:lnTo>
                    <a:pt x="168" y="188"/>
                  </a:lnTo>
                  <a:lnTo>
                    <a:pt x="154" y="172"/>
                  </a:lnTo>
                  <a:lnTo>
                    <a:pt x="119" y="144"/>
                  </a:lnTo>
                  <a:lnTo>
                    <a:pt x="111" y="114"/>
                  </a:lnTo>
                  <a:lnTo>
                    <a:pt x="118" y="114"/>
                  </a:lnTo>
                  <a:lnTo>
                    <a:pt x="140" y="123"/>
                  </a:lnTo>
                  <a:lnTo>
                    <a:pt x="148" y="129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4" name="Freeform 169"/>
            <p:cNvSpPr>
              <a:spLocks noChangeAspect="1"/>
            </p:cNvSpPr>
            <p:nvPr/>
          </p:nvSpPr>
          <p:spPr bwMode="auto">
            <a:xfrm>
              <a:off x="3649" y="1165"/>
              <a:ext cx="172" cy="66"/>
            </a:xfrm>
            <a:custGeom>
              <a:avLst/>
              <a:gdLst>
                <a:gd name="T0" fmla="*/ 174 w 174"/>
                <a:gd name="T1" fmla="*/ 4 h 65"/>
                <a:gd name="T2" fmla="*/ 161 w 174"/>
                <a:gd name="T3" fmla="*/ 13 h 65"/>
                <a:gd name="T4" fmla="*/ 122 w 174"/>
                <a:gd name="T5" fmla="*/ 22 h 65"/>
                <a:gd name="T6" fmla="*/ 84 w 174"/>
                <a:gd name="T7" fmla="*/ 32 h 65"/>
                <a:gd name="T8" fmla="*/ 74 w 174"/>
                <a:gd name="T9" fmla="*/ 34 h 65"/>
                <a:gd name="T10" fmla="*/ 79 w 174"/>
                <a:gd name="T11" fmla="*/ 36 h 65"/>
                <a:gd name="T12" fmla="*/ 76 w 174"/>
                <a:gd name="T13" fmla="*/ 40 h 65"/>
                <a:gd name="T14" fmla="*/ 68 w 174"/>
                <a:gd name="T15" fmla="*/ 41 h 65"/>
                <a:gd name="T16" fmla="*/ 69 w 174"/>
                <a:gd name="T17" fmla="*/ 44 h 65"/>
                <a:gd name="T18" fmla="*/ 55 w 174"/>
                <a:gd name="T19" fmla="*/ 42 h 65"/>
                <a:gd name="T20" fmla="*/ 59 w 174"/>
                <a:gd name="T21" fmla="*/ 48 h 65"/>
                <a:gd name="T22" fmla="*/ 53 w 174"/>
                <a:gd name="T23" fmla="*/ 52 h 65"/>
                <a:gd name="T24" fmla="*/ 57 w 174"/>
                <a:gd name="T25" fmla="*/ 57 h 65"/>
                <a:gd name="T26" fmla="*/ 39 w 174"/>
                <a:gd name="T27" fmla="*/ 55 h 65"/>
                <a:gd name="T28" fmla="*/ 57 w 174"/>
                <a:gd name="T29" fmla="*/ 60 h 65"/>
                <a:gd name="T30" fmla="*/ 47 w 174"/>
                <a:gd name="T31" fmla="*/ 60 h 65"/>
                <a:gd name="T32" fmla="*/ 49 w 174"/>
                <a:gd name="T33" fmla="*/ 65 h 65"/>
                <a:gd name="T34" fmla="*/ 10 w 174"/>
                <a:gd name="T35" fmla="*/ 62 h 65"/>
                <a:gd name="T36" fmla="*/ 16 w 174"/>
                <a:gd name="T37" fmla="*/ 57 h 65"/>
                <a:gd name="T38" fmla="*/ 0 w 174"/>
                <a:gd name="T39" fmla="*/ 57 h 65"/>
                <a:gd name="T40" fmla="*/ 16 w 174"/>
                <a:gd name="T41" fmla="*/ 48 h 65"/>
                <a:gd name="T42" fmla="*/ 22 w 174"/>
                <a:gd name="T43" fmla="*/ 48 h 65"/>
                <a:gd name="T44" fmla="*/ 15 w 174"/>
                <a:gd name="T45" fmla="*/ 45 h 65"/>
                <a:gd name="T46" fmla="*/ 20 w 174"/>
                <a:gd name="T47" fmla="*/ 42 h 65"/>
                <a:gd name="T48" fmla="*/ 28 w 174"/>
                <a:gd name="T49" fmla="*/ 37 h 65"/>
                <a:gd name="T50" fmla="*/ 23 w 174"/>
                <a:gd name="T51" fmla="*/ 36 h 65"/>
                <a:gd name="T52" fmla="*/ 25 w 174"/>
                <a:gd name="T53" fmla="*/ 33 h 65"/>
                <a:gd name="T54" fmla="*/ 15 w 174"/>
                <a:gd name="T55" fmla="*/ 32 h 65"/>
                <a:gd name="T56" fmla="*/ 26 w 174"/>
                <a:gd name="T57" fmla="*/ 29 h 65"/>
                <a:gd name="T58" fmla="*/ 36 w 174"/>
                <a:gd name="T59" fmla="*/ 25 h 65"/>
                <a:gd name="T60" fmla="*/ 68 w 174"/>
                <a:gd name="T61" fmla="*/ 16 h 65"/>
                <a:gd name="T62" fmla="*/ 73 w 174"/>
                <a:gd name="T63" fmla="*/ 12 h 65"/>
                <a:gd name="T64" fmla="*/ 132 w 174"/>
                <a:gd name="T65" fmla="*/ 5 h 65"/>
                <a:gd name="T66" fmla="*/ 159 w 174"/>
                <a:gd name="T67" fmla="*/ 0 h 65"/>
                <a:gd name="T68" fmla="*/ 174 w 174"/>
                <a:gd name="T69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65">
                  <a:moveTo>
                    <a:pt x="174" y="4"/>
                  </a:moveTo>
                  <a:lnTo>
                    <a:pt x="161" y="13"/>
                  </a:lnTo>
                  <a:lnTo>
                    <a:pt x="122" y="22"/>
                  </a:lnTo>
                  <a:lnTo>
                    <a:pt x="84" y="32"/>
                  </a:lnTo>
                  <a:lnTo>
                    <a:pt x="74" y="34"/>
                  </a:lnTo>
                  <a:lnTo>
                    <a:pt x="79" y="36"/>
                  </a:lnTo>
                  <a:lnTo>
                    <a:pt x="76" y="40"/>
                  </a:lnTo>
                  <a:lnTo>
                    <a:pt x="68" y="41"/>
                  </a:lnTo>
                  <a:lnTo>
                    <a:pt x="69" y="44"/>
                  </a:lnTo>
                  <a:lnTo>
                    <a:pt x="55" y="42"/>
                  </a:lnTo>
                  <a:lnTo>
                    <a:pt x="59" y="48"/>
                  </a:lnTo>
                  <a:lnTo>
                    <a:pt x="53" y="52"/>
                  </a:lnTo>
                  <a:lnTo>
                    <a:pt x="57" y="57"/>
                  </a:lnTo>
                  <a:lnTo>
                    <a:pt x="39" y="55"/>
                  </a:lnTo>
                  <a:lnTo>
                    <a:pt x="57" y="60"/>
                  </a:lnTo>
                  <a:lnTo>
                    <a:pt x="47" y="60"/>
                  </a:lnTo>
                  <a:lnTo>
                    <a:pt x="49" y="65"/>
                  </a:lnTo>
                  <a:lnTo>
                    <a:pt x="10" y="62"/>
                  </a:lnTo>
                  <a:lnTo>
                    <a:pt x="16" y="57"/>
                  </a:lnTo>
                  <a:lnTo>
                    <a:pt x="0" y="57"/>
                  </a:lnTo>
                  <a:lnTo>
                    <a:pt x="16" y="48"/>
                  </a:lnTo>
                  <a:lnTo>
                    <a:pt x="22" y="48"/>
                  </a:lnTo>
                  <a:lnTo>
                    <a:pt x="15" y="45"/>
                  </a:lnTo>
                  <a:lnTo>
                    <a:pt x="20" y="42"/>
                  </a:lnTo>
                  <a:lnTo>
                    <a:pt x="28" y="37"/>
                  </a:lnTo>
                  <a:lnTo>
                    <a:pt x="23" y="36"/>
                  </a:lnTo>
                  <a:lnTo>
                    <a:pt x="25" y="33"/>
                  </a:lnTo>
                  <a:lnTo>
                    <a:pt x="15" y="32"/>
                  </a:lnTo>
                  <a:lnTo>
                    <a:pt x="26" y="29"/>
                  </a:lnTo>
                  <a:lnTo>
                    <a:pt x="36" y="25"/>
                  </a:lnTo>
                  <a:lnTo>
                    <a:pt x="68" y="16"/>
                  </a:lnTo>
                  <a:lnTo>
                    <a:pt x="73" y="12"/>
                  </a:lnTo>
                  <a:lnTo>
                    <a:pt x="132" y="5"/>
                  </a:lnTo>
                  <a:lnTo>
                    <a:pt x="159" y="0"/>
                  </a:lnTo>
                  <a:lnTo>
                    <a:pt x="174" y="4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5" name="Freeform 170"/>
            <p:cNvSpPr>
              <a:spLocks noChangeAspect="1"/>
            </p:cNvSpPr>
            <p:nvPr/>
          </p:nvSpPr>
          <p:spPr bwMode="auto">
            <a:xfrm>
              <a:off x="3636" y="1232"/>
              <a:ext cx="104" cy="50"/>
            </a:xfrm>
            <a:custGeom>
              <a:avLst/>
              <a:gdLst>
                <a:gd name="T0" fmla="*/ 100 w 100"/>
                <a:gd name="T1" fmla="*/ 48 h 50"/>
                <a:gd name="T2" fmla="*/ 63 w 100"/>
                <a:gd name="T3" fmla="*/ 32 h 50"/>
                <a:gd name="T4" fmla="*/ 52 w 100"/>
                <a:gd name="T5" fmla="*/ 12 h 50"/>
                <a:gd name="T6" fmla="*/ 52 w 100"/>
                <a:gd name="T7" fmla="*/ 10 h 50"/>
                <a:gd name="T8" fmla="*/ 54 w 100"/>
                <a:gd name="T9" fmla="*/ 7 h 50"/>
                <a:gd name="T10" fmla="*/ 57 w 100"/>
                <a:gd name="T11" fmla="*/ 1 h 50"/>
                <a:gd name="T12" fmla="*/ 18 w 100"/>
                <a:gd name="T13" fmla="*/ 0 h 50"/>
                <a:gd name="T14" fmla="*/ 13 w 100"/>
                <a:gd name="T15" fmla="*/ 6 h 50"/>
                <a:gd name="T16" fmla="*/ 7 w 100"/>
                <a:gd name="T17" fmla="*/ 11 h 50"/>
                <a:gd name="T18" fmla="*/ 14 w 100"/>
                <a:gd name="T19" fmla="*/ 14 h 50"/>
                <a:gd name="T20" fmla="*/ 6 w 100"/>
                <a:gd name="T21" fmla="*/ 23 h 50"/>
                <a:gd name="T22" fmla="*/ 0 w 100"/>
                <a:gd name="T23" fmla="*/ 26 h 50"/>
                <a:gd name="T24" fmla="*/ 10 w 100"/>
                <a:gd name="T25" fmla="*/ 34 h 50"/>
                <a:gd name="T26" fmla="*/ 22 w 100"/>
                <a:gd name="T27" fmla="*/ 34 h 50"/>
                <a:gd name="T28" fmla="*/ 30 w 100"/>
                <a:gd name="T29" fmla="*/ 34 h 50"/>
                <a:gd name="T30" fmla="*/ 37 w 100"/>
                <a:gd name="T31" fmla="*/ 35 h 50"/>
                <a:gd name="T32" fmla="*/ 43 w 100"/>
                <a:gd name="T33" fmla="*/ 42 h 50"/>
                <a:gd name="T34" fmla="*/ 42 w 100"/>
                <a:gd name="T35" fmla="*/ 44 h 50"/>
                <a:gd name="T36" fmla="*/ 56 w 100"/>
                <a:gd name="T37" fmla="*/ 48 h 50"/>
                <a:gd name="T38" fmla="*/ 68 w 100"/>
                <a:gd name="T39" fmla="*/ 49 h 50"/>
                <a:gd name="T40" fmla="*/ 82 w 100"/>
                <a:gd name="T41" fmla="*/ 49 h 50"/>
                <a:gd name="T42" fmla="*/ 95 w 100"/>
                <a:gd name="T43" fmla="*/ 50 h 50"/>
                <a:gd name="T44" fmla="*/ 100 w 100"/>
                <a:gd name="T4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50">
                  <a:moveTo>
                    <a:pt x="100" y="48"/>
                  </a:moveTo>
                  <a:lnTo>
                    <a:pt x="63" y="3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7"/>
                  </a:lnTo>
                  <a:lnTo>
                    <a:pt x="57" y="1"/>
                  </a:lnTo>
                  <a:lnTo>
                    <a:pt x="18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14" y="14"/>
                  </a:lnTo>
                  <a:lnTo>
                    <a:pt x="6" y="23"/>
                  </a:lnTo>
                  <a:lnTo>
                    <a:pt x="0" y="26"/>
                  </a:lnTo>
                  <a:lnTo>
                    <a:pt x="10" y="34"/>
                  </a:lnTo>
                  <a:lnTo>
                    <a:pt x="22" y="34"/>
                  </a:lnTo>
                  <a:lnTo>
                    <a:pt x="30" y="34"/>
                  </a:lnTo>
                  <a:lnTo>
                    <a:pt x="37" y="35"/>
                  </a:lnTo>
                  <a:lnTo>
                    <a:pt x="43" y="42"/>
                  </a:lnTo>
                  <a:lnTo>
                    <a:pt x="42" y="44"/>
                  </a:lnTo>
                  <a:lnTo>
                    <a:pt x="56" y="48"/>
                  </a:lnTo>
                  <a:lnTo>
                    <a:pt x="68" y="49"/>
                  </a:lnTo>
                  <a:lnTo>
                    <a:pt x="82" y="49"/>
                  </a:lnTo>
                  <a:lnTo>
                    <a:pt x="95" y="50"/>
                  </a:lnTo>
                  <a:lnTo>
                    <a:pt x="100" y="4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6" name="Freeform 171"/>
            <p:cNvSpPr>
              <a:spLocks noChangeAspect="1"/>
            </p:cNvSpPr>
            <p:nvPr/>
          </p:nvSpPr>
          <p:spPr bwMode="auto">
            <a:xfrm>
              <a:off x="4770" y="1179"/>
              <a:ext cx="118" cy="27"/>
            </a:xfrm>
            <a:custGeom>
              <a:avLst/>
              <a:gdLst>
                <a:gd name="T0" fmla="*/ 121 w 121"/>
                <a:gd name="T1" fmla="*/ 11 h 27"/>
                <a:gd name="T2" fmla="*/ 45 w 121"/>
                <a:gd name="T3" fmla="*/ 0 h 27"/>
                <a:gd name="T4" fmla="*/ 54 w 121"/>
                <a:gd name="T5" fmla="*/ 3 h 27"/>
                <a:gd name="T6" fmla="*/ 44 w 121"/>
                <a:gd name="T7" fmla="*/ 2 h 27"/>
                <a:gd name="T8" fmla="*/ 52 w 121"/>
                <a:gd name="T9" fmla="*/ 8 h 27"/>
                <a:gd name="T10" fmla="*/ 16 w 121"/>
                <a:gd name="T11" fmla="*/ 1 h 27"/>
                <a:gd name="T12" fmla="*/ 2 w 121"/>
                <a:gd name="T13" fmla="*/ 6 h 27"/>
                <a:gd name="T14" fmla="*/ 0 w 121"/>
                <a:gd name="T15" fmla="*/ 7 h 27"/>
                <a:gd name="T16" fmla="*/ 8 w 121"/>
                <a:gd name="T17" fmla="*/ 11 h 27"/>
                <a:gd name="T18" fmla="*/ 12 w 121"/>
                <a:gd name="T19" fmla="*/ 16 h 27"/>
                <a:gd name="T20" fmla="*/ 58 w 121"/>
                <a:gd name="T21" fmla="*/ 27 h 27"/>
                <a:gd name="T22" fmla="*/ 61 w 121"/>
                <a:gd name="T23" fmla="*/ 22 h 27"/>
                <a:gd name="T24" fmla="*/ 97 w 121"/>
                <a:gd name="T25" fmla="*/ 22 h 27"/>
                <a:gd name="T26" fmla="*/ 115 w 121"/>
                <a:gd name="T27" fmla="*/ 22 h 27"/>
                <a:gd name="T28" fmla="*/ 107 w 121"/>
                <a:gd name="T29" fmla="*/ 19 h 27"/>
                <a:gd name="T30" fmla="*/ 120 w 121"/>
                <a:gd name="T31" fmla="*/ 17 h 27"/>
                <a:gd name="T32" fmla="*/ 121 w 121"/>
                <a:gd name="T3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27">
                  <a:moveTo>
                    <a:pt x="121" y="11"/>
                  </a:moveTo>
                  <a:lnTo>
                    <a:pt x="45" y="0"/>
                  </a:lnTo>
                  <a:lnTo>
                    <a:pt x="54" y="3"/>
                  </a:lnTo>
                  <a:lnTo>
                    <a:pt x="44" y="2"/>
                  </a:lnTo>
                  <a:lnTo>
                    <a:pt x="52" y="8"/>
                  </a:lnTo>
                  <a:lnTo>
                    <a:pt x="16" y="1"/>
                  </a:lnTo>
                  <a:lnTo>
                    <a:pt x="2" y="6"/>
                  </a:lnTo>
                  <a:lnTo>
                    <a:pt x="0" y="7"/>
                  </a:lnTo>
                  <a:lnTo>
                    <a:pt x="8" y="11"/>
                  </a:lnTo>
                  <a:lnTo>
                    <a:pt x="12" y="16"/>
                  </a:lnTo>
                  <a:lnTo>
                    <a:pt x="58" y="27"/>
                  </a:lnTo>
                  <a:lnTo>
                    <a:pt x="61" y="22"/>
                  </a:lnTo>
                  <a:lnTo>
                    <a:pt x="97" y="22"/>
                  </a:lnTo>
                  <a:lnTo>
                    <a:pt x="115" y="22"/>
                  </a:lnTo>
                  <a:lnTo>
                    <a:pt x="107" y="19"/>
                  </a:lnTo>
                  <a:lnTo>
                    <a:pt x="120" y="17"/>
                  </a:lnTo>
                  <a:lnTo>
                    <a:pt x="121" y="1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7" name="Freeform 172"/>
            <p:cNvSpPr>
              <a:spLocks noChangeAspect="1"/>
            </p:cNvSpPr>
            <p:nvPr/>
          </p:nvSpPr>
          <p:spPr bwMode="auto">
            <a:xfrm>
              <a:off x="4094" y="1110"/>
              <a:ext cx="92" cy="23"/>
            </a:xfrm>
            <a:custGeom>
              <a:avLst/>
              <a:gdLst>
                <a:gd name="T0" fmla="*/ 78 w 90"/>
                <a:gd name="T1" fmla="*/ 6 h 23"/>
                <a:gd name="T2" fmla="*/ 55 w 90"/>
                <a:gd name="T3" fmla="*/ 3 h 23"/>
                <a:gd name="T4" fmla="*/ 44 w 90"/>
                <a:gd name="T5" fmla="*/ 6 h 23"/>
                <a:gd name="T6" fmla="*/ 38 w 90"/>
                <a:gd name="T7" fmla="*/ 0 h 23"/>
                <a:gd name="T8" fmla="*/ 3 w 90"/>
                <a:gd name="T9" fmla="*/ 4 h 23"/>
                <a:gd name="T10" fmla="*/ 0 w 90"/>
                <a:gd name="T11" fmla="*/ 11 h 23"/>
                <a:gd name="T12" fmla="*/ 10 w 90"/>
                <a:gd name="T13" fmla="*/ 12 h 23"/>
                <a:gd name="T14" fmla="*/ 29 w 90"/>
                <a:gd name="T15" fmla="*/ 19 h 23"/>
                <a:gd name="T16" fmla="*/ 90 w 90"/>
                <a:gd name="T17" fmla="*/ 23 h 23"/>
                <a:gd name="T18" fmla="*/ 85 w 90"/>
                <a:gd name="T19" fmla="*/ 16 h 23"/>
                <a:gd name="T20" fmla="*/ 78 w 90"/>
                <a:gd name="T2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3">
                  <a:moveTo>
                    <a:pt x="78" y="6"/>
                  </a:moveTo>
                  <a:lnTo>
                    <a:pt x="55" y="3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10" y="12"/>
                  </a:lnTo>
                  <a:lnTo>
                    <a:pt x="29" y="19"/>
                  </a:lnTo>
                  <a:lnTo>
                    <a:pt x="90" y="23"/>
                  </a:lnTo>
                  <a:lnTo>
                    <a:pt x="85" y="16"/>
                  </a:lnTo>
                  <a:lnTo>
                    <a:pt x="78" y="6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8" name="Freeform 173"/>
            <p:cNvSpPr>
              <a:spLocks noChangeAspect="1"/>
            </p:cNvSpPr>
            <p:nvPr/>
          </p:nvSpPr>
          <p:spPr bwMode="auto">
            <a:xfrm>
              <a:off x="4199" y="1122"/>
              <a:ext cx="65" cy="25"/>
            </a:xfrm>
            <a:custGeom>
              <a:avLst/>
              <a:gdLst>
                <a:gd name="T0" fmla="*/ 68 w 69"/>
                <a:gd name="T1" fmla="*/ 15 h 25"/>
                <a:gd name="T2" fmla="*/ 32 w 69"/>
                <a:gd name="T3" fmla="*/ 4 h 25"/>
                <a:gd name="T4" fmla="*/ 24 w 69"/>
                <a:gd name="T5" fmla="*/ 11 h 25"/>
                <a:gd name="T6" fmla="*/ 17 w 69"/>
                <a:gd name="T7" fmla="*/ 1 h 25"/>
                <a:gd name="T8" fmla="*/ 8 w 69"/>
                <a:gd name="T9" fmla="*/ 0 h 25"/>
                <a:gd name="T10" fmla="*/ 13 w 69"/>
                <a:gd name="T11" fmla="*/ 3 h 25"/>
                <a:gd name="T12" fmla="*/ 0 w 69"/>
                <a:gd name="T13" fmla="*/ 4 h 25"/>
                <a:gd name="T14" fmla="*/ 2 w 69"/>
                <a:gd name="T15" fmla="*/ 7 h 25"/>
                <a:gd name="T16" fmla="*/ 9 w 69"/>
                <a:gd name="T17" fmla="*/ 12 h 25"/>
                <a:gd name="T18" fmla="*/ 1 w 69"/>
                <a:gd name="T19" fmla="*/ 15 h 25"/>
                <a:gd name="T20" fmla="*/ 6 w 69"/>
                <a:gd name="T21" fmla="*/ 25 h 25"/>
                <a:gd name="T22" fmla="*/ 69 w 69"/>
                <a:gd name="T23" fmla="*/ 16 h 25"/>
                <a:gd name="T24" fmla="*/ 68 w 69"/>
                <a:gd name="T25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5">
                  <a:moveTo>
                    <a:pt x="68" y="15"/>
                  </a:moveTo>
                  <a:lnTo>
                    <a:pt x="32" y="4"/>
                  </a:lnTo>
                  <a:lnTo>
                    <a:pt x="24" y="11"/>
                  </a:lnTo>
                  <a:lnTo>
                    <a:pt x="17" y="1"/>
                  </a:lnTo>
                  <a:lnTo>
                    <a:pt x="8" y="0"/>
                  </a:lnTo>
                  <a:lnTo>
                    <a:pt x="13" y="3"/>
                  </a:lnTo>
                  <a:lnTo>
                    <a:pt x="0" y="4"/>
                  </a:lnTo>
                  <a:lnTo>
                    <a:pt x="2" y="7"/>
                  </a:lnTo>
                  <a:lnTo>
                    <a:pt x="9" y="12"/>
                  </a:lnTo>
                  <a:lnTo>
                    <a:pt x="1" y="15"/>
                  </a:lnTo>
                  <a:lnTo>
                    <a:pt x="6" y="25"/>
                  </a:lnTo>
                  <a:lnTo>
                    <a:pt x="69" y="16"/>
                  </a:lnTo>
                  <a:lnTo>
                    <a:pt x="68" y="1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9" name="Freeform 174"/>
            <p:cNvSpPr>
              <a:spLocks noChangeAspect="1"/>
            </p:cNvSpPr>
            <p:nvPr/>
          </p:nvSpPr>
          <p:spPr bwMode="auto">
            <a:xfrm>
              <a:off x="4055" y="1095"/>
              <a:ext cx="76" cy="16"/>
            </a:xfrm>
            <a:custGeom>
              <a:avLst/>
              <a:gdLst>
                <a:gd name="T0" fmla="*/ 73 w 73"/>
                <a:gd name="T1" fmla="*/ 8 h 16"/>
                <a:gd name="T2" fmla="*/ 42 w 73"/>
                <a:gd name="T3" fmla="*/ 0 h 16"/>
                <a:gd name="T4" fmla="*/ 4 w 73"/>
                <a:gd name="T5" fmla="*/ 5 h 16"/>
                <a:gd name="T6" fmla="*/ 13 w 73"/>
                <a:gd name="T7" fmla="*/ 6 h 16"/>
                <a:gd name="T8" fmla="*/ 12 w 73"/>
                <a:gd name="T9" fmla="*/ 10 h 16"/>
                <a:gd name="T10" fmla="*/ 0 w 73"/>
                <a:gd name="T11" fmla="*/ 13 h 16"/>
                <a:gd name="T12" fmla="*/ 22 w 73"/>
                <a:gd name="T13" fmla="*/ 14 h 16"/>
                <a:gd name="T14" fmla="*/ 16 w 73"/>
                <a:gd name="T15" fmla="*/ 16 h 16"/>
                <a:gd name="T16" fmla="*/ 73 w 73"/>
                <a:gd name="T17" fmla="*/ 14 h 16"/>
                <a:gd name="T18" fmla="*/ 66 w 73"/>
                <a:gd name="T19" fmla="*/ 10 h 16"/>
                <a:gd name="T20" fmla="*/ 73 w 73"/>
                <a:gd name="T2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6">
                  <a:moveTo>
                    <a:pt x="73" y="8"/>
                  </a:moveTo>
                  <a:lnTo>
                    <a:pt x="42" y="0"/>
                  </a:lnTo>
                  <a:lnTo>
                    <a:pt x="4" y="5"/>
                  </a:lnTo>
                  <a:lnTo>
                    <a:pt x="13" y="6"/>
                  </a:lnTo>
                  <a:lnTo>
                    <a:pt x="12" y="10"/>
                  </a:lnTo>
                  <a:lnTo>
                    <a:pt x="0" y="13"/>
                  </a:lnTo>
                  <a:lnTo>
                    <a:pt x="22" y="14"/>
                  </a:lnTo>
                  <a:lnTo>
                    <a:pt x="16" y="16"/>
                  </a:lnTo>
                  <a:lnTo>
                    <a:pt x="73" y="14"/>
                  </a:lnTo>
                  <a:lnTo>
                    <a:pt x="66" y="10"/>
                  </a:lnTo>
                  <a:lnTo>
                    <a:pt x="73" y="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0" name="Freeform 175"/>
            <p:cNvSpPr>
              <a:spLocks noChangeAspect="1"/>
            </p:cNvSpPr>
            <p:nvPr/>
          </p:nvSpPr>
          <p:spPr bwMode="auto">
            <a:xfrm>
              <a:off x="4901" y="1189"/>
              <a:ext cx="77" cy="14"/>
            </a:xfrm>
            <a:custGeom>
              <a:avLst/>
              <a:gdLst>
                <a:gd name="T0" fmla="*/ 75 w 75"/>
                <a:gd name="T1" fmla="*/ 8 h 14"/>
                <a:gd name="T2" fmla="*/ 17 w 75"/>
                <a:gd name="T3" fmla="*/ 3 h 14"/>
                <a:gd name="T4" fmla="*/ 0 w 75"/>
                <a:gd name="T5" fmla="*/ 0 h 14"/>
                <a:gd name="T6" fmla="*/ 6 w 75"/>
                <a:gd name="T7" fmla="*/ 7 h 14"/>
                <a:gd name="T8" fmla="*/ 69 w 75"/>
                <a:gd name="T9" fmla="*/ 14 h 14"/>
                <a:gd name="T10" fmla="*/ 75 w 75"/>
                <a:gd name="T1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4">
                  <a:moveTo>
                    <a:pt x="75" y="8"/>
                  </a:moveTo>
                  <a:lnTo>
                    <a:pt x="17" y="3"/>
                  </a:lnTo>
                  <a:lnTo>
                    <a:pt x="0" y="0"/>
                  </a:lnTo>
                  <a:lnTo>
                    <a:pt x="6" y="7"/>
                  </a:lnTo>
                  <a:lnTo>
                    <a:pt x="69" y="14"/>
                  </a:lnTo>
                  <a:lnTo>
                    <a:pt x="75" y="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1" name="Freeform 176"/>
            <p:cNvSpPr>
              <a:spLocks noChangeAspect="1"/>
            </p:cNvSpPr>
            <p:nvPr/>
          </p:nvSpPr>
          <p:spPr bwMode="auto">
            <a:xfrm>
              <a:off x="3242" y="1612"/>
              <a:ext cx="39" cy="13"/>
            </a:xfrm>
            <a:custGeom>
              <a:avLst/>
              <a:gdLst>
                <a:gd name="T0" fmla="*/ 11 w 38"/>
                <a:gd name="T1" fmla="*/ 0 h 13"/>
                <a:gd name="T2" fmla="*/ 11 w 38"/>
                <a:gd name="T3" fmla="*/ 4 h 13"/>
                <a:gd name="T4" fmla="*/ 1 w 38"/>
                <a:gd name="T5" fmla="*/ 3 h 13"/>
                <a:gd name="T6" fmla="*/ 0 w 38"/>
                <a:gd name="T7" fmla="*/ 4 h 13"/>
                <a:gd name="T8" fmla="*/ 2 w 38"/>
                <a:gd name="T9" fmla="*/ 5 h 13"/>
                <a:gd name="T10" fmla="*/ 3 w 38"/>
                <a:gd name="T11" fmla="*/ 5 h 13"/>
                <a:gd name="T12" fmla="*/ 1 w 38"/>
                <a:gd name="T13" fmla="*/ 6 h 13"/>
                <a:gd name="T14" fmla="*/ 0 w 38"/>
                <a:gd name="T15" fmla="*/ 11 h 13"/>
                <a:gd name="T16" fmla="*/ 9 w 38"/>
                <a:gd name="T17" fmla="*/ 11 h 13"/>
                <a:gd name="T18" fmla="*/ 38 w 38"/>
                <a:gd name="T19" fmla="*/ 13 h 13"/>
                <a:gd name="T20" fmla="*/ 37 w 38"/>
                <a:gd name="T21" fmla="*/ 4 h 13"/>
                <a:gd name="T22" fmla="*/ 22 w 38"/>
                <a:gd name="T23" fmla="*/ 2 h 13"/>
                <a:gd name="T24" fmla="*/ 11 w 38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13">
                  <a:moveTo>
                    <a:pt x="11" y="0"/>
                  </a:moveTo>
                  <a:lnTo>
                    <a:pt x="11" y="4"/>
                  </a:lnTo>
                  <a:lnTo>
                    <a:pt x="1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38" y="13"/>
                  </a:lnTo>
                  <a:lnTo>
                    <a:pt x="37" y="4"/>
                  </a:lnTo>
                  <a:lnTo>
                    <a:pt x="22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2" name="Freeform 177"/>
            <p:cNvSpPr>
              <a:spLocks noChangeAspect="1"/>
            </p:cNvSpPr>
            <p:nvPr/>
          </p:nvSpPr>
          <p:spPr bwMode="auto">
            <a:xfrm>
              <a:off x="4867" y="1220"/>
              <a:ext cx="62" cy="13"/>
            </a:xfrm>
            <a:custGeom>
              <a:avLst/>
              <a:gdLst>
                <a:gd name="T0" fmla="*/ 59 w 59"/>
                <a:gd name="T1" fmla="*/ 13 h 13"/>
                <a:gd name="T2" fmla="*/ 0 w 59"/>
                <a:gd name="T3" fmla="*/ 9 h 13"/>
                <a:gd name="T4" fmla="*/ 20 w 59"/>
                <a:gd name="T5" fmla="*/ 0 h 13"/>
                <a:gd name="T6" fmla="*/ 54 w 59"/>
                <a:gd name="T7" fmla="*/ 10 h 13"/>
                <a:gd name="T8" fmla="*/ 59 w 5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3">
                  <a:moveTo>
                    <a:pt x="59" y="13"/>
                  </a:moveTo>
                  <a:lnTo>
                    <a:pt x="0" y="9"/>
                  </a:lnTo>
                  <a:lnTo>
                    <a:pt x="20" y="0"/>
                  </a:lnTo>
                  <a:lnTo>
                    <a:pt x="54" y="10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3" name="Freeform 178"/>
            <p:cNvSpPr>
              <a:spLocks noChangeAspect="1"/>
            </p:cNvSpPr>
            <p:nvPr/>
          </p:nvSpPr>
          <p:spPr bwMode="auto">
            <a:xfrm>
              <a:off x="3613" y="1304"/>
              <a:ext cx="26" cy="15"/>
            </a:xfrm>
            <a:custGeom>
              <a:avLst/>
              <a:gdLst>
                <a:gd name="T0" fmla="*/ 30 w 30"/>
                <a:gd name="T1" fmla="*/ 8 h 15"/>
                <a:gd name="T2" fmla="*/ 7 w 30"/>
                <a:gd name="T3" fmla="*/ 15 h 15"/>
                <a:gd name="T4" fmla="*/ 0 w 30"/>
                <a:gd name="T5" fmla="*/ 5 h 15"/>
                <a:gd name="T6" fmla="*/ 6 w 30"/>
                <a:gd name="T7" fmla="*/ 0 h 15"/>
                <a:gd name="T8" fmla="*/ 30 w 30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30" y="8"/>
                  </a:moveTo>
                  <a:lnTo>
                    <a:pt x="7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4" name="Freeform 179"/>
            <p:cNvSpPr>
              <a:spLocks noChangeAspect="1"/>
            </p:cNvSpPr>
            <p:nvPr/>
          </p:nvSpPr>
          <p:spPr bwMode="auto">
            <a:xfrm>
              <a:off x="3490" y="1101"/>
              <a:ext cx="54" cy="10"/>
            </a:xfrm>
            <a:custGeom>
              <a:avLst/>
              <a:gdLst>
                <a:gd name="T0" fmla="*/ 56 w 56"/>
                <a:gd name="T1" fmla="*/ 1 h 10"/>
                <a:gd name="T2" fmla="*/ 21 w 56"/>
                <a:gd name="T3" fmla="*/ 8 h 10"/>
                <a:gd name="T4" fmla="*/ 10 w 56"/>
                <a:gd name="T5" fmla="*/ 10 h 10"/>
                <a:gd name="T6" fmla="*/ 0 w 56"/>
                <a:gd name="T7" fmla="*/ 9 h 10"/>
                <a:gd name="T8" fmla="*/ 10 w 56"/>
                <a:gd name="T9" fmla="*/ 7 h 10"/>
                <a:gd name="T10" fmla="*/ 30 w 56"/>
                <a:gd name="T11" fmla="*/ 1 h 10"/>
                <a:gd name="T12" fmla="*/ 45 w 56"/>
                <a:gd name="T13" fmla="*/ 0 h 10"/>
                <a:gd name="T14" fmla="*/ 56 w 56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0">
                  <a:moveTo>
                    <a:pt x="56" y="1"/>
                  </a:moveTo>
                  <a:lnTo>
                    <a:pt x="21" y="8"/>
                  </a:lnTo>
                  <a:lnTo>
                    <a:pt x="10" y="10"/>
                  </a:lnTo>
                  <a:lnTo>
                    <a:pt x="0" y="9"/>
                  </a:lnTo>
                  <a:lnTo>
                    <a:pt x="10" y="7"/>
                  </a:lnTo>
                  <a:lnTo>
                    <a:pt x="30" y="1"/>
                  </a:lnTo>
                  <a:lnTo>
                    <a:pt x="45" y="0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5" name="Freeform 180"/>
            <p:cNvSpPr>
              <a:spLocks noChangeAspect="1"/>
            </p:cNvSpPr>
            <p:nvPr/>
          </p:nvSpPr>
          <p:spPr bwMode="auto">
            <a:xfrm>
              <a:off x="5610" y="1826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2 w 18"/>
                <a:gd name="T3" fmla="*/ 6 h 24"/>
                <a:gd name="T4" fmla="*/ 0 w 18"/>
                <a:gd name="T5" fmla="*/ 24 h 24"/>
                <a:gd name="T6" fmla="*/ 8 w 18"/>
                <a:gd name="T7" fmla="*/ 13 h 24"/>
                <a:gd name="T8" fmla="*/ 15 w 18"/>
                <a:gd name="T9" fmla="*/ 3 h 24"/>
                <a:gd name="T10" fmla="*/ 18 w 1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18" y="0"/>
                  </a:moveTo>
                  <a:lnTo>
                    <a:pt x="2" y="6"/>
                  </a:lnTo>
                  <a:lnTo>
                    <a:pt x="0" y="24"/>
                  </a:lnTo>
                  <a:lnTo>
                    <a:pt x="8" y="13"/>
                  </a:lnTo>
                  <a:lnTo>
                    <a:pt x="15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6" name="Freeform 181"/>
            <p:cNvSpPr>
              <a:spLocks noChangeAspect="1"/>
            </p:cNvSpPr>
            <p:nvPr/>
          </p:nvSpPr>
          <p:spPr bwMode="auto">
            <a:xfrm>
              <a:off x="5499" y="1265"/>
              <a:ext cx="26" cy="13"/>
            </a:xfrm>
            <a:custGeom>
              <a:avLst/>
              <a:gdLst>
                <a:gd name="T0" fmla="*/ 5 w 22"/>
                <a:gd name="T1" fmla="*/ 0 h 13"/>
                <a:gd name="T2" fmla="*/ 0 w 22"/>
                <a:gd name="T3" fmla="*/ 7 h 13"/>
                <a:gd name="T4" fmla="*/ 12 w 22"/>
                <a:gd name="T5" fmla="*/ 13 h 13"/>
                <a:gd name="T6" fmla="*/ 22 w 22"/>
                <a:gd name="T7" fmla="*/ 12 h 13"/>
                <a:gd name="T8" fmla="*/ 5 w 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3">
                  <a:moveTo>
                    <a:pt x="5" y="0"/>
                  </a:moveTo>
                  <a:lnTo>
                    <a:pt x="0" y="7"/>
                  </a:lnTo>
                  <a:lnTo>
                    <a:pt x="12" y="13"/>
                  </a:lnTo>
                  <a:lnTo>
                    <a:pt x="22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7" name="Freeform 182"/>
            <p:cNvSpPr>
              <a:spLocks noChangeAspect="1"/>
            </p:cNvSpPr>
            <p:nvPr/>
          </p:nvSpPr>
          <p:spPr bwMode="auto">
            <a:xfrm>
              <a:off x="3754" y="1286"/>
              <a:ext cx="38" cy="12"/>
            </a:xfrm>
            <a:custGeom>
              <a:avLst/>
              <a:gdLst>
                <a:gd name="T0" fmla="*/ 35 w 35"/>
                <a:gd name="T1" fmla="*/ 12 h 12"/>
                <a:gd name="T2" fmla="*/ 3 w 35"/>
                <a:gd name="T3" fmla="*/ 0 h 12"/>
                <a:gd name="T4" fmla="*/ 0 w 35"/>
                <a:gd name="T5" fmla="*/ 2 h 12"/>
                <a:gd name="T6" fmla="*/ 22 w 35"/>
                <a:gd name="T7" fmla="*/ 12 h 12"/>
                <a:gd name="T8" fmla="*/ 35 w 3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5" y="1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22" y="12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8" name="Freeform 183"/>
            <p:cNvSpPr>
              <a:spLocks noChangeAspect="1"/>
            </p:cNvSpPr>
            <p:nvPr/>
          </p:nvSpPr>
          <p:spPr bwMode="auto">
            <a:xfrm>
              <a:off x="3261" y="1532"/>
              <a:ext cx="23" cy="10"/>
            </a:xfrm>
            <a:custGeom>
              <a:avLst/>
              <a:gdLst>
                <a:gd name="T0" fmla="*/ 21 w 21"/>
                <a:gd name="T1" fmla="*/ 2 h 10"/>
                <a:gd name="T2" fmla="*/ 3 w 21"/>
                <a:gd name="T3" fmla="*/ 10 h 10"/>
                <a:gd name="T4" fmla="*/ 0 w 21"/>
                <a:gd name="T5" fmla="*/ 2 h 10"/>
                <a:gd name="T6" fmla="*/ 18 w 21"/>
                <a:gd name="T7" fmla="*/ 0 h 10"/>
                <a:gd name="T8" fmla="*/ 21 w 21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1" y="2"/>
                  </a:moveTo>
                  <a:lnTo>
                    <a:pt x="3" y="10"/>
                  </a:lnTo>
                  <a:lnTo>
                    <a:pt x="0" y="2"/>
                  </a:lnTo>
                  <a:lnTo>
                    <a:pt x="18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9" name="Freeform 184"/>
            <p:cNvSpPr>
              <a:spLocks noChangeAspect="1"/>
            </p:cNvSpPr>
            <p:nvPr/>
          </p:nvSpPr>
          <p:spPr bwMode="auto">
            <a:xfrm>
              <a:off x="5608" y="1517"/>
              <a:ext cx="13" cy="14"/>
            </a:xfrm>
            <a:custGeom>
              <a:avLst/>
              <a:gdLst>
                <a:gd name="T0" fmla="*/ 13 w 13"/>
                <a:gd name="T1" fmla="*/ 4 h 14"/>
                <a:gd name="T2" fmla="*/ 5 w 13"/>
                <a:gd name="T3" fmla="*/ 14 h 14"/>
                <a:gd name="T4" fmla="*/ 0 w 13"/>
                <a:gd name="T5" fmla="*/ 6 h 14"/>
                <a:gd name="T6" fmla="*/ 5 w 13"/>
                <a:gd name="T7" fmla="*/ 0 h 14"/>
                <a:gd name="T8" fmla="*/ 13 w 13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4"/>
                  </a:moveTo>
                  <a:lnTo>
                    <a:pt x="5" y="14"/>
                  </a:lnTo>
                  <a:lnTo>
                    <a:pt x="0" y="6"/>
                  </a:lnTo>
                  <a:lnTo>
                    <a:pt x="5" y="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0" name="Freeform 185"/>
            <p:cNvSpPr>
              <a:spLocks noChangeAspect="1"/>
            </p:cNvSpPr>
            <p:nvPr/>
          </p:nvSpPr>
          <p:spPr bwMode="auto">
            <a:xfrm>
              <a:off x="5376" y="1296"/>
              <a:ext cx="26" cy="7"/>
            </a:xfrm>
            <a:custGeom>
              <a:avLst/>
              <a:gdLst>
                <a:gd name="T0" fmla="*/ 26 w 26"/>
                <a:gd name="T1" fmla="*/ 2 h 7"/>
                <a:gd name="T2" fmla="*/ 24 w 26"/>
                <a:gd name="T3" fmla="*/ 7 h 7"/>
                <a:gd name="T4" fmla="*/ 0 w 26"/>
                <a:gd name="T5" fmla="*/ 1 h 7"/>
                <a:gd name="T6" fmla="*/ 23 w 26"/>
                <a:gd name="T7" fmla="*/ 0 h 7"/>
                <a:gd name="T8" fmla="*/ 26 w 2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6" y="2"/>
                  </a:moveTo>
                  <a:lnTo>
                    <a:pt x="24" y="7"/>
                  </a:lnTo>
                  <a:lnTo>
                    <a:pt x="0" y="1"/>
                  </a:lnTo>
                  <a:lnTo>
                    <a:pt x="23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1" name="Freeform 186"/>
            <p:cNvSpPr>
              <a:spLocks noChangeAspect="1"/>
            </p:cNvSpPr>
            <p:nvPr/>
          </p:nvSpPr>
          <p:spPr bwMode="auto">
            <a:xfrm>
              <a:off x="3885" y="1228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6 h 6"/>
                <a:gd name="T4" fmla="*/ 3 w 24"/>
                <a:gd name="T5" fmla="*/ 0 h 6"/>
                <a:gd name="T6" fmla="*/ 14 w 24"/>
                <a:gd name="T7" fmla="*/ 4 h 6"/>
                <a:gd name="T8" fmla="*/ 24 w 2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14" y="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2" name="Freeform 187"/>
            <p:cNvSpPr>
              <a:spLocks noChangeAspect="1"/>
            </p:cNvSpPr>
            <p:nvPr/>
          </p:nvSpPr>
          <p:spPr bwMode="auto">
            <a:xfrm>
              <a:off x="3639" y="1102"/>
              <a:ext cx="39" cy="4"/>
            </a:xfrm>
            <a:custGeom>
              <a:avLst/>
              <a:gdLst>
                <a:gd name="T0" fmla="*/ 37 w 37"/>
                <a:gd name="T1" fmla="*/ 0 h 4"/>
                <a:gd name="T2" fmla="*/ 0 w 37"/>
                <a:gd name="T3" fmla="*/ 1 h 4"/>
                <a:gd name="T4" fmla="*/ 21 w 37"/>
                <a:gd name="T5" fmla="*/ 4 h 4"/>
                <a:gd name="T6" fmla="*/ 37 w 3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">
                  <a:moveTo>
                    <a:pt x="37" y="0"/>
                  </a:moveTo>
                  <a:lnTo>
                    <a:pt x="0" y="1"/>
                  </a:lnTo>
                  <a:lnTo>
                    <a:pt x="21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3" name="Freeform 188"/>
            <p:cNvSpPr>
              <a:spLocks noChangeAspect="1"/>
            </p:cNvSpPr>
            <p:nvPr/>
          </p:nvSpPr>
          <p:spPr bwMode="auto">
            <a:xfrm>
              <a:off x="3678" y="1096"/>
              <a:ext cx="39" cy="5"/>
            </a:xfrm>
            <a:custGeom>
              <a:avLst/>
              <a:gdLst>
                <a:gd name="T0" fmla="*/ 36 w 36"/>
                <a:gd name="T1" fmla="*/ 4 h 5"/>
                <a:gd name="T2" fmla="*/ 0 w 36"/>
                <a:gd name="T3" fmla="*/ 5 h 5"/>
                <a:gd name="T4" fmla="*/ 29 w 36"/>
                <a:gd name="T5" fmla="*/ 0 h 5"/>
                <a:gd name="T6" fmla="*/ 36 w 36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">
                  <a:moveTo>
                    <a:pt x="36" y="4"/>
                  </a:moveTo>
                  <a:lnTo>
                    <a:pt x="0" y="5"/>
                  </a:lnTo>
                  <a:lnTo>
                    <a:pt x="29" y="0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4" name="Freeform 189"/>
            <p:cNvSpPr>
              <a:spLocks noChangeAspect="1"/>
            </p:cNvSpPr>
            <p:nvPr/>
          </p:nvSpPr>
          <p:spPr bwMode="auto">
            <a:xfrm>
              <a:off x="4446" y="1210"/>
              <a:ext cx="26" cy="4"/>
            </a:xfrm>
            <a:custGeom>
              <a:avLst/>
              <a:gdLst>
                <a:gd name="T0" fmla="*/ 25 w 26"/>
                <a:gd name="T1" fmla="*/ 0 h 4"/>
                <a:gd name="T2" fmla="*/ 0 w 26"/>
                <a:gd name="T3" fmla="*/ 2 h 4"/>
                <a:gd name="T4" fmla="*/ 26 w 26"/>
                <a:gd name="T5" fmla="*/ 4 h 4"/>
                <a:gd name="T6" fmla="*/ 25 w 2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">
                  <a:moveTo>
                    <a:pt x="25" y="0"/>
                  </a:moveTo>
                  <a:lnTo>
                    <a:pt x="0" y="2"/>
                  </a:lnTo>
                  <a:lnTo>
                    <a:pt x="26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5" name="Freeform 190"/>
            <p:cNvSpPr>
              <a:spLocks noChangeAspect="1"/>
            </p:cNvSpPr>
            <p:nvPr/>
          </p:nvSpPr>
          <p:spPr bwMode="auto">
            <a:xfrm>
              <a:off x="5655" y="1705"/>
              <a:ext cx="13" cy="15"/>
            </a:xfrm>
            <a:custGeom>
              <a:avLst/>
              <a:gdLst>
                <a:gd name="T0" fmla="*/ 7 w 7"/>
                <a:gd name="T1" fmla="*/ 3 h 15"/>
                <a:gd name="T2" fmla="*/ 2 w 7"/>
                <a:gd name="T3" fmla="*/ 15 h 15"/>
                <a:gd name="T4" fmla="*/ 0 w 7"/>
                <a:gd name="T5" fmla="*/ 0 h 15"/>
                <a:gd name="T6" fmla="*/ 7 w 7"/>
                <a:gd name="T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5">
                  <a:moveTo>
                    <a:pt x="7" y="3"/>
                  </a:moveTo>
                  <a:lnTo>
                    <a:pt x="2" y="15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6" name="Freeform 191"/>
            <p:cNvSpPr>
              <a:spLocks noChangeAspect="1"/>
            </p:cNvSpPr>
            <p:nvPr/>
          </p:nvSpPr>
          <p:spPr bwMode="auto">
            <a:xfrm>
              <a:off x="5590" y="1849"/>
              <a:ext cx="13" cy="14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14 h 14"/>
                <a:gd name="T4" fmla="*/ 0 w 7"/>
                <a:gd name="T5" fmla="*/ 3 h 14"/>
                <a:gd name="T6" fmla="*/ 7 w 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7" name="Freeform 192"/>
            <p:cNvSpPr>
              <a:spLocks noChangeAspect="1"/>
            </p:cNvSpPr>
            <p:nvPr/>
          </p:nvSpPr>
          <p:spPr bwMode="auto">
            <a:xfrm>
              <a:off x="4849" y="1214"/>
              <a:ext cx="13" cy="6"/>
            </a:xfrm>
            <a:custGeom>
              <a:avLst/>
              <a:gdLst>
                <a:gd name="T0" fmla="*/ 13 w 13"/>
                <a:gd name="T1" fmla="*/ 0 h 6"/>
                <a:gd name="T2" fmla="*/ 0 w 13"/>
                <a:gd name="T3" fmla="*/ 0 h 6"/>
                <a:gd name="T4" fmla="*/ 12 w 13"/>
                <a:gd name="T5" fmla="*/ 6 h 6"/>
                <a:gd name="T6" fmla="*/ 13 w 1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8" name="Freeform 193"/>
            <p:cNvSpPr>
              <a:spLocks noChangeAspect="1"/>
            </p:cNvSpPr>
            <p:nvPr/>
          </p:nvSpPr>
          <p:spPr bwMode="auto">
            <a:xfrm>
              <a:off x="3470" y="1102"/>
              <a:ext cx="39" cy="2"/>
            </a:xfrm>
            <a:custGeom>
              <a:avLst/>
              <a:gdLst>
                <a:gd name="T0" fmla="*/ 37 w 37"/>
                <a:gd name="T1" fmla="*/ 1 h 2"/>
                <a:gd name="T2" fmla="*/ 0 w 37"/>
                <a:gd name="T3" fmla="*/ 2 h 2"/>
                <a:gd name="T4" fmla="*/ 8 w 37"/>
                <a:gd name="T5" fmla="*/ 0 h 2"/>
                <a:gd name="T6" fmla="*/ 37 w 37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">
                  <a:moveTo>
                    <a:pt x="37" y="1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9" name="Freeform 194"/>
            <p:cNvSpPr>
              <a:spLocks noChangeAspect="1"/>
            </p:cNvSpPr>
            <p:nvPr/>
          </p:nvSpPr>
          <p:spPr bwMode="auto">
            <a:xfrm>
              <a:off x="4001" y="1248"/>
              <a:ext cx="14" cy="3"/>
            </a:xfrm>
            <a:custGeom>
              <a:avLst/>
              <a:gdLst>
                <a:gd name="T0" fmla="*/ 16 w 16"/>
                <a:gd name="T1" fmla="*/ 0 h 3"/>
                <a:gd name="T2" fmla="*/ 1 w 16"/>
                <a:gd name="T3" fmla="*/ 3 h 3"/>
                <a:gd name="T4" fmla="*/ 0 w 16"/>
                <a:gd name="T5" fmla="*/ 0 h 3"/>
                <a:gd name="T6" fmla="*/ 16 w 1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">
                  <a:moveTo>
                    <a:pt x="16" y="0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0" name="Freeform 195"/>
            <p:cNvSpPr>
              <a:spLocks noChangeAspect="1"/>
            </p:cNvSpPr>
            <p:nvPr/>
          </p:nvSpPr>
          <p:spPr bwMode="auto">
            <a:xfrm>
              <a:off x="3620" y="1108"/>
              <a:ext cx="26" cy="2"/>
            </a:xfrm>
            <a:custGeom>
              <a:avLst/>
              <a:gdLst>
                <a:gd name="T0" fmla="*/ 26 w 26"/>
                <a:gd name="T1" fmla="*/ 0 h 2"/>
                <a:gd name="T2" fmla="*/ 0 w 26"/>
                <a:gd name="T3" fmla="*/ 0 h 2"/>
                <a:gd name="T4" fmla="*/ 12 w 26"/>
                <a:gd name="T5" fmla="*/ 2 h 2"/>
                <a:gd name="T6" fmla="*/ 26 w 2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">
                  <a:moveTo>
                    <a:pt x="26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1" name="Freeform 196"/>
            <p:cNvSpPr>
              <a:spLocks noChangeAspect="1"/>
            </p:cNvSpPr>
            <p:nvPr/>
          </p:nvSpPr>
          <p:spPr bwMode="auto">
            <a:xfrm>
              <a:off x="5733" y="1602"/>
              <a:ext cx="26" cy="15"/>
            </a:xfrm>
            <a:custGeom>
              <a:avLst/>
              <a:gdLst>
                <a:gd name="T0" fmla="*/ 29 w 29"/>
                <a:gd name="T1" fmla="*/ 15 h 15"/>
                <a:gd name="T2" fmla="*/ 0 w 29"/>
                <a:gd name="T3" fmla="*/ 0 h 15"/>
                <a:gd name="T4" fmla="*/ 25 w 29"/>
                <a:gd name="T5" fmla="*/ 11 h 15"/>
                <a:gd name="T6" fmla="*/ 29 w 2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5">
                  <a:moveTo>
                    <a:pt x="29" y="15"/>
                  </a:moveTo>
                  <a:lnTo>
                    <a:pt x="0" y="0"/>
                  </a:lnTo>
                  <a:lnTo>
                    <a:pt x="25" y="11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2" name="Freeform 197"/>
            <p:cNvSpPr>
              <a:spLocks noChangeAspect="1"/>
            </p:cNvSpPr>
            <p:nvPr/>
          </p:nvSpPr>
          <p:spPr bwMode="auto">
            <a:xfrm>
              <a:off x="4745" y="1185"/>
              <a:ext cx="13" cy="9"/>
            </a:xfrm>
            <a:custGeom>
              <a:avLst/>
              <a:gdLst>
                <a:gd name="T0" fmla="*/ 13 w 15"/>
                <a:gd name="T1" fmla="*/ 4 h 9"/>
                <a:gd name="T2" fmla="*/ 0 w 15"/>
                <a:gd name="T3" fmla="*/ 0 h 9"/>
                <a:gd name="T4" fmla="*/ 15 w 15"/>
                <a:gd name="T5" fmla="*/ 9 h 9"/>
                <a:gd name="T6" fmla="*/ 13 w 15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9">
                  <a:moveTo>
                    <a:pt x="13" y="4"/>
                  </a:moveTo>
                  <a:lnTo>
                    <a:pt x="0" y="0"/>
                  </a:lnTo>
                  <a:lnTo>
                    <a:pt x="15" y="9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3" name="Freeform 198"/>
            <p:cNvSpPr>
              <a:spLocks noChangeAspect="1"/>
            </p:cNvSpPr>
            <p:nvPr/>
          </p:nvSpPr>
          <p:spPr bwMode="auto">
            <a:xfrm>
              <a:off x="3261" y="1522"/>
              <a:ext cx="14" cy="3"/>
            </a:xfrm>
            <a:custGeom>
              <a:avLst/>
              <a:gdLst>
                <a:gd name="T0" fmla="*/ 15 w 15"/>
                <a:gd name="T1" fmla="*/ 3 h 3"/>
                <a:gd name="T2" fmla="*/ 0 w 15"/>
                <a:gd name="T3" fmla="*/ 3 h 3"/>
                <a:gd name="T4" fmla="*/ 5 w 15"/>
                <a:gd name="T5" fmla="*/ 0 h 3"/>
                <a:gd name="T6" fmla="*/ 15 w 1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15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4" name="Freeform 199"/>
            <p:cNvSpPr>
              <a:spLocks noChangeAspect="1"/>
            </p:cNvSpPr>
            <p:nvPr/>
          </p:nvSpPr>
          <p:spPr bwMode="auto">
            <a:xfrm>
              <a:off x="3119" y="1860"/>
              <a:ext cx="0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5" name="Freeform 200"/>
            <p:cNvSpPr>
              <a:spLocks noChangeAspect="1"/>
            </p:cNvSpPr>
            <p:nvPr/>
          </p:nvSpPr>
          <p:spPr bwMode="auto">
            <a:xfrm>
              <a:off x="3190" y="1732"/>
              <a:ext cx="106" cy="37"/>
            </a:xfrm>
            <a:custGeom>
              <a:avLst/>
              <a:gdLst>
                <a:gd name="T0" fmla="*/ 39 w 107"/>
                <a:gd name="T1" fmla="*/ 0 h 37"/>
                <a:gd name="T2" fmla="*/ 39 w 107"/>
                <a:gd name="T3" fmla="*/ 1 h 37"/>
                <a:gd name="T4" fmla="*/ 33 w 107"/>
                <a:gd name="T5" fmla="*/ 5 h 37"/>
                <a:gd name="T6" fmla="*/ 28 w 107"/>
                <a:gd name="T7" fmla="*/ 8 h 37"/>
                <a:gd name="T8" fmla="*/ 28 w 107"/>
                <a:gd name="T9" fmla="*/ 10 h 37"/>
                <a:gd name="T10" fmla="*/ 22 w 107"/>
                <a:gd name="T11" fmla="*/ 16 h 37"/>
                <a:gd name="T12" fmla="*/ 12 w 107"/>
                <a:gd name="T13" fmla="*/ 19 h 37"/>
                <a:gd name="T14" fmla="*/ 6 w 107"/>
                <a:gd name="T15" fmla="*/ 19 h 37"/>
                <a:gd name="T16" fmla="*/ 0 w 107"/>
                <a:gd name="T17" fmla="*/ 18 h 37"/>
                <a:gd name="T18" fmla="*/ 12 w 107"/>
                <a:gd name="T19" fmla="*/ 34 h 37"/>
                <a:gd name="T20" fmla="*/ 18 w 107"/>
                <a:gd name="T21" fmla="*/ 37 h 37"/>
                <a:gd name="T22" fmla="*/ 41 w 107"/>
                <a:gd name="T23" fmla="*/ 37 h 37"/>
                <a:gd name="T24" fmla="*/ 69 w 107"/>
                <a:gd name="T25" fmla="*/ 25 h 37"/>
                <a:gd name="T26" fmla="*/ 101 w 107"/>
                <a:gd name="T27" fmla="*/ 25 h 37"/>
                <a:gd name="T28" fmla="*/ 107 w 107"/>
                <a:gd name="T29" fmla="*/ 10 h 37"/>
                <a:gd name="T30" fmla="*/ 78 w 107"/>
                <a:gd name="T31" fmla="*/ 3 h 37"/>
                <a:gd name="T32" fmla="*/ 63 w 107"/>
                <a:gd name="T33" fmla="*/ 4 h 37"/>
                <a:gd name="T34" fmla="*/ 58 w 107"/>
                <a:gd name="T35" fmla="*/ 1 h 37"/>
                <a:gd name="T36" fmla="*/ 39 w 107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37">
                  <a:moveTo>
                    <a:pt x="39" y="0"/>
                  </a:moveTo>
                  <a:lnTo>
                    <a:pt x="39" y="1"/>
                  </a:lnTo>
                  <a:lnTo>
                    <a:pt x="33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2" y="16"/>
                  </a:lnTo>
                  <a:lnTo>
                    <a:pt x="12" y="19"/>
                  </a:lnTo>
                  <a:lnTo>
                    <a:pt x="6" y="19"/>
                  </a:lnTo>
                  <a:lnTo>
                    <a:pt x="0" y="18"/>
                  </a:lnTo>
                  <a:lnTo>
                    <a:pt x="12" y="34"/>
                  </a:lnTo>
                  <a:lnTo>
                    <a:pt x="18" y="37"/>
                  </a:lnTo>
                  <a:lnTo>
                    <a:pt x="41" y="37"/>
                  </a:lnTo>
                  <a:lnTo>
                    <a:pt x="69" y="25"/>
                  </a:lnTo>
                  <a:lnTo>
                    <a:pt x="101" y="25"/>
                  </a:lnTo>
                  <a:lnTo>
                    <a:pt x="107" y="10"/>
                  </a:lnTo>
                  <a:lnTo>
                    <a:pt x="78" y="3"/>
                  </a:lnTo>
                  <a:lnTo>
                    <a:pt x="63" y="4"/>
                  </a:lnTo>
                  <a:lnTo>
                    <a:pt x="5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6" name="Freeform 201"/>
            <p:cNvSpPr>
              <a:spLocks noChangeAspect="1"/>
            </p:cNvSpPr>
            <p:nvPr/>
          </p:nvSpPr>
          <p:spPr bwMode="auto">
            <a:xfrm>
              <a:off x="3139" y="1794"/>
              <a:ext cx="53" cy="32"/>
            </a:xfrm>
            <a:custGeom>
              <a:avLst/>
              <a:gdLst>
                <a:gd name="T0" fmla="*/ 9 w 54"/>
                <a:gd name="T1" fmla="*/ 32 h 32"/>
                <a:gd name="T2" fmla="*/ 17 w 54"/>
                <a:gd name="T3" fmla="*/ 32 h 32"/>
                <a:gd name="T4" fmla="*/ 21 w 54"/>
                <a:gd name="T5" fmla="*/ 27 h 32"/>
                <a:gd name="T6" fmla="*/ 23 w 54"/>
                <a:gd name="T7" fmla="*/ 29 h 32"/>
                <a:gd name="T8" fmla="*/ 24 w 54"/>
                <a:gd name="T9" fmla="*/ 29 h 32"/>
                <a:gd name="T10" fmla="*/ 25 w 54"/>
                <a:gd name="T11" fmla="*/ 29 h 32"/>
                <a:gd name="T12" fmla="*/ 30 w 54"/>
                <a:gd name="T13" fmla="*/ 32 h 32"/>
                <a:gd name="T14" fmla="*/ 34 w 54"/>
                <a:gd name="T15" fmla="*/ 31 h 32"/>
                <a:gd name="T16" fmla="*/ 33 w 54"/>
                <a:gd name="T17" fmla="*/ 28 h 32"/>
                <a:gd name="T18" fmla="*/ 33 w 54"/>
                <a:gd name="T19" fmla="*/ 25 h 32"/>
                <a:gd name="T20" fmla="*/ 38 w 54"/>
                <a:gd name="T21" fmla="*/ 23 h 32"/>
                <a:gd name="T22" fmla="*/ 42 w 54"/>
                <a:gd name="T23" fmla="*/ 23 h 32"/>
                <a:gd name="T24" fmla="*/ 39 w 54"/>
                <a:gd name="T25" fmla="*/ 19 h 32"/>
                <a:gd name="T26" fmla="*/ 39 w 54"/>
                <a:gd name="T27" fmla="*/ 17 h 32"/>
                <a:gd name="T28" fmla="*/ 38 w 54"/>
                <a:gd name="T29" fmla="*/ 13 h 32"/>
                <a:gd name="T30" fmla="*/ 44 w 54"/>
                <a:gd name="T31" fmla="*/ 12 h 32"/>
                <a:gd name="T32" fmla="*/ 46 w 54"/>
                <a:gd name="T33" fmla="*/ 10 h 32"/>
                <a:gd name="T34" fmla="*/ 50 w 54"/>
                <a:gd name="T35" fmla="*/ 10 h 32"/>
                <a:gd name="T36" fmla="*/ 51 w 54"/>
                <a:gd name="T37" fmla="*/ 7 h 32"/>
                <a:gd name="T38" fmla="*/ 53 w 54"/>
                <a:gd name="T39" fmla="*/ 7 h 32"/>
                <a:gd name="T40" fmla="*/ 54 w 54"/>
                <a:gd name="T41" fmla="*/ 5 h 32"/>
                <a:gd name="T42" fmla="*/ 48 w 54"/>
                <a:gd name="T43" fmla="*/ 2 h 32"/>
                <a:gd name="T44" fmla="*/ 46 w 54"/>
                <a:gd name="T45" fmla="*/ 0 h 32"/>
                <a:gd name="T46" fmla="*/ 11 w 54"/>
                <a:gd name="T47" fmla="*/ 8 h 32"/>
                <a:gd name="T48" fmla="*/ 3 w 54"/>
                <a:gd name="T49" fmla="*/ 7 h 32"/>
                <a:gd name="T50" fmla="*/ 0 w 54"/>
                <a:gd name="T51" fmla="*/ 14 h 32"/>
                <a:gd name="T52" fmla="*/ 4 w 54"/>
                <a:gd name="T53" fmla="*/ 29 h 32"/>
                <a:gd name="T54" fmla="*/ 9 w 54"/>
                <a:gd name="T5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32">
                  <a:moveTo>
                    <a:pt x="9" y="32"/>
                  </a:moveTo>
                  <a:lnTo>
                    <a:pt x="17" y="32"/>
                  </a:lnTo>
                  <a:lnTo>
                    <a:pt x="21" y="27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30" y="32"/>
                  </a:lnTo>
                  <a:lnTo>
                    <a:pt x="34" y="31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3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3" y="7"/>
                  </a:lnTo>
                  <a:lnTo>
                    <a:pt x="54" y="5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11" y="8"/>
                  </a:lnTo>
                  <a:lnTo>
                    <a:pt x="3" y="7"/>
                  </a:lnTo>
                  <a:lnTo>
                    <a:pt x="0" y="14"/>
                  </a:lnTo>
                  <a:lnTo>
                    <a:pt x="4" y="29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7" name="Freeform 202"/>
            <p:cNvSpPr>
              <a:spLocks noChangeAspect="1"/>
            </p:cNvSpPr>
            <p:nvPr/>
          </p:nvSpPr>
          <p:spPr bwMode="auto">
            <a:xfrm>
              <a:off x="3080" y="1313"/>
              <a:ext cx="182" cy="289"/>
            </a:xfrm>
            <a:custGeom>
              <a:avLst/>
              <a:gdLst>
                <a:gd name="T0" fmla="*/ 130 w 187"/>
                <a:gd name="T1" fmla="*/ 110 h 287"/>
                <a:gd name="T2" fmla="*/ 108 w 187"/>
                <a:gd name="T3" fmla="*/ 123 h 287"/>
                <a:gd name="T4" fmla="*/ 96 w 187"/>
                <a:gd name="T5" fmla="*/ 133 h 287"/>
                <a:gd name="T6" fmla="*/ 92 w 187"/>
                <a:gd name="T7" fmla="*/ 150 h 287"/>
                <a:gd name="T8" fmla="*/ 115 w 187"/>
                <a:gd name="T9" fmla="*/ 182 h 287"/>
                <a:gd name="T10" fmla="*/ 107 w 187"/>
                <a:gd name="T11" fmla="*/ 199 h 287"/>
                <a:gd name="T12" fmla="*/ 102 w 187"/>
                <a:gd name="T13" fmla="*/ 196 h 287"/>
                <a:gd name="T14" fmla="*/ 118 w 187"/>
                <a:gd name="T15" fmla="*/ 201 h 287"/>
                <a:gd name="T16" fmla="*/ 105 w 187"/>
                <a:gd name="T17" fmla="*/ 206 h 287"/>
                <a:gd name="T18" fmla="*/ 86 w 187"/>
                <a:gd name="T19" fmla="*/ 216 h 287"/>
                <a:gd name="T20" fmla="*/ 90 w 187"/>
                <a:gd name="T21" fmla="*/ 229 h 287"/>
                <a:gd name="T22" fmla="*/ 91 w 187"/>
                <a:gd name="T23" fmla="*/ 234 h 287"/>
                <a:gd name="T24" fmla="*/ 85 w 187"/>
                <a:gd name="T25" fmla="*/ 269 h 287"/>
                <a:gd name="T26" fmla="*/ 53 w 187"/>
                <a:gd name="T27" fmla="*/ 287 h 287"/>
                <a:gd name="T28" fmla="*/ 29 w 187"/>
                <a:gd name="T29" fmla="*/ 268 h 287"/>
                <a:gd name="T30" fmla="*/ 10 w 187"/>
                <a:gd name="T31" fmla="*/ 230 h 287"/>
                <a:gd name="T32" fmla="*/ 5 w 187"/>
                <a:gd name="T33" fmla="*/ 223 h 287"/>
                <a:gd name="T34" fmla="*/ 0 w 187"/>
                <a:gd name="T35" fmla="*/ 211 h 287"/>
                <a:gd name="T36" fmla="*/ 13 w 187"/>
                <a:gd name="T37" fmla="*/ 188 h 287"/>
                <a:gd name="T38" fmla="*/ 15 w 187"/>
                <a:gd name="T39" fmla="*/ 164 h 287"/>
                <a:gd name="T40" fmla="*/ 9 w 187"/>
                <a:gd name="T41" fmla="*/ 150 h 287"/>
                <a:gd name="T42" fmla="*/ 7 w 187"/>
                <a:gd name="T43" fmla="*/ 109 h 287"/>
                <a:gd name="T44" fmla="*/ 36 w 187"/>
                <a:gd name="T45" fmla="*/ 99 h 287"/>
                <a:gd name="T46" fmla="*/ 40 w 187"/>
                <a:gd name="T47" fmla="*/ 65 h 287"/>
                <a:gd name="T48" fmla="*/ 51 w 187"/>
                <a:gd name="T49" fmla="*/ 55 h 287"/>
                <a:gd name="T50" fmla="*/ 67 w 187"/>
                <a:gd name="T51" fmla="*/ 23 h 287"/>
                <a:gd name="T52" fmla="*/ 88 w 187"/>
                <a:gd name="T53" fmla="*/ 11 h 287"/>
                <a:gd name="T54" fmla="*/ 114 w 187"/>
                <a:gd name="T55" fmla="*/ 0 h 287"/>
                <a:gd name="T56" fmla="*/ 164 w 187"/>
                <a:gd name="T57" fmla="*/ 18 h 287"/>
                <a:gd name="T58" fmla="*/ 187 w 187"/>
                <a:gd name="T59" fmla="*/ 65 h 287"/>
                <a:gd name="T60" fmla="*/ 160 w 187"/>
                <a:gd name="T61" fmla="*/ 67 h 287"/>
                <a:gd name="T62" fmla="*/ 154 w 187"/>
                <a:gd name="T63" fmla="*/ 69 h 287"/>
                <a:gd name="T64" fmla="*/ 143 w 187"/>
                <a:gd name="T65" fmla="*/ 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" h="287">
                  <a:moveTo>
                    <a:pt x="149" y="96"/>
                  </a:moveTo>
                  <a:lnTo>
                    <a:pt x="130" y="110"/>
                  </a:lnTo>
                  <a:lnTo>
                    <a:pt x="116" y="119"/>
                  </a:lnTo>
                  <a:lnTo>
                    <a:pt x="108" y="123"/>
                  </a:lnTo>
                  <a:lnTo>
                    <a:pt x="98" y="124"/>
                  </a:lnTo>
                  <a:lnTo>
                    <a:pt x="96" y="133"/>
                  </a:lnTo>
                  <a:lnTo>
                    <a:pt x="93" y="138"/>
                  </a:lnTo>
                  <a:lnTo>
                    <a:pt x="92" y="150"/>
                  </a:lnTo>
                  <a:lnTo>
                    <a:pt x="97" y="173"/>
                  </a:lnTo>
                  <a:lnTo>
                    <a:pt x="115" y="182"/>
                  </a:lnTo>
                  <a:lnTo>
                    <a:pt x="123" y="191"/>
                  </a:lnTo>
                  <a:lnTo>
                    <a:pt x="107" y="199"/>
                  </a:lnTo>
                  <a:lnTo>
                    <a:pt x="100" y="193"/>
                  </a:lnTo>
                  <a:lnTo>
                    <a:pt x="102" y="196"/>
                  </a:lnTo>
                  <a:lnTo>
                    <a:pt x="80" y="198"/>
                  </a:lnTo>
                  <a:lnTo>
                    <a:pt x="118" y="201"/>
                  </a:lnTo>
                  <a:lnTo>
                    <a:pt x="107" y="209"/>
                  </a:lnTo>
                  <a:lnTo>
                    <a:pt x="105" y="206"/>
                  </a:lnTo>
                  <a:lnTo>
                    <a:pt x="94" y="216"/>
                  </a:lnTo>
                  <a:lnTo>
                    <a:pt x="86" y="216"/>
                  </a:lnTo>
                  <a:lnTo>
                    <a:pt x="92" y="220"/>
                  </a:lnTo>
                  <a:lnTo>
                    <a:pt x="90" y="229"/>
                  </a:lnTo>
                  <a:lnTo>
                    <a:pt x="93" y="235"/>
                  </a:lnTo>
                  <a:lnTo>
                    <a:pt x="91" y="234"/>
                  </a:lnTo>
                  <a:lnTo>
                    <a:pt x="87" y="251"/>
                  </a:lnTo>
                  <a:lnTo>
                    <a:pt x="85" y="269"/>
                  </a:lnTo>
                  <a:lnTo>
                    <a:pt x="58" y="275"/>
                  </a:lnTo>
                  <a:lnTo>
                    <a:pt x="53" y="287"/>
                  </a:lnTo>
                  <a:lnTo>
                    <a:pt x="36" y="286"/>
                  </a:lnTo>
                  <a:lnTo>
                    <a:pt x="29" y="268"/>
                  </a:lnTo>
                  <a:lnTo>
                    <a:pt x="26" y="255"/>
                  </a:lnTo>
                  <a:lnTo>
                    <a:pt x="10" y="230"/>
                  </a:lnTo>
                  <a:lnTo>
                    <a:pt x="11" y="225"/>
                  </a:lnTo>
                  <a:lnTo>
                    <a:pt x="5" y="223"/>
                  </a:lnTo>
                  <a:lnTo>
                    <a:pt x="5" y="224"/>
                  </a:lnTo>
                  <a:lnTo>
                    <a:pt x="0" y="211"/>
                  </a:lnTo>
                  <a:lnTo>
                    <a:pt x="3" y="208"/>
                  </a:lnTo>
                  <a:lnTo>
                    <a:pt x="13" y="188"/>
                  </a:lnTo>
                  <a:lnTo>
                    <a:pt x="15" y="170"/>
                  </a:lnTo>
                  <a:lnTo>
                    <a:pt x="15" y="164"/>
                  </a:lnTo>
                  <a:lnTo>
                    <a:pt x="22" y="158"/>
                  </a:lnTo>
                  <a:lnTo>
                    <a:pt x="9" y="150"/>
                  </a:lnTo>
                  <a:lnTo>
                    <a:pt x="9" y="129"/>
                  </a:lnTo>
                  <a:lnTo>
                    <a:pt x="7" y="109"/>
                  </a:lnTo>
                  <a:lnTo>
                    <a:pt x="22" y="100"/>
                  </a:lnTo>
                  <a:lnTo>
                    <a:pt x="36" y="99"/>
                  </a:lnTo>
                  <a:lnTo>
                    <a:pt x="28" y="90"/>
                  </a:lnTo>
                  <a:lnTo>
                    <a:pt x="40" y="65"/>
                  </a:lnTo>
                  <a:lnTo>
                    <a:pt x="37" y="58"/>
                  </a:lnTo>
                  <a:lnTo>
                    <a:pt x="51" y="55"/>
                  </a:lnTo>
                  <a:lnTo>
                    <a:pt x="58" y="44"/>
                  </a:lnTo>
                  <a:lnTo>
                    <a:pt x="67" y="23"/>
                  </a:lnTo>
                  <a:lnTo>
                    <a:pt x="86" y="17"/>
                  </a:lnTo>
                  <a:lnTo>
                    <a:pt x="88" y="11"/>
                  </a:lnTo>
                  <a:lnTo>
                    <a:pt x="115" y="11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64" y="18"/>
                  </a:lnTo>
                  <a:lnTo>
                    <a:pt x="179" y="45"/>
                  </a:lnTo>
                  <a:lnTo>
                    <a:pt x="187" y="65"/>
                  </a:lnTo>
                  <a:lnTo>
                    <a:pt x="165" y="64"/>
                  </a:lnTo>
                  <a:lnTo>
                    <a:pt x="160" y="67"/>
                  </a:lnTo>
                  <a:lnTo>
                    <a:pt x="157" y="70"/>
                  </a:lnTo>
                  <a:lnTo>
                    <a:pt x="154" y="69"/>
                  </a:lnTo>
                  <a:lnTo>
                    <a:pt x="146" y="75"/>
                  </a:lnTo>
                  <a:lnTo>
                    <a:pt x="143" y="85"/>
                  </a:lnTo>
                  <a:lnTo>
                    <a:pt x="149" y="96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8" name="Freeform 203"/>
            <p:cNvSpPr>
              <a:spLocks noChangeAspect="1"/>
            </p:cNvSpPr>
            <p:nvPr/>
          </p:nvSpPr>
          <p:spPr bwMode="auto">
            <a:xfrm>
              <a:off x="3197" y="1548"/>
              <a:ext cx="12" cy="17"/>
            </a:xfrm>
            <a:custGeom>
              <a:avLst/>
              <a:gdLst>
                <a:gd name="T0" fmla="*/ 9 w 9"/>
                <a:gd name="T1" fmla="*/ 0 h 17"/>
                <a:gd name="T2" fmla="*/ 9 w 9"/>
                <a:gd name="T3" fmla="*/ 4 h 17"/>
                <a:gd name="T4" fmla="*/ 4 w 9"/>
                <a:gd name="T5" fmla="*/ 14 h 17"/>
                <a:gd name="T6" fmla="*/ 3 w 9"/>
                <a:gd name="T7" fmla="*/ 17 h 17"/>
                <a:gd name="T8" fmla="*/ 0 w 9"/>
                <a:gd name="T9" fmla="*/ 9 h 17"/>
                <a:gd name="T10" fmla="*/ 9 w 9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7">
                  <a:moveTo>
                    <a:pt x="9" y="0"/>
                  </a:moveTo>
                  <a:lnTo>
                    <a:pt x="9" y="4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9" name="Freeform 204"/>
            <p:cNvSpPr>
              <a:spLocks noChangeAspect="1"/>
            </p:cNvSpPr>
            <p:nvPr/>
          </p:nvSpPr>
          <p:spPr bwMode="auto">
            <a:xfrm>
              <a:off x="3002" y="1775"/>
              <a:ext cx="78" cy="40"/>
            </a:xfrm>
            <a:custGeom>
              <a:avLst/>
              <a:gdLst>
                <a:gd name="T0" fmla="*/ 76 w 79"/>
                <a:gd name="T1" fmla="*/ 23 h 39"/>
                <a:gd name="T2" fmla="*/ 71 w 79"/>
                <a:gd name="T3" fmla="*/ 30 h 39"/>
                <a:gd name="T4" fmla="*/ 58 w 79"/>
                <a:gd name="T5" fmla="*/ 30 h 39"/>
                <a:gd name="T6" fmla="*/ 52 w 79"/>
                <a:gd name="T7" fmla="*/ 39 h 39"/>
                <a:gd name="T8" fmla="*/ 40 w 79"/>
                <a:gd name="T9" fmla="*/ 29 h 39"/>
                <a:gd name="T10" fmla="*/ 29 w 79"/>
                <a:gd name="T11" fmla="*/ 37 h 39"/>
                <a:gd name="T12" fmla="*/ 18 w 79"/>
                <a:gd name="T13" fmla="*/ 39 h 39"/>
                <a:gd name="T14" fmla="*/ 8 w 79"/>
                <a:gd name="T15" fmla="*/ 28 h 39"/>
                <a:gd name="T16" fmla="*/ 0 w 79"/>
                <a:gd name="T17" fmla="*/ 31 h 39"/>
                <a:gd name="T18" fmla="*/ 16 w 79"/>
                <a:gd name="T19" fmla="*/ 8 h 39"/>
                <a:gd name="T20" fmla="*/ 20 w 79"/>
                <a:gd name="T21" fmla="*/ 4 h 39"/>
                <a:gd name="T22" fmla="*/ 27 w 79"/>
                <a:gd name="T23" fmla="*/ 1 h 39"/>
                <a:gd name="T24" fmla="*/ 44 w 79"/>
                <a:gd name="T25" fmla="*/ 0 h 39"/>
                <a:gd name="T26" fmla="*/ 62 w 79"/>
                <a:gd name="T27" fmla="*/ 2 h 39"/>
                <a:gd name="T28" fmla="*/ 62 w 79"/>
                <a:gd name="T29" fmla="*/ 9 h 39"/>
                <a:gd name="T30" fmla="*/ 62 w 79"/>
                <a:gd name="T31" fmla="*/ 11 h 39"/>
                <a:gd name="T32" fmla="*/ 61 w 79"/>
                <a:gd name="T33" fmla="*/ 13 h 39"/>
                <a:gd name="T34" fmla="*/ 65 w 79"/>
                <a:gd name="T35" fmla="*/ 13 h 39"/>
                <a:gd name="T36" fmla="*/ 79 w 79"/>
                <a:gd name="T37" fmla="*/ 18 h 39"/>
                <a:gd name="T38" fmla="*/ 79 w 79"/>
                <a:gd name="T39" fmla="*/ 19 h 39"/>
                <a:gd name="T40" fmla="*/ 76 w 79"/>
                <a:gd name="T4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39">
                  <a:moveTo>
                    <a:pt x="76" y="23"/>
                  </a:moveTo>
                  <a:lnTo>
                    <a:pt x="71" y="30"/>
                  </a:lnTo>
                  <a:lnTo>
                    <a:pt x="58" y="30"/>
                  </a:lnTo>
                  <a:lnTo>
                    <a:pt x="52" y="39"/>
                  </a:lnTo>
                  <a:lnTo>
                    <a:pt x="40" y="29"/>
                  </a:lnTo>
                  <a:lnTo>
                    <a:pt x="29" y="37"/>
                  </a:lnTo>
                  <a:lnTo>
                    <a:pt x="18" y="39"/>
                  </a:lnTo>
                  <a:lnTo>
                    <a:pt x="8" y="28"/>
                  </a:lnTo>
                  <a:lnTo>
                    <a:pt x="0" y="31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44" y="0"/>
                  </a:lnTo>
                  <a:lnTo>
                    <a:pt x="62" y="2"/>
                  </a:lnTo>
                  <a:lnTo>
                    <a:pt x="62" y="9"/>
                  </a:lnTo>
                  <a:lnTo>
                    <a:pt x="62" y="11"/>
                  </a:lnTo>
                  <a:lnTo>
                    <a:pt x="61" y="13"/>
                  </a:lnTo>
                  <a:lnTo>
                    <a:pt x="65" y="13"/>
                  </a:lnTo>
                  <a:lnTo>
                    <a:pt x="79" y="18"/>
                  </a:lnTo>
                  <a:lnTo>
                    <a:pt x="79" y="19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0" name="Freeform 205"/>
            <p:cNvSpPr>
              <a:spLocks noChangeAspect="1"/>
            </p:cNvSpPr>
            <p:nvPr/>
          </p:nvSpPr>
          <p:spPr bwMode="auto">
            <a:xfrm>
              <a:off x="3288" y="1665"/>
              <a:ext cx="337" cy="184"/>
            </a:xfrm>
            <a:custGeom>
              <a:avLst/>
              <a:gdLst>
                <a:gd name="T0" fmla="*/ 174 w 330"/>
                <a:gd name="T1" fmla="*/ 0 h 183"/>
                <a:gd name="T2" fmla="*/ 159 w 330"/>
                <a:gd name="T3" fmla="*/ 4 h 183"/>
                <a:gd name="T4" fmla="*/ 138 w 330"/>
                <a:gd name="T5" fmla="*/ 15 h 183"/>
                <a:gd name="T6" fmla="*/ 139 w 330"/>
                <a:gd name="T7" fmla="*/ 24 h 183"/>
                <a:gd name="T8" fmla="*/ 109 w 330"/>
                <a:gd name="T9" fmla="*/ 18 h 183"/>
                <a:gd name="T10" fmla="*/ 78 w 330"/>
                <a:gd name="T11" fmla="*/ 13 h 183"/>
                <a:gd name="T12" fmla="*/ 47 w 330"/>
                <a:gd name="T13" fmla="*/ 12 h 183"/>
                <a:gd name="T14" fmla="*/ 17 w 330"/>
                <a:gd name="T15" fmla="*/ 12 h 183"/>
                <a:gd name="T16" fmla="*/ 26 w 330"/>
                <a:gd name="T17" fmla="*/ 36 h 183"/>
                <a:gd name="T18" fmla="*/ 24 w 330"/>
                <a:gd name="T19" fmla="*/ 47 h 183"/>
                <a:gd name="T20" fmla="*/ 8 w 330"/>
                <a:gd name="T21" fmla="*/ 70 h 183"/>
                <a:gd name="T22" fmla="*/ 6 w 330"/>
                <a:gd name="T23" fmla="*/ 77 h 183"/>
                <a:gd name="T24" fmla="*/ 0 w 330"/>
                <a:gd name="T25" fmla="*/ 92 h 183"/>
                <a:gd name="T26" fmla="*/ 14 w 330"/>
                <a:gd name="T27" fmla="*/ 103 h 183"/>
                <a:gd name="T28" fmla="*/ 15 w 330"/>
                <a:gd name="T29" fmla="*/ 102 h 183"/>
                <a:gd name="T30" fmla="*/ 49 w 330"/>
                <a:gd name="T31" fmla="*/ 106 h 183"/>
                <a:gd name="T32" fmla="*/ 80 w 330"/>
                <a:gd name="T33" fmla="*/ 96 h 183"/>
                <a:gd name="T34" fmla="*/ 95 w 330"/>
                <a:gd name="T35" fmla="*/ 83 h 183"/>
                <a:gd name="T36" fmla="*/ 102 w 330"/>
                <a:gd name="T37" fmla="*/ 86 h 183"/>
                <a:gd name="T38" fmla="*/ 116 w 330"/>
                <a:gd name="T39" fmla="*/ 99 h 183"/>
                <a:gd name="T40" fmla="*/ 130 w 330"/>
                <a:gd name="T41" fmla="*/ 112 h 183"/>
                <a:gd name="T42" fmla="*/ 145 w 330"/>
                <a:gd name="T43" fmla="*/ 125 h 183"/>
                <a:gd name="T44" fmla="*/ 160 w 330"/>
                <a:gd name="T45" fmla="*/ 140 h 183"/>
                <a:gd name="T46" fmla="*/ 174 w 330"/>
                <a:gd name="T47" fmla="*/ 130 h 183"/>
                <a:gd name="T48" fmla="*/ 180 w 330"/>
                <a:gd name="T49" fmla="*/ 133 h 183"/>
                <a:gd name="T50" fmla="*/ 178 w 330"/>
                <a:gd name="T51" fmla="*/ 122 h 183"/>
                <a:gd name="T52" fmla="*/ 181 w 330"/>
                <a:gd name="T53" fmla="*/ 130 h 183"/>
                <a:gd name="T54" fmla="*/ 195 w 330"/>
                <a:gd name="T55" fmla="*/ 133 h 183"/>
                <a:gd name="T56" fmla="*/ 175 w 330"/>
                <a:gd name="T57" fmla="*/ 134 h 183"/>
                <a:gd name="T58" fmla="*/ 184 w 330"/>
                <a:gd name="T59" fmla="*/ 140 h 183"/>
                <a:gd name="T60" fmla="*/ 198 w 330"/>
                <a:gd name="T61" fmla="*/ 144 h 183"/>
                <a:gd name="T62" fmla="*/ 216 w 330"/>
                <a:gd name="T63" fmla="*/ 146 h 183"/>
                <a:gd name="T64" fmla="*/ 197 w 330"/>
                <a:gd name="T65" fmla="*/ 160 h 183"/>
                <a:gd name="T66" fmla="*/ 209 w 330"/>
                <a:gd name="T67" fmla="*/ 165 h 183"/>
                <a:gd name="T68" fmla="*/ 218 w 330"/>
                <a:gd name="T69" fmla="*/ 174 h 183"/>
                <a:gd name="T70" fmla="*/ 221 w 330"/>
                <a:gd name="T71" fmla="*/ 183 h 183"/>
                <a:gd name="T72" fmla="*/ 248 w 330"/>
                <a:gd name="T73" fmla="*/ 173 h 183"/>
                <a:gd name="T74" fmla="*/ 260 w 330"/>
                <a:gd name="T75" fmla="*/ 170 h 183"/>
                <a:gd name="T76" fmla="*/ 271 w 330"/>
                <a:gd name="T77" fmla="*/ 164 h 183"/>
                <a:gd name="T78" fmla="*/ 255 w 330"/>
                <a:gd name="T79" fmla="*/ 163 h 183"/>
                <a:gd name="T80" fmla="*/ 238 w 330"/>
                <a:gd name="T81" fmla="*/ 149 h 183"/>
                <a:gd name="T82" fmla="*/ 242 w 330"/>
                <a:gd name="T83" fmla="*/ 139 h 183"/>
                <a:gd name="T84" fmla="*/ 240 w 330"/>
                <a:gd name="T85" fmla="*/ 144 h 183"/>
                <a:gd name="T86" fmla="*/ 245 w 330"/>
                <a:gd name="T87" fmla="*/ 140 h 183"/>
                <a:gd name="T88" fmla="*/ 271 w 330"/>
                <a:gd name="T89" fmla="*/ 130 h 183"/>
                <a:gd name="T90" fmla="*/ 299 w 330"/>
                <a:gd name="T91" fmla="*/ 120 h 183"/>
                <a:gd name="T92" fmla="*/ 309 w 330"/>
                <a:gd name="T93" fmla="*/ 118 h 183"/>
                <a:gd name="T94" fmla="*/ 315 w 330"/>
                <a:gd name="T95" fmla="*/ 106 h 183"/>
                <a:gd name="T96" fmla="*/ 330 w 330"/>
                <a:gd name="T97" fmla="*/ 98 h 183"/>
                <a:gd name="T98" fmla="*/ 318 w 330"/>
                <a:gd name="T99" fmla="*/ 66 h 183"/>
                <a:gd name="T100" fmla="*/ 291 w 330"/>
                <a:gd name="T101" fmla="*/ 57 h 183"/>
                <a:gd name="T102" fmla="*/ 264 w 330"/>
                <a:gd name="T103" fmla="*/ 48 h 183"/>
                <a:gd name="T104" fmla="*/ 252 w 330"/>
                <a:gd name="T105" fmla="*/ 51 h 183"/>
                <a:gd name="T106" fmla="*/ 229 w 330"/>
                <a:gd name="T107" fmla="*/ 30 h 183"/>
                <a:gd name="T108" fmla="*/ 206 w 330"/>
                <a:gd name="T109" fmla="*/ 11 h 183"/>
                <a:gd name="T110" fmla="*/ 203 w 330"/>
                <a:gd name="T111" fmla="*/ 3 h 183"/>
                <a:gd name="T112" fmla="*/ 174 w 330"/>
                <a:gd name="T11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" h="183">
                  <a:moveTo>
                    <a:pt x="174" y="0"/>
                  </a:moveTo>
                  <a:lnTo>
                    <a:pt x="159" y="4"/>
                  </a:lnTo>
                  <a:lnTo>
                    <a:pt x="138" y="15"/>
                  </a:lnTo>
                  <a:lnTo>
                    <a:pt x="139" y="24"/>
                  </a:lnTo>
                  <a:lnTo>
                    <a:pt x="109" y="18"/>
                  </a:lnTo>
                  <a:lnTo>
                    <a:pt x="78" y="13"/>
                  </a:lnTo>
                  <a:lnTo>
                    <a:pt x="47" y="12"/>
                  </a:lnTo>
                  <a:lnTo>
                    <a:pt x="17" y="12"/>
                  </a:lnTo>
                  <a:lnTo>
                    <a:pt x="26" y="36"/>
                  </a:lnTo>
                  <a:lnTo>
                    <a:pt x="24" y="47"/>
                  </a:lnTo>
                  <a:lnTo>
                    <a:pt x="8" y="70"/>
                  </a:lnTo>
                  <a:lnTo>
                    <a:pt x="6" y="77"/>
                  </a:lnTo>
                  <a:lnTo>
                    <a:pt x="0" y="92"/>
                  </a:lnTo>
                  <a:lnTo>
                    <a:pt x="14" y="103"/>
                  </a:lnTo>
                  <a:lnTo>
                    <a:pt x="15" y="102"/>
                  </a:lnTo>
                  <a:lnTo>
                    <a:pt x="49" y="106"/>
                  </a:lnTo>
                  <a:lnTo>
                    <a:pt x="80" y="96"/>
                  </a:lnTo>
                  <a:lnTo>
                    <a:pt x="95" y="83"/>
                  </a:lnTo>
                  <a:lnTo>
                    <a:pt x="102" y="86"/>
                  </a:lnTo>
                  <a:lnTo>
                    <a:pt x="116" y="99"/>
                  </a:lnTo>
                  <a:lnTo>
                    <a:pt x="130" y="112"/>
                  </a:lnTo>
                  <a:lnTo>
                    <a:pt x="145" y="125"/>
                  </a:lnTo>
                  <a:lnTo>
                    <a:pt x="160" y="140"/>
                  </a:lnTo>
                  <a:lnTo>
                    <a:pt x="174" y="130"/>
                  </a:lnTo>
                  <a:lnTo>
                    <a:pt x="180" y="133"/>
                  </a:lnTo>
                  <a:lnTo>
                    <a:pt x="178" y="122"/>
                  </a:lnTo>
                  <a:lnTo>
                    <a:pt x="181" y="130"/>
                  </a:lnTo>
                  <a:lnTo>
                    <a:pt x="195" y="133"/>
                  </a:lnTo>
                  <a:lnTo>
                    <a:pt x="175" y="134"/>
                  </a:lnTo>
                  <a:lnTo>
                    <a:pt x="184" y="140"/>
                  </a:lnTo>
                  <a:lnTo>
                    <a:pt x="198" y="144"/>
                  </a:lnTo>
                  <a:lnTo>
                    <a:pt x="216" y="146"/>
                  </a:lnTo>
                  <a:lnTo>
                    <a:pt x="197" y="160"/>
                  </a:lnTo>
                  <a:lnTo>
                    <a:pt x="209" y="165"/>
                  </a:lnTo>
                  <a:lnTo>
                    <a:pt x="218" y="174"/>
                  </a:lnTo>
                  <a:lnTo>
                    <a:pt x="221" y="183"/>
                  </a:lnTo>
                  <a:lnTo>
                    <a:pt x="248" y="173"/>
                  </a:lnTo>
                  <a:lnTo>
                    <a:pt x="260" y="170"/>
                  </a:lnTo>
                  <a:lnTo>
                    <a:pt x="271" y="164"/>
                  </a:lnTo>
                  <a:lnTo>
                    <a:pt x="255" y="163"/>
                  </a:lnTo>
                  <a:lnTo>
                    <a:pt x="238" y="149"/>
                  </a:lnTo>
                  <a:lnTo>
                    <a:pt x="242" y="139"/>
                  </a:lnTo>
                  <a:lnTo>
                    <a:pt x="240" y="144"/>
                  </a:lnTo>
                  <a:lnTo>
                    <a:pt x="245" y="140"/>
                  </a:lnTo>
                  <a:lnTo>
                    <a:pt x="271" y="130"/>
                  </a:lnTo>
                  <a:lnTo>
                    <a:pt x="299" y="120"/>
                  </a:lnTo>
                  <a:lnTo>
                    <a:pt x="309" y="118"/>
                  </a:lnTo>
                  <a:lnTo>
                    <a:pt x="315" y="106"/>
                  </a:lnTo>
                  <a:lnTo>
                    <a:pt x="330" y="98"/>
                  </a:lnTo>
                  <a:lnTo>
                    <a:pt x="318" y="66"/>
                  </a:lnTo>
                  <a:lnTo>
                    <a:pt x="291" y="57"/>
                  </a:lnTo>
                  <a:lnTo>
                    <a:pt x="264" y="48"/>
                  </a:lnTo>
                  <a:lnTo>
                    <a:pt x="252" y="51"/>
                  </a:lnTo>
                  <a:lnTo>
                    <a:pt x="229" y="30"/>
                  </a:lnTo>
                  <a:lnTo>
                    <a:pt x="206" y="11"/>
                  </a:lnTo>
                  <a:lnTo>
                    <a:pt x="203" y="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1" name="Freeform 206"/>
            <p:cNvSpPr>
              <a:spLocks noChangeAspect="1"/>
            </p:cNvSpPr>
            <p:nvPr/>
          </p:nvSpPr>
          <p:spPr bwMode="auto">
            <a:xfrm>
              <a:off x="3236" y="1810"/>
              <a:ext cx="78" cy="98"/>
            </a:xfrm>
            <a:custGeom>
              <a:avLst/>
              <a:gdLst>
                <a:gd name="T0" fmla="*/ 15 w 82"/>
                <a:gd name="T1" fmla="*/ 20 h 98"/>
                <a:gd name="T2" fmla="*/ 15 w 82"/>
                <a:gd name="T3" fmla="*/ 21 h 98"/>
                <a:gd name="T4" fmla="*/ 9 w 82"/>
                <a:gd name="T5" fmla="*/ 23 h 98"/>
                <a:gd name="T6" fmla="*/ 7 w 82"/>
                <a:gd name="T7" fmla="*/ 29 h 98"/>
                <a:gd name="T8" fmla="*/ 13 w 82"/>
                <a:gd name="T9" fmla="*/ 28 h 98"/>
                <a:gd name="T10" fmla="*/ 13 w 82"/>
                <a:gd name="T11" fmla="*/ 31 h 98"/>
                <a:gd name="T12" fmla="*/ 12 w 82"/>
                <a:gd name="T13" fmla="*/ 35 h 98"/>
                <a:gd name="T14" fmla="*/ 9 w 82"/>
                <a:gd name="T15" fmla="*/ 39 h 98"/>
                <a:gd name="T16" fmla="*/ 10 w 82"/>
                <a:gd name="T17" fmla="*/ 41 h 98"/>
                <a:gd name="T18" fmla="*/ 12 w 82"/>
                <a:gd name="T19" fmla="*/ 43 h 98"/>
                <a:gd name="T20" fmla="*/ 21 w 82"/>
                <a:gd name="T21" fmla="*/ 49 h 98"/>
                <a:gd name="T22" fmla="*/ 15 w 82"/>
                <a:gd name="T23" fmla="*/ 51 h 98"/>
                <a:gd name="T24" fmla="*/ 19 w 82"/>
                <a:gd name="T25" fmla="*/ 54 h 98"/>
                <a:gd name="T26" fmla="*/ 19 w 82"/>
                <a:gd name="T27" fmla="*/ 60 h 98"/>
                <a:gd name="T28" fmla="*/ 9 w 82"/>
                <a:gd name="T29" fmla="*/ 62 h 98"/>
                <a:gd name="T30" fmla="*/ 13 w 82"/>
                <a:gd name="T31" fmla="*/ 65 h 98"/>
                <a:gd name="T32" fmla="*/ 11 w 82"/>
                <a:gd name="T33" fmla="*/ 69 h 98"/>
                <a:gd name="T34" fmla="*/ 7 w 82"/>
                <a:gd name="T35" fmla="*/ 65 h 98"/>
                <a:gd name="T36" fmla="*/ 3 w 82"/>
                <a:gd name="T37" fmla="*/ 72 h 98"/>
                <a:gd name="T38" fmla="*/ 0 w 82"/>
                <a:gd name="T39" fmla="*/ 73 h 98"/>
                <a:gd name="T40" fmla="*/ 5 w 82"/>
                <a:gd name="T41" fmla="*/ 81 h 98"/>
                <a:gd name="T42" fmla="*/ 0 w 82"/>
                <a:gd name="T43" fmla="*/ 82 h 98"/>
                <a:gd name="T44" fmla="*/ 0 w 82"/>
                <a:gd name="T45" fmla="*/ 85 h 98"/>
                <a:gd name="T46" fmla="*/ 13 w 82"/>
                <a:gd name="T47" fmla="*/ 92 h 98"/>
                <a:gd name="T48" fmla="*/ 20 w 82"/>
                <a:gd name="T49" fmla="*/ 98 h 98"/>
                <a:gd name="T50" fmla="*/ 23 w 82"/>
                <a:gd name="T51" fmla="*/ 83 h 98"/>
                <a:gd name="T52" fmla="*/ 34 w 82"/>
                <a:gd name="T53" fmla="*/ 86 h 98"/>
                <a:gd name="T54" fmla="*/ 40 w 82"/>
                <a:gd name="T55" fmla="*/ 97 h 98"/>
                <a:gd name="T56" fmla="*/ 44 w 82"/>
                <a:gd name="T57" fmla="*/ 96 h 98"/>
                <a:gd name="T58" fmla="*/ 44 w 82"/>
                <a:gd name="T59" fmla="*/ 94 h 98"/>
                <a:gd name="T60" fmla="*/ 50 w 82"/>
                <a:gd name="T61" fmla="*/ 92 h 98"/>
                <a:gd name="T62" fmla="*/ 55 w 82"/>
                <a:gd name="T63" fmla="*/ 93 h 98"/>
                <a:gd name="T64" fmla="*/ 57 w 82"/>
                <a:gd name="T65" fmla="*/ 90 h 98"/>
                <a:gd name="T66" fmla="*/ 59 w 82"/>
                <a:gd name="T67" fmla="*/ 90 h 98"/>
                <a:gd name="T68" fmla="*/ 64 w 82"/>
                <a:gd name="T69" fmla="*/ 91 h 98"/>
                <a:gd name="T70" fmla="*/ 66 w 82"/>
                <a:gd name="T71" fmla="*/ 90 h 98"/>
                <a:gd name="T72" fmla="*/ 73 w 82"/>
                <a:gd name="T73" fmla="*/ 87 h 98"/>
                <a:gd name="T74" fmla="*/ 77 w 82"/>
                <a:gd name="T75" fmla="*/ 93 h 98"/>
                <a:gd name="T76" fmla="*/ 80 w 82"/>
                <a:gd name="T77" fmla="*/ 91 h 98"/>
                <a:gd name="T78" fmla="*/ 75 w 82"/>
                <a:gd name="T79" fmla="*/ 83 h 98"/>
                <a:gd name="T80" fmla="*/ 82 w 82"/>
                <a:gd name="T81" fmla="*/ 71 h 98"/>
                <a:gd name="T82" fmla="*/ 75 w 82"/>
                <a:gd name="T83" fmla="*/ 58 h 98"/>
                <a:gd name="T84" fmla="*/ 76 w 82"/>
                <a:gd name="T85" fmla="*/ 44 h 98"/>
                <a:gd name="T86" fmla="*/ 75 w 82"/>
                <a:gd name="T87" fmla="*/ 37 h 98"/>
                <a:gd name="T88" fmla="*/ 68 w 82"/>
                <a:gd name="T89" fmla="*/ 33 h 98"/>
                <a:gd name="T90" fmla="*/ 63 w 82"/>
                <a:gd name="T91" fmla="*/ 33 h 98"/>
                <a:gd name="T92" fmla="*/ 54 w 82"/>
                <a:gd name="T93" fmla="*/ 29 h 98"/>
                <a:gd name="T94" fmla="*/ 28 w 82"/>
                <a:gd name="T95" fmla="*/ 0 h 98"/>
                <a:gd name="T96" fmla="*/ 1 w 82"/>
                <a:gd name="T97" fmla="*/ 6 h 98"/>
                <a:gd name="T98" fmla="*/ 6 w 82"/>
                <a:gd name="T99" fmla="*/ 15 h 98"/>
                <a:gd name="T100" fmla="*/ 8 w 82"/>
                <a:gd name="T101" fmla="*/ 15 h 98"/>
                <a:gd name="T102" fmla="*/ 6 w 82"/>
                <a:gd name="T103" fmla="*/ 17 h 98"/>
                <a:gd name="T104" fmla="*/ 8 w 82"/>
                <a:gd name="T105" fmla="*/ 19 h 98"/>
                <a:gd name="T106" fmla="*/ 15 w 82"/>
                <a:gd name="T107" fmla="*/ 2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98">
                  <a:moveTo>
                    <a:pt x="15" y="20"/>
                  </a:moveTo>
                  <a:lnTo>
                    <a:pt x="15" y="21"/>
                  </a:lnTo>
                  <a:lnTo>
                    <a:pt x="9" y="23"/>
                  </a:lnTo>
                  <a:lnTo>
                    <a:pt x="7" y="29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12" y="35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2" y="43"/>
                  </a:lnTo>
                  <a:lnTo>
                    <a:pt x="21" y="49"/>
                  </a:lnTo>
                  <a:lnTo>
                    <a:pt x="15" y="51"/>
                  </a:lnTo>
                  <a:lnTo>
                    <a:pt x="19" y="54"/>
                  </a:lnTo>
                  <a:lnTo>
                    <a:pt x="19" y="60"/>
                  </a:lnTo>
                  <a:lnTo>
                    <a:pt x="9" y="62"/>
                  </a:lnTo>
                  <a:lnTo>
                    <a:pt x="13" y="65"/>
                  </a:lnTo>
                  <a:lnTo>
                    <a:pt x="11" y="69"/>
                  </a:lnTo>
                  <a:lnTo>
                    <a:pt x="7" y="65"/>
                  </a:lnTo>
                  <a:lnTo>
                    <a:pt x="3" y="72"/>
                  </a:lnTo>
                  <a:lnTo>
                    <a:pt x="0" y="73"/>
                  </a:lnTo>
                  <a:lnTo>
                    <a:pt x="5" y="81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3" y="92"/>
                  </a:lnTo>
                  <a:lnTo>
                    <a:pt x="20" y="98"/>
                  </a:lnTo>
                  <a:lnTo>
                    <a:pt x="23" y="83"/>
                  </a:lnTo>
                  <a:lnTo>
                    <a:pt x="34" y="86"/>
                  </a:lnTo>
                  <a:lnTo>
                    <a:pt x="40" y="97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50" y="92"/>
                  </a:lnTo>
                  <a:lnTo>
                    <a:pt x="55" y="93"/>
                  </a:lnTo>
                  <a:lnTo>
                    <a:pt x="57" y="90"/>
                  </a:lnTo>
                  <a:lnTo>
                    <a:pt x="59" y="90"/>
                  </a:lnTo>
                  <a:lnTo>
                    <a:pt x="64" y="91"/>
                  </a:lnTo>
                  <a:lnTo>
                    <a:pt x="66" y="90"/>
                  </a:lnTo>
                  <a:lnTo>
                    <a:pt x="73" y="87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75" y="83"/>
                  </a:lnTo>
                  <a:lnTo>
                    <a:pt x="82" y="71"/>
                  </a:lnTo>
                  <a:lnTo>
                    <a:pt x="75" y="58"/>
                  </a:lnTo>
                  <a:lnTo>
                    <a:pt x="76" y="44"/>
                  </a:lnTo>
                  <a:lnTo>
                    <a:pt x="75" y="37"/>
                  </a:lnTo>
                  <a:lnTo>
                    <a:pt x="68" y="33"/>
                  </a:lnTo>
                  <a:lnTo>
                    <a:pt x="63" y="33"/>
                  </a:lnTo>
                  <a:lnTo>
                    <a:pt x="54" y="29"/>
                  </a:lnTo>
                  <a:lnTo>
                    <a:pt x="28" y="0"/>
                  </a:lnTo>
                  <a:lnTo>
                    <a:pt x="1" y="6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2" name="Freeform 207"/>
            <p:cNvSpPr>
              <a:spLocks noChangeAspect="1"/>
            </p:cNvSpPr>
            <p:nvPr/>
          </p:nvSpPr>
          <p:spPr bwMode="auto">
            <a:xfrm>
              <a:off x="2976" y="1274"/>
              <a:ext cx="374" cy="267"/>
            </a:xfrm>
            <a:custGeom>
              <a:avLst/>
              <a:gdLst>
                <a:gd name="T0" fmla="*/ 213 w 372"/>
                <a:gd name="T1" fmla="*/ 33 h 266"/>
                <a:gd name="T2" fmla="*/ 208 w 372"/>
                <a:gd name="T3" fmla="*/ 30 h 266"/>
                <a:gd name="T4" fmla="*/ 203 w 372"/>
                <a:gd name="T5" fmla="*/ 33 h 266"/>
                <a:gd name="T6" fmla="*/ 186 w 372"/>
                <a:gd name="T7" fmla="*/ 32 h 266"/>
                <a:gd name="T8" fmla="*/ 180 w 372"/>
                <a:gd name="T9" fmla="*/ 46 h 266"/>
                <a:gd name="T10" fmla="*/ 177 w 372"/>
                <a:gd name="T11" fmla="*/ 55 h 266"/>
                <a:gd name="T12" fmla="*/ 162 w 372"/>
                <a:gd name="T13" fmla="*/ 60 h 266"/>
                <a:gd name="T14" fmla="*/ 152 w 372"/>
                <a:gd name="T15" fmla="*/ 60 h 266"/>
                <a:gd name="T16" fmla="*/ 151 w 372"/>
                <a:gd name="T17" fmla="*/ 67 h 266"/>
                <a:gd name="T18" fmla="*/ 142 w 372"/>
                <a:gd name="T19" fmla="*/ 72 h 266"/>
                <a:gd name="T20" fmla="*/ 139 w 372"/>
                <a:gd name="T21" fmla="*/ 80 h 266"/>
                <a:gd name="T22" fmla="*/ 121 w 372"/>
                <a:gd name="T23" fmla="*/ 89 h 266"/>
                <a:gd name="T24" fmla="*/ 130 w 372"/>
                <a:gd name="T25" fmla="*/ 96 h 266"/>
                <a:gd name="T26" fmla="*/ 113 w 372"/>
                <a:gd name="T27" fmla="*/ 110 h 266"/>
                <a:gd name="T28" fmla="*/ 97 w 372"/>
                <a:gd name="T29" fmla="*/ 123 h 266"/>
                <a:gd name="T30" fmla="*/ 101 w 372"/>
                <a:gd name="T31" fmla="*/ 128 h 266"/>
                <a:gd name="T32" fmla="*/ 76 w 372"/>
                <a:gd name="T33" fmla="*/ 141 h 266"/>
                <a:gd name="T34" fmla="*/ 87 w 372"/>
                <a:gd name="T35" fmla="*/ 145 h 266"/>
                <a:gd name="T36" fmla="*/ 81 w 372"/>
                <a:gd name="T37" fmla="*/ 152 h 266"/>
                <a:gd name="T38" fmla="*/ 61 w 372"/>
                <a:gd name="T39" fmla="*/ 153 h 266"/>
                <a:gd name="T40" fmla="*/ 51 w 372"/>
                <a:gd name="T41" fmla="*/ 165 h 266"/>
                <a:gd name="T42" fmla="*/ 30 w 372"/>
                <a:gd name="T43" fmla="*/ 162 h 266"/>
                <a:gd name="T44" fmla="*/ 41 w 372"/>
                <a:gd name="T45" fmla="*/ 168 h 266"/>
                <a:gd name="T46" fmla="*/ 32 w 372"/>
                <a:gd name="T47" fmla="*/ 178 h 266"/>
                <a:gd name="T48" fmla="*/ 21 w 372"/>
                <a:gd name="T49" fmla="*/ 178 h 266"/>
                <a:gd name="T50" fmla="*/ 6 w 372"/>
                <a:gd name="T51" fmla="*/ 181 h 266"/>
                <a:gd name="T52" fmla="*/ 22 w 372"/>
                <a:gd name="T53" fmla="*/ 187 h 266"/>
                <a:gd name="T54" fmla="*/ 2 w 372"/>
                <a:gd name="T55" fmla="*/ 197 h 266"/>
                <a:gd name="T56" fmla="*/ 24 w 372"/>
                <a:gd name="T57" fmla="*/ 199 h 266"/>
                <a:gd name="T58" fmla="*/ 37 w 372"/>
                <a:gd name="T59" fmla="*/ 202 h 266"/>
                <a:gd name="T60" fmla="*/ 0 w 372"/>
                <a:gd name="T61" fmla="*/ 205 h 266"/>
                <a:gd name="T62" fmla="*/ 0 w 372"/>
                <a:gd name="T63" fmla="*/ 210 h 266"/>
                <a:gd name="T64" fmla="*/ 2 w 372"/>
                <a:gd name="T65" fmla="*/ 221 h 266"/>
                <a:gd name="T66" fmla="*/ 22 w 372"/>
                <a:gd name="T67" fmla="*/ 216 h 266"/>
                <a:gd name="T68" fmla="*/ 22 w 372"/>
                <a:gd name="T69" fmla="*/ 216 h 266"/>
                <a:gd name="T70" fmla="*/ 7 w 372"/>
                <a:gd name="T71" fmla="*/ 233 h 266"/>
                <a:gd name="T72" fmla="*/ 20 w 372"/>
                <a:gd name="T73" fmla="*/ 236 h 266"/>
                <a:gd name="T74" fmla="*/ 12 w 372"/>
                <a:gd name="T75" fmla="*/ 247 h 266"/>
                <a:gd name="T76" fmla="*/ 49 w 372"/>
                <a:gd name="T77" fmla="*/ 266 h 266"/>
                <a:gd name="T78" fmla="*/ 89 w 372"/>
                <a:gd name="T79" fmla="*/ 232 h 266"/>
                <a:gd name="T80" fmla="*/ 106 w 372"/>
                <a:gd name="T81" fmla="*/ 247 h 266"/>
                <a:gd name="T82" fmla="*/ 118 w 372"/>
                <a:gd name="T83" fmla="*/ 203 h 266"/>
                <a:gd name="T84" fmla="*/ 112 w 372"/>
                <a:gd name="T85" fmla="*/ 168 h 266"/>
                <a:gd name="T86" fmla="*/ 139 w 372"/>
                <a:gd name="T87" fmla="*/ 138 h 266"/>
                <a:gd name="T88" fmla="*/ 140 w 372"/>
                <a:gd name="T89" fmla="*/ 97 h 266"/>
                <a:gd name="T90" fmla="*/ 170 w 372"/>
                <a:gd name="T91" fmla="*/ 62 h 266"/>
                <a:gd name="T92" fmla="*/ 218 w 372"/>
                <a:gd name="T93" fmla="*/ 50 h 266"/>
                <a:gd name="T94" fmla="*/ 233 w 372"/>
                <a:gd name="T95" fmla="*/ 33 h 266"/>
                <a:gd name="T96" fmla="*/ 287 w 372"/>
                <a:gd name="T97" fmla="*/ 46 h 266"/>
                <a:gd name="T98" fmla="*/ 322 w 372"/>
                <a:gd name="T99" fmla="*/ 19 h 266"/>
                <a:gd name="T100" fmla="*/ 362 w 372"/>
                <a:gd name="T101" fmla="*/ 30 h 266"/>
                <a:gd name="T102" fmla="*/ 363 w 372"/>
                <a:gd name="T103" fmla="*/ 23 h 266"/>
                <a:gd name="T104" fmla="*/ 372 w 372"/>
                <a:gd name="T105" fmla="*/ 14 h 266"/>
                <a:gd name="T106" fmla="*/ 333 w 372"/>
                <a:gd name="T107" fmla="*/ 8 h 266"/>
                <a:gd name="T108" fmla="*/ 327 w 372"/>
                <a:gd name="T109" fmla="*/ 8 h 266"/>
                <a:gd name="T110" fmla="*/ 315 w 372"/>
                <a:gd name="T111" fmla="*/ 3 h 266"/>
                <a:gd name="T112" fmla="*/ 283 w 372"/>
                <a:gd name="T113" fmla="*/ 18 h 266"/>
                <a:gd name="T114" fmla="*/ 275 w 372"/>
                <a:gd name="T115" fmla="*/ 3 h 266"/>
                <a:gd name="T116" fmla="*/ 247 w 372"/>
                <a:gd name="T117" fmla="*/ 19 h 266"/>
                <a:gd name="T118" fmla="*/ 242 w 372"/>
                <a:gd name="T119" fmla="*/ 20 h 266"/>
                <a:gd name="T120" fmla="*/ 220 w 372"/>
                <a:gd name="T121" fmla="*/ 2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2" h="266">
                  <a:moveTo>
                    <a:pt x="220" y="28"/>
                  </a:moveTo>
                  <a:lnTo>
                    <a:pt x="220" y="29"/>
                  </a:lnTo>
                  <a:lnTo>
                    <a:pt x="213" y="33"/>
                  </a:lnTo>
                  <a:lnTo>
                    <a:pt x="214" y="21"/>
                  </a:lnTo>
                  <a:lnTo>
                    <a:pt x="212" y="29"/>
                  </a:lnTo>
                  <a:lnTo>
                    <a:pt x="208" y="30"/>
                  </a:lnTo>
                  <a:lnTo>
                    <a:pt x="206" y="24"/>
                  </a:lnTo>
                  <a:lnTo>
                    <a:pt x="201" y="29"/>
                  </a:lnTo>
                  <a:lnTo>
                    <a:pt x="203" y="33"/>
                  </a:lnTo>
                  <a:lnTo>
                    <a:pt x="193" y="31"/>
                  </a:lnTo>
                  <a:lnTo>
                    <a:pt x="194" y="34"/>
                  </a:lnTo>
                  <a:lnTo>
                    <a:pt x="186" y="32"/>
                  </a:lnTo>
                  <a:lnTo>
                    <a:pt x="183" y="38"/>
                  </a:lnTo>
                  <a:lnTo>
                    <a:pt x="183" y="45"/>
                  </a:lnTo>
                  <a:lnTo>
                    <a:pt x="180" y="46"/>
                  </a:lnTo>
                  <a:lnTo>
                    <a:pt x="164" y="50"/>
                  </a:lnTo>
                  <a:lnTo>
                    <a:pt x="180" y="52"/>
                  </a:lnTo>
                  <a:lnTo>
                    <a:pt x="177" y="55"/>
                  </a:lnTo>
                  <a:lnTo>
                    <a:pt x="166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2" y="62"/>
                  </a:lnTo>
                  <a:lnTo>
                    <a:pt x="156" y="57"/>
                  </a:lnTo>
                  <a:lnTo>
                    <a:pt x="152" y="60"/>
                  </a:lnTo>
                  <a:lnTo>
                    <a:pt x="141" y="67"/>
                  </a:lnTo>
                  <a:lnTo>
                    <a:pt x="155" y="65"/>
                  </a:lnTo>
                  <a:lnTo>
                    <a:pt x="151" y="67"/>
                  </a:lnTo>
                  <a:lnTo>
                    <a:pt x="153" y="71"/>
                  </a:lnTo>
                  <a:lnTo>
                    <a:pt x="152" y="72"/>
                  </a:lnTo>
                  <a:lnTo>
                    <a:pt x="142" y="72"/>
                  </a:lnTo>
                  <a:lnTo>
                    <a:pt x="141" y="75"/>
                  </a:lnTo>
                  <a:lnTo>
                    <a:pt x="153" y="78"/>
                  </a:lnTo>
                  <a:lnTo>
                    <a:pt x="139" y="80"/>
                  </a:lnTo>
                  <a:lnTo>
                    <a:pt x="128" y="84"/>
                  </a:lnTo>
                  <a:lnTo>
                    <a:pt x="120" y="89"/>
                  </a:lnTo>
                  <a:lnTo>
                    <a:pt x="121" y="89"/>
                  </a:lnTo>
                  <a:lnTo>
                    <a:pt x="117" y="94"/>
                  </a:lnTo>
                  <a:lnTo>
                    <a:pt x="120" y="95"/>
                  </a:lnTo>
                  <a:lnTo>
                    <a:pt x="130" y="96"/>
                  </a:lnTo>
                  <a:lnTo>
                    <a:pt x="116" y="101"/>
                  </a:lnTo>
                  <a:lnTo>
                    <a:pt x="112" y="106"/>
                  </a:lnTo>
                  <a:lnTo>
                    <a:pt x="113" y="110"/>
                  </a:lnTo>
                  <a:lnTo>
                    <a:pt x="113" y="115"/>
                  </a:lnTo>
                  <a:lnTo>
                    <a:pt x="116" y="116"/>
                  </a:lnTo>
                  <a:lnTo>
                    <a:pt x="97" y="123"/>
                  </a:lnTo>
                  <a:lnTo>
                    <a:pt x="97" y="124"/>
                  </a:lnTo>
                  <a:lnTo>
                    <a:pt x="104" y="121"/>
                  </a:lnTo>
                  <a:lnTo>
                    <a:pt x="101" y="128"/>
                  </a:lnTo>
                  <a:lnTo>
                    <a:pt x="92" y="131"/>
                  </a:lnTo>
                  <a:lnTo>
                    <a:pt x="86" y="133"/>
                  </a:lnTo>
                  <a:lnTo>
                    <a:pt x="76" y="141"/>
                  </a:lnTo>
                  <a:lnTo>
                    <a:pt x="72" y="147"/>
                  </a:lnTo>
                  <a:lnTo>
                    <a:pt x="79" y="150"/>
                  </a:lnTo>
                  <a:lnTo>
                    <a:pt x="87" y="14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81" y="152"/>
                  </a:lnTo>
                  <a:lnTo>
                    <a:pt x="74" y="152"/>
                  </a:lnTo>
                  <a:lnTo>
                    <a:pt x="63" y="151"/>
                  </a:lnTo>
                  <a:lnTo>
                    <a:pt x="61" y="153"/>
                  </a:lnTo>
                  <a:lnTo>
                    <a:pt x="53" y="158"/>
                  </a:lnTo>
                  <a:lnTo>
                    <a:pt x="49" y="162"/>
                  </a:lnTo>
                  <a:lnTo>
                    <a:pt x="51" y="165"/>
                  </a:lnTo>
                  <a:lnTo>
                    <a:pt x="47" y="163"/>
                  </a:lnTo>
                  <a:lnTo>
                    <a:pt x="51" y="168"/>
                  </a:lnTo>
                  <a:lnTo>
                    <a:pt x="30" y="162"/>
                  </a:lnTo>
                  <a:lnTo>
                    <a:pt x="28" y="168"/>
                  </a:lnTo>
                  <a:lnTo>
                    <a:pt x="35" y="168"/>
                  </a:lnTo>
                  <a:lnTo>
                    <a:pt x="41" y="168"/>
                  </a:lnTo>
                  <a:lnTo>
                    <a:pt x="35" y="170"/>
                  </a:lnTo>
                  <a:lnTo>
                    <a:pt x="21" y="172"/>
                  </a:lnTo>
                  <a:lnTo>
                    <a:pt x="32" y="178"/>
                  </a:lnTo>
                  <a:lnTo>
                    <a:pt x="29" y="179"/>
                  </a:lnTo>
                  <a:lnTo>
                    <a:pt x="20" y="174"/>
                  </a:lnTo>
                  <a:lnTo>
                    <a:pt x="21" y="178"/>
                  </a:lnTo>
                  <a:lnTo>
                    <a:pt x="12" y="179"/>
                  </a:lnTo>
                  <a:lnTo>
                    <a:pt x="14" y="181"/>
                  </a:lnTo>
                  <a:lnTo>
                    <a:pt x="6" y="181"/>
                  </a:lnTo>
                  <a:lnTo>
                    <a:pt x="1" y="181"/>
                  </a:lnTo>
                  <a:lnTo>
                    <a:pt x="0" y="186"/>
                  </a:lnTo>
                  <a:lnTo>
                    <a:pt x="22" y="187"/>
                  </a:lnTo>
                  <a:lnTo>
                    <a:pt x="0" y="188"/>
                  </a:lnTo>
                  <a:lnTo>
                    <a:pt x="6" y="194"/>
                  </a:lnTo>
                  <a:lnTo>
                    <a:pt x="2" y="197"/>
                  </a:lnTo>
                  <a:lnTo>
                    <a:pt x="4" y="197"/>
                  </a:lnTo>
                  <a:lnTo>
                    <a:pt x="1" y="201"/>
                  </a:lnTo>
                  <a:lnTo>
                    <a:pt x="24" y="199"/>
                  </a:lnTo>
                  <a:lnTo>
                    <a:pt x="34" y="198"/>
                  </a:lnTo>
                  <a:lnTo>
                    <a:pt x="36" y="197"/>
                  </a:lnTo>
                  <a:lnTo>
                    <a:pt x="37" y="202"/>
                  </a:lnTo>
                  <a:lnTo>
                    <a:pt x="34" y="205"/>
                  </a:lnTo>
                  <a:lnTo>
                    <a:pt x="21" y="202"/>
                  </a:lnTo>
                  <a:lnTo>
                    <a:pt x="0" y="205"/>
                  </a:lnTo>
                  <a:lnTo>
                    <a:pt x="3" y="209"/>
                  </a:lnTo>
                  <a:lnTo>
                    <a:pt x="3" y="210"/>
                  </a:lnTo>
                  <a:lnTo>
                    <a:pt x="0" y="210"/>
                  </a:lnTo>
                  <a:lnTo>
                    <a:pt x="11" y="212"/>
                  </a:lnTo>
                  <a:lnTo>
                    <a:pt x="6" y="216"/>
                  </a:lnTo>
                  <a:lnTo>
                    <a:pt x="2" y="221"/>
                  </a:lnTo>
                  <a:lnTo>
                    <a:pt x="11" y="220"/>
                  </a:lnTo>
                  <a:lnTo>
                    <a:pt x="13" y="224"/>
                  </a:lnTo>
                  <a:lnTo>
                    <a:pt x="22" y="216"/>
                  </a:lnTo>
                  <a:lnTo>
                    <a:pt x="28" y="215"/>
                  </a:lnTo>
                  <a:lnTo>
                    <a:pt x="24" y="222"/>
                  </a:lnTo>
                  <a:lnTo>
                    <a:pt x="22" y="216"/>
                  </a:lnTo>
                  <a:lnTo>
                    <a:pt x="14" y="230"/>
                  </a:lnTo>
                  <a:lnTo>
                    <a:pt x="16" y="231"/>
                  </a:lnTo>
                  <a:lnTo>
                    <a:pt x="7" y="233"/>
                  </a:lnTo>
                  <a:lnTo>
                    <a:pt x="6" y="240"/>
                  </a:lnTo>
                  <a:lnTo>
                    <a:pt x="14" y="237"/>
                  </a:lnTo>
                  <a:lnTo>
                    <a:pt x="20" y="236"/>
                  </a:lnTo>
                  <a:lnTo>
                    <a:pt x="21" y="241"/>
                  </a:lnTo>
                  <a:lnTo>
                    <a:pt x="18" y="246"/>
                  </a:lnTo>
                  <a:lnTo>
                    <a:pt x="12" y="247"/>
                  </a:lnTo>
                  <a:lnTo>
                    <a:pt x="13" y="258"/>
                  </a:lnTo>
                  <a:lnTo>
                    <a:pt x="27" y="265"/>
                  </a:lnTo>
                  <a:lnTo>
                    <a:pt x="49" y="266"/>
                  </a:lnTo>
                  <a:lnTo>
                    <a:pt x="75" y="245"/>
                  </a:lnTo>
                  <a:lnTo>
                    <a:pt x="87" y="244"/>
                  </a:lnTo>
                  <a:lnTo>
                    <a:pt x="89" y="232"/>
                  </a:lnTo>
                  <a:lnTo>
                    <a:pt x="94" y="229"/>
                  </a:lnTo>
                  <a:lnTo>
                    <a:pt x="97" y="243"/>
                  </a:lnTo>
                  <a:lnTo>
                    <a:pt x="106" y="247"/>
                  </a:lnTo>
                  <a:lnTo>
                    <a:pt x="116" y="227"/>
                  </a:lnTo>
                  <a:lnTo>
                    <a:pt x="118" y="209"/>
                  </a:lnTo>
                  <a:lnTo>
                    <a:pt x="118" y="203"/>
                  </a:lnTo>
                  <a:lnTo>
                    <a:pt x="125" y="197"/>
                  </a:lnTo>
                  <a:lnTo>
                    <a:pt x="112" y="189"/>
                  </a:lnTo>
                  <a:lnTo>
                    <a:pt x="112" y="168"/>
                  </a:lnTo>
                  <a:lnTo>
                    <a:pt x="110" y="148"/>
                  </a:lnTo>
                  <a:lnTo>
                    <a:pt x="125" y="139"/>
                  </a:lnTo>
                  <a:lnTo>
                    <a:pt x="139" y="138"/>
                  </a:lnTo>
                  <a:lnTo>
                    <a:pt x="131" y="129"/>
                  </a:lnTo>
                  <a:lnTo>
                    <a:pt x="143" y="104"/>
                  </a:lnTo>
                  <a:lnTo>
                    <a:pt x="140" y="97"/>
                  </a:lnTo>
                  <a:lnTo>
                    <a:pt x="154" y="94"/>
                  </a:lnTo>
                  <a:lnTo>
                    <a:pt x="161" y="83"/>
                  </a:lnTo>
                  <a:lnTo>
                    <a:pt x="170" y="62"/>
                  </a:lnTo>
                  <a:lnTo>
                    <a:pt x="189" y="56"/>
                  </a:lnTo>
                  <a:lnTo>
                    <a:pt x="191" y="50"/>
                  </a:lnTo>
                  <a:lnTo>
                    <a:pt x="218" y="50"/>
                  </a:lnTo>
                  <a:lnTo>
                    <a:pt x="217" y="39"/>
                  </a:lnTo>
                  <a:lnTo>
                    <a:pt x="223" y="39"/>
                  </a:lnTo>
                  <a:lnTo>
                    <a:pt x="233" y="33"/>
                  </a:lnTo>
                  <a:lnTo>
                    <a:pt x="251" y="43"/>
                  </a:lnTo>
                  <a:lnTo>
                    <a:pt x="267" y="46"/>
                  </a:lnTo>
                  <a:lnTo>
                    <a:pt x="287" y="46"/>
                  </a:lnTo>
                  <a:lnTo>
                    <a:pt x="295" y="42"/>
                  </a:lnTo>
                  <a:lnTo>
                    <a:pt x="301" y="28"/>
                  </a:lnTo>
                  <a:lnTo>
                    <a:pt x="322" y="19"/>
                  </a:lnTo>
                  <a:lnTo>
                    <a:pt x="347" y="25"/>
                  </a:lnTo>
                  <a:lnTo>
                    <a:pt x="348" y="39"/>
                  </a:lnTo>
                  <a:lnTo>
                    <a:pt x="362" y="30"/>
                  </a:lnTo>
                  <a:lnTo>
                    <a:pt x="372" y="29"/>
                  </a:lnTo>
                  <a:lnTo>
                    <a:pt x="372" y="24"/>
                  </a:lnTo>
                  <a:lnTo>
                    <a:pt x="363" y="23"/>
                  </a:lnTo>
                  <a:lnTo>
                    <a:pt x="355" y="24"/>
                  </a:lnTo>
                  <a:lnTo>
                    <a:pt x="344" y="18"/>
                  </a:lnTo>
                  <a:lnTo>
                    <a:pt x="372" y="14"/>
                  </a:lnTo>
                  <a:lnTo>
                    <a:pt x="358" y="8"/>
                  </a:lnTo>
                  <a:lnTo>
                    <a:pt x="344" y="4"/>
                  </a:lnTo>
                  <a:lnTo>
                    <a:pt x="333" y="8"/>
                  </a:lnTo>
                  <a:lnTo>
                    <a:pt x="330" y="17"/>
                  </a:lnTo>
                  <a:lnTo>
                    <a:pt x="329" y="10"/>
                  </a:lnTo>
                  <a:lnTo>
                    <a:pt x="327" y="8"/>
                  </a:lnTo>
                  <a:lnTo>
                    <a:pt x="326" y="7"/>
                  </a:lnTo>
                  <a:lnTo>
                    <a:pt x="324" y="0"/>
                  </a:lnTo>
                  <a:lnTo>
                    <a:pt x="315" y="3"/>
                  </a:lnTo>
                  <a:lnTo>
                    <a:pt x="306" y="13"/>
                  </a:lnTo>
                  <a:lnTo>
                    <a:pt x="301" y="3"/>
                  </a:lnTo>
                  <a:lnTo>
                    <a:pt x="283" y="18"/>
                  </a:lnTo>
                  <a:lnTo>
                    <a:pt x="291" y="6"/>
                  </a:lnTo>
                  <a:lnTo>
                    <a:pt x="287" y="4"/>
                  </a:lnTo>
                  <a:lnTo>
                    <a:pt x="275" y="3"/>
                  </a:lnTo>
                  <a:lnTo>
                    <a:pt x="275" y="8"/>
                  </a:lnTo>
                  <a:lnTo>
                    <a:pt x="258" y="19"/>
                  </a:lnTo>
                  <a:lnTo>
                    <a:pt x="247" y="19"/>
                  </a:lnTo>
                  <a:lnTo>
                    <a:pt x="248" y="16"/>
                  </a:lnTo>
                  <a:lnTo>
                    <a:pt x="232" y="17"/>
                  </a:lnTo>
                  <a:lnTo>
                    <a:pt x="242" y="20"/>
                  </a:lnTo>
                  <a:lnTo>
                    <a:pt x="240" y="23"/>
                  </a:lnTo>
                  <a:lnTo>
                    <a:pt x="230" y="23"/>
                  </a:lnTo>
                  <a:lnTo>
                    <a:pt x="220" y="2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3" name="Freeform 208"/>
            <p:cNvSpPr>
              <a:spLocks noChangeAspect="1"/>
            </p:cNvSpPr>
            <p:nvPr/>
          </p:nvSpPr>
          <p:spPr bwMode="auto">
            <a:xfrm>
              <a:off x="3028" y="1112"/>
              <a:ext cx="143" cy="61"/>
            </a:xfrm>
            <a:custGeom>
              <a:avLst/>
              <a:gdLst>
                <a:gd name="T0" fmla="*/ 34 w 139"/>
                <a:gd name="T1" fmla="*/ 5 h 60"/>
                <a:gd name="T2" fmla="*/ 15 w 139"/>
                <a:gd name="T3" fmla="*/ 5 h 60"/>
                <a:gd name="T4" fmla="*/ 0 w 139"/>
                <a:gd name="T5" fmla="*/ 7 h 60"/>
                <a:gd name="T6" fmla="*/ 3 w 139"/>
                <a:gd name="T7" fmla="*/ 13 h 60"/>
                <a:gd name="T8" fmla="*/ 14 w 139"/>
                <a:gd name="T9" fmla="*/ 13 h 60"/>
                <a:gd name="T10" fmla="*/ 15 w 139"/>
                <a:gd name="T11" fmla="*/ 18 h 60"/>
                <a:gd name="T12" fmla="*/ 6 w 139"/>
                <a:gd name="T13" fmla="*/ 19 h 60"/>
                <a:gd name="T14" fmla="*/ 23 w 139"/>
                <a:gd name="T15" fmla="*/ 26 h 60"/>
                <a:gd name="T16" fmla="*/ 37 w 139"/>
                <a:gd name="T17" fmla="*/ 32 h 60"/>
                <a:gd name="T18" fmla="*/ 47 w 139"/>
                <a:gd name="T19" fmla="*/ 26 h 60"/>
                <a:gd name="T20" fmla="*/ 57 w 139"/>
                <a:gd name="T21" fmla="*/ 22 h 60"/>
                <a:gd name="T22" fmla="*/ 58 w 139"/>
                <a:gd name="T23" fmla="*/ 25 h 60"/>
                <a:gd name="T24" fmla="*/ 74 w 139"/>
                <a:gd name="T25" fmla="*/ 22 h 60"/>
                <a:gd name="T26" fmla="*/ 75 w 139"/>
                <a:gd name="T27" fmla="*/ 28 h 60"/>
                <a:gd name="T28" fmla="*/ 43 w 139"/>
                <a:gd name="T29" fmla="*/ 33 h 60"/>
                <a:gd name="T30" fmla="*/ 39 w 139"/>
                <a:gd name="T31" fmla="*/ 37 h 60"/>
                <a:gd name="T32" fmla="*/ 79 w 139"/>
                <a:gd name="T33" fmla="*/ 37 h 60"/>
                <a:gd name="T34" fmla="*/ 63 w 139"/>
                <a:gd name="T35" fmla="*/ 40 h 60"/>
                <a:gd name="T36" fmla="*/ 70 w 139"/>
                <a:gd name="T37" fmla="*/ 42 h 60"/>
                <a:gd name="T38" fmla="*/ 46 w 139"/>
                <a:gd name="T39" fmla="*/ 44 h 60"/>
                <a:gd name="T40" fmla="*/ 72 w 139"/>
                <a:gd name="T41" fmla="*/ 53 h 60"/>
                <a:gd name="T42" fmla="*/ 83 w 139"/>
                <a:gd name="T43" fmla="*/ 60 h 60"/>
                <a:gd name="T44" fmla="*/ 86 w 139"/>
                <a:gd name="T45" fmla="*/ 56 h 60"/>
                <a:gd name="T46" fmla="*/ 98 w 139"/>
                <a:gd name="T47" fmla="*/ 43 h 60"/>
                <a:gd name="T48" fmla="*/ 105 w 139"/>
                <a:gd name="T49" fmla="*/ 34 h 60"/>
                <a:gd name="T50" fmla="*/ 108 w 139"/>
                <a:gd name="T51" fmla="*/ 29 h 60"/>
                <a:gd name="T52" fmla="*/ 139 w 139"/>
                <a:gd name="T53" fmla="*/ 22 h 60"/>
                <a:gd name="T54" fmla="*/ 103 w 139"/>
                <a:gd name="T55" fmla="*/ 14 h 60"/>
                <a:gd name="T56" fmla="*/ 99 w 139"/>
                <a:gd name="T57" fmla="*/ 9 h 60"/>
                <a:gd name="T58" fmla="*/ 90 w 139"/>
                <a:gd name="T59" fmla="*/ 10 h 60"/>
                <a:gd name="T60" fmla="*/ 89 w 139"/>
                <a:gd name="T61" fmla="*/ 7 h 60"/>
                <a:gd name="T62" fmla="*/ 70 w 139"/>
                <a:gd name="T63" fmla="*/ 0 h 60"/>
                <a:gd name="T64" fmla="*/ 72 w 139"/>
                <a:gd name="T65" fmla="*/ 20 h 60"/>
                <a:gd name="T66" fmla="*/ 49 w 139"/>
                <a:gd name="T67" fmla="*/ 4 h 60"/>
                <a:gd name="T68" fmla="*/ 39 w 139"/>
                <a:gd name="T69" fmla="*/ 10 h 60"/>
                <a:gd name="T70" fmla="*/ 29 w 139"/>
                <a:gd name="T71" fmla="*/ 8 h 60"/>
                <a:gd name="T72" fmla="*/ 34 w 139"/>
                <a:gd name="T73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60">
                  <a:moveTo>
                    <a:pt x="34" y="5"/>
                  </a:moveTo>
                  <a:lnTo>
                    <a:pt x="15" y="5"/>
                  </a:lnTo>
                  <a:lnTo>
                    <a:pt x="0" y="7"/>
                  </a:lnTo>
                  <a:lnTo>
                    <a:pt x="3" y="13"/>
                  </a:lnTo>
                  <a:lnTo>
                    <a:pt x="14" y="13"/>
                  </a:lnTo>
                  <a:lnTo>
                    <a:pt x="15" y="18"/>
                  </a:lnTo>
                  <a:lnTo>
                    <a:pt x="6" y="19"/>
                  </a:lnTo>
                  <a:lnTo>
                    <a:pt x="23" y="26"/>
                  </a:lnTo>
                  <a:lnTo>
                    <a:pt x="37" y="32"/>
                  </a:lnTo>
                  <a:lnTo>
                    <a:pt x="47" y="26"/>
                  </a:lnTo>
                  <a:lnTo>
                    <a:pt x="57" y="22"/>
                  </a:lnTo>
                  <a:lnTo>
                    <a:pt x="58" y="25"/>
                  </a:lnTo>
                  <a:lnTo>
                    <a:pt x="74" y="22"/>
                  </a:lnTo>
                  <a:lnTo>
                    <a:pt x="75" y="28"/>
                  </a:lnTo>
                  <a:lnTo>
                    <a:pt x="43" y="33"/>
                  </a:lnTo>
                  <a:lnTo>
                    <a:pt x="39" y="37"/>
                  </a:lnTo>
                  <a:lnTo>
                    <a:pt x="79" y="37"/>
                  </a:lnTo>
                  <a:lnTo>
                    <a:pt x="63" y="40"/>
                  </a:lnTo>
                  <a:lnTo>
                    <a:pt x="70" y="42"/>
                  </a:lnTo>
                  <a:lnTo>
                    <a:pt x="46" y="44"/>
                  </a:lnTo>
                  <a:lnTo>
                    <a:pt x="72" y="53"/>
                  </a:lnTo>
                  <a:lnTo>
                    <a:pt x="83" y="60"/>
                  </a:lnTo>
                  <a:lnTo>
                    <a:pt x="86" y="56"/>
                  </a:lnTo>
                  <a:lnTo>
                    <a:pt x="98" y="43"/>
                  </a:lnTo>
                  <a:lnTo>
                    <a:pt x="105" y="34"/>
                  </a:lnTo>
                  <a:lnTo>
                    <a:pt x="108" y="29"/>
                  </a:lnTo>
                  <a:lnTo>
                    <a:pt x="139" y="22"/>
                  </a:lnTo>
                  <a:lnTo>
                    <a:pt x="103" y="14"/>
                  </a:lnTo>
                  <a:lnTo>
                    <a:pt x="99" y="9"/>
                  </a:lnTo>
                  <a:lnTo>
                    <a:pt x="90" y="10"/>
                  </a:lnTo>
                  <a:lnTo>
                    <a:pt x="89" y="7"/>
                  </a:lnTo>
                  <a:lnTo>
                    <a:pt x="70" y="0"/>
                  </a:lnTo>
                  <a:lnTo>
                    <a:pt x="72" y="20"/>
                  </a:lnTo>
                  <a:lnTo>
                    <a:pt x="49" y="4"/>
                  </a:lnTo>
                  <a:lnTo>
                    <a:pt x="39" y="10"/>
                  </a:lnTo>
                  <a:lnTo>
                    <a:pt x="29" y="8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4" name="Freeform 209"/>
            <p:cNvSpPr>
              <a:spLocks noChangeAspect="1"/>
            </p:cNvSpPr>
            <p:nvPr/>
          </p:nvSpPr>
          <p:spPr bwMode="auto">
            <a:xfrm>
              <a:off x="3124" y="1106"/>
              <a:ext cx="117" cy="19"/>
            </a:xfrm>
            <a:custGeom>
              <a:avLst/>
              <a:gdLst>
                <a:gd name="T0" fmla="*/ 50 w 115"/>
                <a:gd name="T1" fmla="*/ 6 h 19"/>
                <a:gd name="T2" fmla="*/ 19 w 115"/>
                <a:gd name="T3" fmla="*/ 2 h 19"/>
                <a:gd name="T4" fmla="*/ 12 w 115"/>
                <a:gd name="T5" fmla="*/ 4 h 19"/>
                <a:gd name="T6" fmla="*/ 0 w 115"/>
                <a:gd name="T7" fmla="*/ 6 h 19"/>
                <a:gd name="T8" fmla="*/ 1 w 115"/>
                <a:gd name="T9" fmla="*/ 8 h 19"/>
                <a:gd name="T10" fmla="*/ 47 w 115"/>
                <a:gd name="T11" fmla="*/ 11 h 19"/>
                <a:gd name="T12" fmla="*/ 25 w 115"/>
                <a:gd name="T13" fmla="*/ 15 h 19"/>
                <a:gd name="T14" fmla="*/ 60 w 115"/>
                <a:gd name="T15" fmla="*/ 19 h 19"/>
                <a:gd name="T16" fmla="*/ 98 w 115"/>
                <a:gd name="T17" fmla="*/ 17 h 19"/>
                <a:gd name="T18" fmla="*/ 115 w 115"/>
                <a:gd name="T19" fmla="*/ 8 h 19"/>
                <a:gd name="T20" fmla="*/ 106 w 115"/>
                <a:gd name="T21" fmla="*/ 4 h 19"/>
                <a:gd name="T22" fmla="*/ 69 w 115"/>
                <a:gd name="T23" fmla="*/ 3 h 19"/>
                <a:gd name="T24" fmla="*/ 63 w 115"/>
                <a:gd name="T25" fmla="*/ 3 h 19"/>
                <a:gd name="T26" fmla="*/ 57 w 115"/>
                <a:gd name="T27" fmla="*/ 0 h 19"/>
                <a:gd name="T28" fmla="*/ 52 w 115"/>
                <a:gd name="T29" fmla="*/ 3 h 19"/>
                <a:gd name="T30" fmla="*/ 50 w 115"/>
                <a:gd name="T3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9">
                  <a:moveTo>
                    <a:pt x="50" y="6"/>
                  </a:moveTo>
                  <a:lnTo>
                    <a:pt x="19" y="2"/>
                  </a:lnTo>
                  <a:lnTo>
                    <a:pt x="12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47" y="11"/>
                  </a:lnTo>
                  <a:lnTo>
                    <a:pt x="25" y="15"/>
                  </a:lnTo>
                  <a:lnTo>
                    <a:pt x="60" y="19"/>
                  </a:lnTo>
                  <a:lnTo>
                    <a:pt x="98" y="17"/>
                  </a:lnTo>
                  <a:lnTo>
                    <a:pt x="115" y="8"/>
                  </a:lnTo>
                  <a:lnTo>
                    <a:pt x="106" y="4"/>
                  </a:lnTo>
                  <a:lnTo>
                    <a:pt x="69" y="3"/>
                  </a:lnTo>
                  <a:lnTo>
                    <a:pt x="63" y="3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5" name="Freeform 210"/>
            <p:cNvSpPr>
              <a:spLocks noChangeAspect="1"/>
            </p:cNvSpPr>
            <p:nvPr/>
          </p:nvSpPr>
          <p:spPr bwMode="auto">
            <a:xfrm>
              <a:off x="3168" y="1145"/>
              <a:ext cx="55" cy="12"/>
            </a:xfrm>
            <a:custGeom>
              <a:avLst/>
              <a:gdLst>
                <a:gd name="T0" fmla="*/ 41 w 55"/>
                <a:gd name="T1" fmla="*/ 11 h 12"/>
                <a:gd name="T2" fmla="*/ 23 w 55"/>
                <a:gd name="T3" fmla="*/ 12 h 12"/>
                <a:gd name="T4" fmla="*/ 6 w 55"/>
                <a:gd name="T5" fmla="*/ 11 h 12"/>
                <a:gd name="T6" fmla="*/ 10 w 55"/>
                <a:gd name="T7" fmla="*/ 4 h 12"/>
                <a:gd name="T8" fmla="*/ 0 w 55"/>
                <a:gd name="T9" fmla="*/ 0 h 12"/>
                <a:gd name="T10" fmla="*/ 33 w 55"/>
                <a:gd name="T11" fmla="*/ 0 h 12"/>
                <a:gd name="T12" fmla="*/ 55 w 55"/>
                <a:gd name="T13" fmla="*/ 7 h 12"/>
                <a:gd name="T14" fmla="*/ 41 w 55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2">
                  <a:moveTo>
                    <a:pt x="41" y="11"/>
                  </a:moveTo>
                  <a:lnTo>
                    <a:pt x="23" y="12"/>
                  </a:lnTo>
                  <a:lnTo>
                    <a:pt x="6" y="11"/>
                  </a:lnTo>
                  <a:lnTo>
                    <a:pt x="10" y="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7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6" name="Freeform 211"/>
            <p:cNvSpPr>
              <a:spLocks noChangeAspect="1"/>
            </p:cNvSpPr>
            <p:nvPr/>
          </p:nvSpPr>
          <p:spPr bwMode="auto">
            <a:xfrm>
              <a:off x="3119" y="1316"/>
              <a:ext cx="22" cy="11"/>
            </a:xfrm>
            <a:custGeom>
              <a:avLst/>
              <a:gdLst>
                <a:gd name="T0" fmla="*/ 11 w 20"/>
                <a:gd name="T1" fmla="*/ 0 h 11"/>
                <a:gd name="T2" fmla="*/ 5 w 20"/>
                <a:gd name="T3" fmla="*/ 9 h 11"/>
                <a:gd name="T4" fmla="*/ 0 w 20"/>
                <a:gd name="T5" fmla="*/ 11 h 11"/>
                <a:gd name="T6" fmla="*/ 8 w 20"/>
                <a:gd name="T7" fmla="*/ 9 h 11"/>
                <a:gd name="T8" fmla="*/ 12 w 20"/>
                <a:gd name="T9" fmla="*/ 11 h 11"/>
                <a:gd name="T10" fmla="*/ 20 w 20"/>
                <a:gd name="T11" fmla="*/ 2 h 11"/>
                <a:gd name="T12" fmla="*/ 13 w 20"/>
                <a:gd name="T13" fmla="*/ 4 h 11"/>
                <a:gd name="T14" fmla="*/ 1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1" y="0"/>
                  </a:moveTo>
                  <a:lnTo>
                    <a:pt x="5" y="9"/>
                  </a:lnTo>
                  <a:lnTo>
                    <a:pt x="0" y="11"/>
                  </a:lnTo>
                  <a:lnTo>
                    <a:pt x="8" y="9"/>
                  </a:lnTo>
                  <a:lnTo>
                    <a:pt x="12" y="11"/>
                  </a:lnTo>
                  <a:lnTo>
                    <a:pt x="20" y="2"/>
                  </a:lnTo>
                  <a:lnTo>
                    <a:pt x="13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7" name="Freeform 212"/>
            <p:cNvSpPr>
              <a:spLocks noChangeAspect="1"/>
            </p:cNvSpPr>
            <p:nvPr/>
          </p:nvSpPr>
          <p:spPr bwMode="auto">
            <a:xfrm>
              <a:off x="3197" y="1293"/>
              <a:ext cx="195" cy="209"/>
            </a:xfrm>
            <a:custGeom>
              <a:avLst/>
              <a:gdLst>
                <a:gd name="T0" fmla="*/ 164 w 196"/>
                <a:gd name="T1" fmla="*/ 112 h 208"/>
                <a:gd name="T2" fmla="*/ 159 w 196"/>
                <a:gd name="T3" fmla="*/ 106 h 208"/>
                <a:gd name="T4" fmla="*/ 158 w 196"/>
                <a:gd name="T5" fmla="*/ 87 h 208"/>
                <a:gd name="T6" fmla="*/ 138 w 196"/>
                <a:gd name="T7" fmla="*/ 64 h 208"/>
                <a:gd name="T8" fmla="*/ 147 w 196"/>
                <a:gd name="T9" fmla="*/ 50 h 208"/>
                <a:gd name="T10" fmla="*/ 125 w 196"/>
                <a:gd name="T11" fmla="*/ 37 h 208"/>
                <a:gd name="T12" fmla="*/ 124 w 196"/>
                <a:gd name="T13" fmla="*/ 24 h 208"/>
                <a:gd name="T14" fmla="*/ 125 w 196"/>
                <a:gd name="T15" fmla="*/ 20 h 208"/>
                <a:gd name="T16" fmla="*/ 124 w 196"/>
                <a:gd name="T17" fmla="*/ 6 h 208"/>
                <a:gd name="T18" fmla="*/ 99 w 196"/>
                <a:gd name="T19" fmla="*/ 0 h 208"/>
                <a:gd name="T20" fmla="*/ 78 w 196"/>
                <a:gd name="T21" fmla="*/ 9 h 208"/>
                <a:gd name="T22" fmla="*/ 72 w 196"/>
                <a:gd name="T23" fmla="*/ 23 h 208"/>
                <a:gd name="T24" fmla="*/ 64 w 196"/>
                <a:gd name="T25" fmla="*/ 27 h 208"/>
                <a:gd name="T26" fmla="*/ 44 w 196"/>
                <a:gd name="T27" fmla="*/ 27 h 208"/>
                <a:gd name="T28" fmla="*/ 28 w 196"/>
                <a:gd name="T29" fmla="*/ 24 h 208"/>
                <a:gd name="T30" fmla="*/ 10 w 196"/>
                <a:gd name="T31" fmla="*/ 14 h 208"/>
                <a:gd name="T32" fmla="*/ 0 w 196"/>
                <a:gd name="T33" fmla="*/ 20 h 208"/>
                <a:gd name="T34" fmla="*/ 44 w 196"/>
                <a:gd name="T35" fmla="*/ 38 h 208"/>
                <a:gd name="T36" fmla="*/ 59 w 196"/>
                <a:gd name="T37" fmla="*/ 65 h 208"/>
                <a:gd name="T38" fmla="*/ 67 w 196"/>
                <a:gd name="T39" fmla="*/ 85 h 208"/>
                <a:gd name="T40" fmla="*/ 74 w 196"/>
                <a:gd name="T41" fmla="*/ 84 h 208"/>
                <a:gd name="T42" fmla="*/ 81 w 196"/>
                <a:gd name="T43" fmla="*/ 89 h 208"/>
                <a:gd name="T44" fmla="*/ 86 w 196"/>
                <a:gd name="T45" fmla="*/ 104 h 208"/>
                <a:gd name="T46" fmla="*/ 58 w 196"/>
                <a:gd name="T47" fmla="*/ 125 h 208"/>
                <a:gd name="T48" fmla="*/ 47 w 196"/>
                <a:gd name="T49" fmla="*/ 136 h 208"/>
                <a:gd name="T50" fmla="*/ 34 w 196"/>
                <a:gd name="T51" fmla="*/ 142 h 208"/>
                <a:gd name="T52" fmla="*/ 37 w 196"/>
                <a:gd name="T53" fmla="*/ 165 h 208"/>
                <a:gd name="T54" fmla="*/ 42 w 196"/>
                <a:gd name="T55" fmla="*/ 192 h 208"/>
                <a:gd name="T56" fmla="*/ 60 w 196"/>
                <a:gd name="T57" fmla="*/ 197 h 208"/>
                <a:gd name="T58" fmla="*/ 60 w 196"/>
                <a:gd name="T59" fmla="*/ 201 h 208"/>
                <a:gd name="T60" fmla="*/ 67 w 196"/>
                <a:gd name="T61" fmla="*/ 200 h 208"/>
                <a:gd name="T62" fmla="*/ 74 w 196"/>
                <a:gd name="T63" fmla="*/ 208 h 208"/>
                <a:gd name="T64" fmla="*/ 78 w 196"/>
                <a:gd name="T65" fmla="*/ 205 h 208"/>
                <a:gd name="T66" fmla="*/ 117 w 196"/>
                <a:gd name="T67" fmla="*/ 197 h 208"/>
                <a:gd name="T68" fmla="*/ 126 w 196"/>
                <a:gd name="T69" fmla="*/ 194 h 208"/>
                <a:gd name="T70" fmla="*/ 147 w 196"/>
                <a:gd name="T71" fmla="*/ 194 h 208"/>
                <a:gd name="T72" fmla="*/ 160 w 196"/>
                <a:gd name="T73" fmla="*/ 182 h 208"/>
                <a:gd name="T74" fmla="*/ 172 w 196"/>
                <a:gd name="T75" fmla="*/ 170 h 208"/>
                <a:gd name="T76" fmla="*/ 184 w 196"/>
                <a:gd name="T77" fmla="*/ 157 h 208"/>
                <a:gd name="T78" fmla="*/ 196 w 196"/>
                <a:gd name="T79" fmla="*/ 144 h 208"/>
                <a:gd name="T80" fmla="*/ 167 w 196"/>
                <a:gd name="T81" fmla="*/ 128 h 208"/>
                <a:gd name="T82" fmla="*/ 174 w 196"/>
                <a:gd name="T83" fmla="*/ 121 h 208"/>
                <a:gd name="T84" fmla="*/ 164 w 196"/>
                <a:gd name="T85" fmla="*/ 11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208">
                  <a:moveTo>
                    <a:pt x="164" y="112"/>
                  </a:moveTo>
                  <a:lnTo>
                    <a:pt x="159" y="106"/>
                  </a:lnTo>
                  <a:lnTo>
                    <a:pt x="158" y="87"/>
                  </a:lnTo>
                  <a:lnTo>
                    <a:pt x="138" y="64"/>
                  </a:lnTo>
                  <a:lnTo>
                    <a:pt x="147" y="50"/>
                  </a:lnTo>
                  <a:lnTo>
                    <a:pt x="125" y="37"/>
                  </a:lnTo>
                  <a:lnTo>
                    <a:pt x="124" y="24"/>
                  </a:lnTo>
                  <a:lnTo>
                    <a:pt x="125" y="20"/>
                  </a:lnTo>
                  <a:lnTo>
                    <a:pt x="124" y="6"/>
                  </a:lnTo>
                  <a:lnTo>
                    <a:pt x="99" y="0"/>
                  </a:lnTo>
                  <a:lnTo>
                    <a:pt x="78" y="9"/>
                  </a:lnTo>
                  <a:lnTo>
                    <a:pt x="72" y="23"/>
                  </a:lnTo>
                  <a:lnTo>
                    <a:pt x="64" y="27"/>
                  </a:lnTo>
                  <a:lnTo>
                    <a:pt x="44" y="27"/>
                  </a:lnTo>
                  <a:lnTo>
                    <a:pt x="28" y="24"/>
                  </a:lnTo>
                  <a:lnTo>
                    <a:pt x="10" y="14"/>
                  </a:lnTo>
                  <a:lnTo>
                    <a:pt x="0" y="20"/>
                  </a:lnTo>
                  <a:lnTo>
                    <a:pt x="44" y="38"/>
                  </a:lnTo>
                  <a:lnTo>
                    <a:pt x="59" y="65"/>
                  </a:lnTo>
                  <a:lnTo>
                    <a:pt x="67" y="85"/>
                  </a:lnTo>
                  <a:lnTo>
                    <a:pt x="74" y="84"/>
                  </a:lnTo>
                  <a:lnTo>
                    <a:pt x="81" y="89"/>
                  </a:lnTo>
                  <a:lnTo>
                    <a:pt x="86" y="104"/>
                  </a:lnTo>
                  <a:lnTo>
                    <a:pt x="58" y="125"/>
                  </a:lnTo>
                  <a:lnTo>
                    <a:pt x="47" y="136"/>
                  </a:lnTo>
                  <a:lnTo>
                    <a:pt x="34" y="142"/>
                  </a:lnTo>
                  <a:lnTo>
                    <a:pt x="37" y="165"/>
                  </a:lnTo>
                  <a:lnTo>
                    <a:pt x="42" y="192"/>
                  </a:lnTo>
                  <a:lnTo>
                    <a:pt x="60" y="197"/>
                  </a:lnTo>
                  <a:lnTo>
                    <a:pt x="60" y="201"/>
                  </a:lnTo>
                  <a:lnTo>
                    <a:pt x="67" y="200"/>
                  </a:lnTo>
                  <a:lnTo>
                    <a:pt x="74" y="208"/>
                  </a:lnTo>
                  <a:lnTo>
                    <a:pt x="78" y="205"/>
                  </a:lnTo>
                  <a:lnTo>
                    <a:pt x="117" y="197"/>
                  </a:lnTo>
                  <a:lnTo>
                    <a:pt x="126" y="194"/>
                  </a:lnTo>
                  <a:lnTo>
                    <a:pt x="147" y="194"/>
                  </a:lnTo>
                  <a:lnTo>
                    <a:pt x="160" y="182"/>
                  </a:lnTo>
                  <a:lnTo>
                    <a:pt x="172" y="170"/>
                  </a:lnTo>
                  <a:lnTo>
                    <a:pt x="184" y="157"/>
                  </a:lnTo>
                  <a:lnTo>
                    <a:pt x="196" y="144"/>
                  </a:lnTo>
                  <a:lnTo>
                    <a:pt x="167" y="128"/>
                  </a:lnTo>
                  <a:lnTo>
                    <a:pt x="174" y="121"/>
                  </a:lnTo>
                  <a:lnTo>
                    <a:pt x="164" y="112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8" name="Freeform 213"/>
            <p:cNvSpPr>
              <a:spLocks noChangeAspect="1"/>
            </p:cNvSpPr>
            <p:nvPr/>
          </p:nvSpPr>
          <p:spPr bwMode="auto">
            <a:xfrm>
              <a:off x="2610" y="2213"/>
              <a:ext cx="12" cy="13"/>
            </a:xfrm>
            <a:custGeom>
              <a:avLst/>
              <a:gdLst>
                <a:gd name="T0" fmla="*/ 12 w 12"/>
                <a:gd name="T1" fmla="*/ 0 h 13"/>
                <a:gd name="T2" fmla="*/ 10 w 12"/>
                <a:gd name="T3" fmla="*/ 10 h 13"/>
                <a:gd name="T4" fmla="*/ 0 w 12"/>
                <a:gd name="T5" fmla="*/ 13 h 13"/>
                <a:gd name="T6" fmla="*/ 12 w 1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lnTo>
                    <a:pt x="10" y="10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9" name="Freeform 214"/>
            <p:cNvSpPr>
              <a:spLocks noChangeAspect="1"/>
            </p:cNvSpPr>
            <p:nvPr/>
          </p:nvSpPr>
          <p:spPr bwMode="auto">
            <a:xfrm>
              <a:off x="2560" y="2223"/>
              <a:ext cx="11" cy="9"/>
            </a:xfrm>
            <a:custGeom>
              <a:avLst/>
              <a:gdLst>
                <a:gd name="T0" fmla="*/ 10 w 10"/>
                <a:gd name="T1" fmla="*/ 0 h 9"/>
                <a:gd name="T2" fmla="*/ 0 w 10"/>
                <a:gd name="T3" fmla="*/ 9 h 9"/>
                <a:gd name="T4" fmla="*/ 0 w 10"/>
                <a:gd name="T5" fmla="*/ 2 h 9"/>
                <a:gd name="T6" fmla="*/ 10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10" y="0"/>
                  </a:moveTo>
                  <a:lnTo>
                    <a:pt x="0" y="9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0" name="Freeform 215"/>
            <p:cNvSpPr>
              <a:spLocks noChangeAspect="1"/>
            </p:cNvSpPr>
            <p:nvPr/>
          </p:nvSpPr>
          <p:spPr bwMode="auto">
            <a:xfrm>
              <a:off x="2573" y="2233"/>
              <a:ext cx="13" cy="5"/>
            </a:xfrm>
            <a:custGeom>
              <a:avLst/>
              <a:gdLst>
                <a:gd name="T0" fmla="*/ 8 w 8"/>
                <a:gd name="T1" fmla="*/ 0 h 5"/>
                <a:gd name="T2" fmla="*/ 6 w 8"/>
                <a:gd name="T3" fmla="*/ 5 h 5"/>
                <a:gd name="T4" fmla="*/ 0 w 8"/>
                <a:gd name="T5" fmla="*/ 0 h 5"/>
                <a:gd name="T6" fmla="*/ 8 w 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1" name="Freeform 216"/>
            <p:cNvSpPr>
              <a:spLocks noChangeAspect="1"/>
            </p:cNvSpPr>
            <p:nvPr/>
          </p:nvSpPr>
          <p:spPr bwMode="auto">
            <a:xfrm>
              <a:off x="2622" y="2204"/>
              <a:ext cx="10" cy="3"/>
            </a:xfrm>
            <a:custGeom>
              <a:avLst/>
              <a:gdLst>
                <a:gd name="T0" fmla="*/ 5 w 7"/>
                <a:gd name="T1" fmla="*/ 3 h 3"/>
                <a:gd name="T2" fmla="*/ 7 w 7"/>
                <a:gd name="T3" fmla="*/ 0 h 3"/>
                <a:gd name="T4" fmla="*/ 0 w 7"/>
                <a:gd name="T5" fmla="*/ 2 h 3"/>
                <a:gd name="T6" fmla="*/ 5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2" name="Freeform 217"/>
            <p:cNvSpPr>
              <a:spLocks noChangeAspect="1"/>
            </p:cNvSpPr>
            <p:nvPr/>
          </p:nvSpPr>
          <p:spPr bwMode="auto">
            <a:xfrm>
              <a:off x="2788" y="2042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3" name="Freeform 218"/>
            <p:cNvSpPr>
              <a:spLocks noChangeAspect="1"/>
            </p:cNvSpPr>
            <p:nvPr/>
          </p:nvSpPr>
          <p:spPr bwMode="auto">
            <a:xfrm>
              <a:off x="2508" y="1365"/>
              <a:ext cx="169" cy="62"/>
            </a:xfrm>
            <a:custGeom>
              <a:avLst/>
              <a:gdLst>
                <a:gd name="T0" fmla="*/ 127 w 165"/>
                <a:gd name="T1" fmla="*/ 0 h 61"/>
                <a:gd name="T2" fmla="*/ 125 w 165"/>
                <a:gd name="T3" fmla="*/ 4 h 61"/>
                <a:gd name="T4" fmla="*/ 110 w 165"/>
                <a:gd name="T5" fmla="*/ 8 h 61"/>
                <a:gd name="T6" fmla="*/ 99 w 165"/>
                <a:gd name="T7" fmla="*/ 6 h 61"/>
                <a:gd name="T8" fmla="*/ 98 w 165"/>
                <a:gd name="T9" fmla="*/ 14 h 61"/>
                <a:gd name="T10" fmla="*/ 96 w 165"/>
                <a:gd name="T11" fmla="*/ 12 h 61"/>
                <a:gd name="T12" fmla="*/ 82 w 165"/>
                <a:gd name="T13" fmla="*/ 7 h 61"/>
                <a:gd name="T14" fmla="*/ 78 w 165"/>
                <a:gd name="T15" fmla="*/ 13 h 61"/>
                <a:gd name="T16" fmla="*/ 68 w 165"/>
                <a:gd name="T17" fmla="*/ 6 h 61"/>
                <a:gd name="T18" fmla="*/ 58 w 165"/>
                <a:gd name="T19" fmla="*/ 18 h 61"/>
                <a:gd name="T20" fmla="*/ 50 w 165"/>
                <a:gd name="T21" fmla="*/ 23 h 61"/>
                <a:gd name="T22" fmla="*/ 44 w 165"/>
                <a:gd name="T23" fmla="*/ 16 h 61"/>
                <a:gd name="T24" fmla="*/ 48 w 165"/>
                <a:gd name="T25" fmla="*/ 13 h 61"/>
                <a:gd name="T26" fmla="*/ 26 w 165"/>
                <a:gd name="T27" fmla="*/ 0 h 61"/>
                <a:gd name="T28" fmla="*/ 30 w 165"/>
                <a:gd name="T29" fmla="*/ 5 h 61"/>
                <a:gd name="T30" fmla="*/ 33 w 165"/>
                <a:gd name="T31" fmla="*/ 11 h 61"/>
                <a:gd name="T32" fmla="*/ 21 w 165"/>
                <a:gd name="T33" fmla="*/ 6 h 61"/>
                <a:gd name="T34" fmla="*/ 16 w 165"/>
                <a:gd name="T35" fmla="*/ 8 h 61"/>
                <a:gd name="T36" fmla="*/ 15 w 165"/>
                <a:gd name="T37" fmla="*/ 12 h 61"/>
                <a:gd name="T38" fmla="*/ 19 w 165"/>
                <a:gd name="T39" fmla="*/ 13 h 61"/>
                <a:gd name="T40" fmla="*/ 18 w 165"/>
                <a:gd name="T41" fmla="*/ 14 h 61"/>
                <a:gd name="T42" fmla="*/ 6 w 165"/>
                <a:gd name="T43" fmla="*/ 13 h 61"/>
                <a:gd name="T44" fmla="*/ 9 w 165"/>
                <a:gd name="T45" fmla="*/ 17 h 61"/>
                <a:gd name="T46" fmla="*/ 0 w 165"/>
                <a:gd name="T47" fmla="*/ 17 h 61"/>
                <a:gd name="T48" fmla="*/ 35 w 165"/>
                <a:gd name="T49" fmla="*/ 19 h 61"/>
                <a:gd name="T50" fmla="*/ 30 w 165"/>
                <a:gd name="T51" fmla="*/ 24 h 61"/>
                <a:gd name="T52" fmla="*/ 34 w 165"/>
                <a:gd name="T53" fmla="*/ 27 h 61"/>
                <a:gd name="T54" fmla="*/ 3 w 165"/>
                <a:gd name="T55" fmla="*/ 30 h 61"/>
                <a:gd name="T56" fmla="*/ 29 w 165"/>
                <a:gd name="T57" fmla="*/ 36 h 61"/>
                <a:gd name="T58" fmla="*/ 35 w 165"/>
                <a:gd name="T59" fmla="*/ 38 h 61"/>
                <a:gd name="T60" fmla="*/ 32 w 165"/>
                <a:gd name="T61" fmla="*/ 42 h 61"/>
                <a:gd name="T62" fmla="*/ 36 w 165"/>
                <a:gd name="T63" fmla="*/ 42 h 61"/>
                <a:gd name="T64" fmla="*/ 33 w 165"/>
                <a:gd name="T65" fmla="*/ 45 h 61"/>
                <a:gd name="T66" fmla="*/ 20 w 165"/>
                <a:gd name="T67" fmla="*/ 50 h 61"/>
                <a:gd name="T68" fmla="*/ 31 w 165"/>
                <a:gd name="T69" fmla="*/ 54 h 61"/>
                <a:gd name="T70" fmla="*/ 53 w 165"/>
                <a:gd name="T71" fmla="*/ 55 h 61"/>
                <a:gd name="T72" fmla="*/ 88 w 165"/>
                <a:gd name="T73" fmla="*/ 61 h 61"/>
                <a:gd name="T74" fmla="*/ 113 w 165"/>
                <a:gd name="T75" fmla="*/ 53 h 61"/>
                <a:gd name="T76" fmla="*/ 138 w 165"/>
                <a:gd name="T77" fmla="*/ 44 h 61"/>
                <a:gd name="T78" fmla="*/ 153 w 165"/>
                <a:gd name="T79" fmla="*/ 35 h 61"/>
                <a:gd name="T80" fmla="*/ 161 w 165"/>
                <a:gd name="T81" fmla="*/ 29 h 61"/>
                <a:gd name="T82" fmla="*/ 165 w 165"/>
                <a:gd name="T83" fmla="*/ 29 h 61"/>
                <a:gd name="T84" fmla="*/ 159 w 165"/>
                <a:gd name="T85" fmla="*/ 25 h 61"/>
                <a:gd name="T86" fmla="*/ 165 w 165"/>
                <a:gd name="T87" fmla="*/ 23 h 61"/>
                <a:gd name="T88" fmla="*/ 165 w 165"/>
                <a:gd name="T89" fmla="*/ 19 h 61"/>
                <a:gd name="T90" fmla="*/ 151 w 165"/>
                <a:gd name="T91" fmla="*/ 19 h 61"/>
                <a:gd name="T92" fmla="*/ 156 w 165"/>
                <a:gd name="T93" fmla="*/ 16 h 61"/>
                <a:gd name="T94" fmla="*/ 148 w 165"/>
                <a:gd name="T95" fmla="*/ 15 h 61"/>
                <a:gd name="T96" fmla="*/ 147 w 165"/>
                <a:gd name="T97" fmla="*/ 8 h 61"/>
                <a:gd name="T98" fmla="*/ 153 w 165"/>
                <a:gd name="T99" fmla="*/ 2 h 61"/>
                <a:gd name="T100" fmla="*/ 141 w 165"/>
                <a:gd name="T101" fmla="*/ 4 h 61"/>
                <a:gd name="T102" fmla="*/ 127 w 165"/>
                <a:gd name="T10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5" h="61">
                  <a:moveTo>
                    <a:pt x="127" y="0"/>
                  </a:moveTo>
                  <a:lnTo>
                    <a:pt x="125" y="4"/>
                  </a:lnTo>
                  <a:lnTo>
                    <a:pt x="110" y="8"/>
                  </a:lnTo>
                  <a:lnTo>
                    <a:pt x="99" y="6"/>
                  </a:lnTo>
                  <a:lnTo>
                    <a:pt x="98" y="14"/>
                  </a:lnTo>
                  <a:lnTo>
                    <a:pt x="96" y="12"/>
                  </a:lnTo>
                  <a:lnTo>
                    <a:pt x="82" y="7"/>
                  </a:lnTo>
                  <a:lnTo>
                    <a:pt x="78" y="13"/>
                  </a:lnTo>
                  <a:lnTo>
                    <a:pt x="68" y="6"/>
                  </a:lnTo>
                  <a:lnTo>
                    <a:pt x="58" y="18"/>
                  </a:lnTo>
                  <a:lnTo>
                    <a:pt x="50" y="23"/>
                  </a:lnTo>
                  <a:lnTo>
                    <a:pt x="44" y="16"/>
                  </a:lnTo>
                  <a:lnTo>
                    <a:pt x="48" y="13"/>
                  </a:lnTo>
                  <a:lnTo>
                    <a:pt x="26" y="0"/>
                  </a:lnTo>
                  <a:lnTo>
                    <a:pt x="30" y="5"/>
                  </a:lnTo>
                  <a:lnTo>
                    <a:pt x="33" y="11"/>
                  </a:lnTo>
                  <a:lnTo>
                    <a:pt x="21" y="6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35" y="19"/>
                  </a:lnTo>
                  <a:lnTo>
                    <a:pt x="30" y="24"/>
                  </a:lnTo>
                  <a:lnTo>
                    <a:pt x="34" y="27"/>
                  </a:lnTo>
                  <a:lnTo>
                    <a:pt x="3" y="30"/>
                  </a:lnTo>
                  <a:lnTo>
                    <a:pt x="29" y="36"/>
                  </a:lnTo>
                  <a:lnTo>
                    <a:pt x="35" y="38"/>
                  </a:lnTo>
                  <a:lnTo>
                    <a:pt x="32" y="42"/>
                  </a:lnTo>
                  <a:lnTo>
                    <a:pt x="36" y="42"/>
                  </a:lnTo>
                  <a:lnTo>
                    <a:pt x="33" y="45"/>
                  </a:lnTo>
                  <a:lnTo>
                    <a:pt x="20" y="50"/>
                  </a:lnTo>
                  <a:lnTo>
                    <a:pt x="31" y="54"/>
                  </a:lnTo>
                  <a:lnTo>
                    <a:pt x="53" y="55"/>
                  </a:lnTo>
                  <a:lnTo>
                    <a:pt x="88" y="61"/>
                  </a:lnTo>
                  <a:lnTo>
                    <a:pt x="113" y="53"/>
                  </a:lnTo>
                  <a:lnTo>
                    <a:pt x="138" y="44"/>
                  </a:lnTo>
                  <a:lnTo>
                    <a:pt x="153" y="35"/>
                  </a:lnTo>
                  <a:lnTo>
                    <a:pt x="161" y="29"/>
                  </a:lnTo>
                  <a:lnTo>
                    <a:pt x="165" y="29"/>
                  </a:lnTo>
                  <a:lnTo>
                    <a:pt x="159" y="25"/>
                  </a:lnTo>
                  <a:lnTo>
                    <a:pt x="165" y="23"/>
                  </a:lnTo>
                  <a:lnTo>
                    <a:pt x="165" y="19"/>
                  </a:lnTo>
                  <a:lnTo>
                    <a:pt x="151" y="19"/>
                  </a:lnTo>
                  <a:lnTo>
                    <a:pt x="156" y="16"/>
                  </a:lnTo>
                  <a:lnTo>
                    <a:pt x="148" y="15"/>
                  </a:lnTo>
                  <a:lnTo>
                    <a:pt x="147" y="8"/>
                  </a:lnTo>
                  <a:lnTo>
                    <a:pt x="153" y="2"/>
                  </a:lnTo>
                  <a:lnTo>
                    <a:pt x="141" y="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4" name="Freeform 219"/>
            <p:cNvSpPr>
              <a:spLocks noChangeAspect="1"/>
            </p:cNvSpPr>
            <p:nvPr/>
          </p:nvSpPr>
          <p:spPr bwMode="auto">
            <a:xfrm>
              <a:off x="2712" y="1604"/>
              <a:ext cx="76" cy="83"/>
            </a:xfrm>
            <a:custGeom>
              <a:avLst/>
              <a:gdLst>
                <a:gd name="T0" fmla="*/ 72 w 72"/>
                <a:gd name="T1" fmla="*/ 61 h 83"/>
                <a:gd name="T2" fmla="*/ 72 w 72"/>
                <a:gd name="T3" fmla="*/ 43 h 83"/>
                <a:gd name="T4" fmla="*/ 72 w 72"/>
                <a:gd name="T5" fmla="*/ 26 h 83"/>
                <a:gd name="T6" fmla="*/ 62 w 72"/>
                <a:gd name="T7" fmla="*/ 21 h 83"/>
                <a:gd name="T8" fmla="*/ 58 w 72"/>
                <a:gd name="T9" fmla="*/ 22 h 83"/>
                <a:gd name="T10" fmla="*/ 44 w 72"/>
                <a:gd name="T11" fmla="*/ 20 h 83"/>
                <a:gd name="T12" fmla="*/ 57 w 72"/>
                <a:gd name="T13" fmla="*/ 4 h 83"/>
                <a:gd name="T14" fmla="*/ 59 w 72"/>
                <a:gd name="T15" fmla="*/ 0 h 83"/>
                <a:gd name="T16" fmla="*/ 52 w 72"/>
                <a:gd name="T17" fmla="*/ 3 h 83"/>
                <a:gd name="T18" fmla="*/ 46 w 72"/>
                <a:gd name="T19" fmla="*/ 3 h 83"/>
                <a:gd name="T20" fmla="*/ 32 w 72"/>
                <a:gd name="T21" fmla="*/ 11 h 83"/>
                <a:gd name="T22" fmla="*/ 37 w 72"/>
                <a:gd name="T23" fmla="*/ 14 h 83"/>
                <a:gd name="T24" fmla="*/ 32 w 72"/>
                <a:gd name="T25" fmla="*/ 21 h 83"/>
                <a:gd name="T26" fmla="*/ 10 w 72"/>
                <a:gd name="T27" fmla="*/ 23 h 83"/>
                <a:gd name="T28" fmla="*/ 12 w 72"/>
                <a:gd name="T29" fmla="*/ 30 h 83"/>
                <a:gd name="T30" fmla="*/ 4 w 72"/>
                <a:gd name="T31" fmla="*/ 37 h 83"/>
                <a:gd name="T32" fmla="*/ 24 w 72"/>
                <a:gd name="T33" fmla="*/ 44 h 83"/>
                <a:gd name="T34" fmla="*/ 10 w 72"/>
                <a:gd name="T35" fmla="*/ 59 h 83"/>
                <a:gd name="T36" fmla="*/ 24 w 72"/>
                <a:gd name="T37" fmla="*/ 55 h 83"/>
                <a:gd name="T38" fmla="*/ 9 w 72"/>
                <a:gd name="T39" fmla="*/ 64 h 83"/>
                <a:gd name="T40" fmla="*/ 0 w 72"/>
                <a:gd name="T41" fmla="*/ 67 h 83"/>
                <a:gd name="T42" fmla="*/ 6 w 72"/>
                <a:gd name="T43" fmla="*/ 69 h 83"/>
                <a:gd name="T44" fmla="*/ 0 w 72"/>
                <a:gd name="T45" fmla="*/ 74 h 83"/>
                <a:gd name="T46" fmla="*/ 8 w 72"/>
                <a:gd name="T47" fmla="*/ 77 h 83"/>
                <a:gd name="T48" fmla="*/ 6 w 72"/>
                <a:gd name="T49" fmla="*/ 79 h 83"/>
                <a:gd name="T50" fmla="*/ 12 w 72"/>
                <a:gd name="T51" fmla="*/ 79 h 83"/>
                <a:gd name="T52" fmla="*/ 11 w 72"/>
                <a:gd name="T53" fmla="*/ 83 h 83"/>
                <a:gd name="T54" fmla="*/ 31 w 72"/>
                <a:gd name="T55" fmla="*/ 80 h 83"/>
                <a:gd name="T56" fmla="*/ 48 w 72"/>
                <a:gd name="T57" fmla="*/ 72 h 83"/>
                <a:gd name="T58" fmla="*/ 66 w 72"/>
                <a:gd name="T59" fmla="*/ 68 h 83"/>
                <a:gd name="T60" fmla="*/ 72 w 72"/>
                <a:gd name="T61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83">
                  <a:moveTo>
                    <a:pt x="72" y="61"/>
                  </a:moveTo>
                  <a:lnTo>
                    <a:pt x="72" y="43"/>
                  </a:lnTo>
                  <a:lnTo>
                    <a:pt x="72" y="26"/>
                  </a:lnTo>
                  <a:lnTo>
                    <a:pt x="62" y="21"/>
                  </a:lnTo>
                  <a:lnTo>
                    <a:pt x="58" y="22"/>
                  </a:lnTo>
                  <a:lnTo>
                    <a:pt x="44" y="20"/>
                  </a:lnTo>
                  <a:lnTo>
                    <a:pt x="57" y="4"/>
                  </a:lnTo>
                  <a:lnTo>
                    <a:pt x="59" y="0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32" y="11"/>
                  </a:lnTo>
                  <a:lnTo>
                    <a:pt x="37" y="14"/>
                  </a:lnTo>
                  <a:lnTo>
                    <a:pt x="32" y="21"/>
                  </a:lnTo>
                  <a:lnTo>
                    <a:pt x="10" y="23"/>
                  </a:lnTo>
                  <a:lnTo>
                    <a:pt x="12" y="30"/>
                  </a:lnTo>
                  <a:lnTo>
                    <a:pt x="4" y="37"/>
                  </a:lnTo>
                  <a:lnTo>
                    <a:pt x="24" y="44"/>
                  </a:lnTo>
                  <a:lnTo>
                    <a:pt x="10" y="59"/>
                  </a:lnTo>
                  <a:lnTo>
                    <a:pt x="24" y="55"/>
                  </a:lnTo>
                  <a:lnTo>
                    <a:pt x="9" y="64"/>
                  </a:lnTo>
                  <a:lnTo>
                    <a:pt x="0" y="67"/>
                  </a:lnTo>
                  <a:lnTo>
                    <a:pt x="6" y="69"/>
                  </a:lnTo>
                  <a:lnTo>
                    <a:pt x="0" y="74"/>
                  </a:lnTo>
                  <a:lnTo>
                    <a:pt x="8" y="77"/>
                  </a:lnTo>
                  <a:lnTo>
                    <a:pt x="6" y="79"/>
                  </a:lnTo>
                  <a:lnTo>
                    <a:pt x="12" y="79"/>
                  </a:lnTo>
                  <a:lnTo>
                    <a:pt x="11" y="83"/>
                  </a:lnTo>
                  <a:lnTo>
                    <a:pt x="31" y="80"/>
                  </a:lnTo>
                  <a:lnTo>
                    <a:pt x="48" y="72"/>
                  </a:lnTo>
                  <a:lnTo>
                    <a:pt x="66" y="68"/>
                  </a:lnTo>
                  <a:lnTo>
                    <a:pt x="72" y="6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5" name="Freeform 220"/>
            <p:cNvSpPr>
              <a:spLocks noChangeAspect="1"/>
            </p:cNvSpPr>
            <p:nvPr/>
          </p:nvSpPr>
          <p:spPr bwMode="auto">
            <a:xfrm>
              <a:off x="2792" y="1530"/>
              <a:ext cx="132" cy="190"/>
            </a:xfrm>
            <a:custGeom>
              <a:avLst/>
              <a:gdLst>
                <a:gd name="T0" fmla="*/ 11 w 131"/>
                <a:gd name="T1" fmla="*/ 57 h 189"/>
                <a:gd name="T2" fmla="*/ 21 w 131"/>
                <a:gd name="T3" fmla="*/ 59 h 189"/>
                <a:gd name="T4" fmla="*/ 15 w 131"/>
                <a:gd name="T5" fmla="*/ 76 h 189"/>
                <a:gd name="T6" fmla="*/ 26 w 131"/>
                <a:gd name="T7" fmla="*/ 84 h 189"/>
                <a:gd name="T8" fmla="*/ 39 w 131"/>
                <a:gd name="T9" fmla="*/ 86 h 189"/>
                <a:gd name="T10" fmla="*/ 49 w 131"/>
                <a:gd name="T11" fmla="*/ 115 h 189"/>
                <a:gd name="T12" fmla="*/ 21 w 131"/>
                <a:gd name="T13" fmla="*/ 125 h 189"/>
                <a:gd name="T14" fmla="*/ 30 w 131"/>
                <a:gd name="T15" fmla="*/ 134 h 189"/>
                <a:gd name="T16" fmla="*/ 11 w 131"/>
                <a:gd name="T17" fmla="*/ 151 h 189"/>
                <a:gd name="T18" fmla="*/ 36 w 131"/>
                <a:gd name="T19" fmla="*/ 158 h 189"/>
                <a:gd name="T20" fmla="*/ 49 w 131"/>
                <a:gd name="T21" fmla="*/ 159 h 189"/>
                <a:gd name="T22" fmla="*/ 16 w 131"/>
                <a:gd name="T23" fmla="*/ 174 h 189"/>
                <a:gd name="T24" fmla="*/ 5 w 131"/>
                <a:gd name="T25" fmla="*/ 189 h 189"/>
                <a:gd name="T26" fmla="*/ 32 w 131"/>
                <a:gd name="T27" fmla="*/ 184 h 189"/>
                <a:gd name="T28" fmla="*/ 55 w 131"/>
                <a:gd name="T29" fmla="*/ 176 h 189"/>
                <a:gd name="T30" fmla="*/ 104 w 131"/>
                <a:gd name="T31" fmla="*/ 173 h 189"/>
                <a:gd name="T32" fmla="*/ 111 w 131"/>
                <a:gd name="T33" fmla="*/ 157 h 189"/>
                <a:gd name="T34" fmla="*/ 131 w 131"/>
                <a:gd name="T35" fmla="*/ 135 h 189"/>
                <a:gd name="T36" fmla="*/ 104 w 131"/>
                <a:gd name="T37" fmla="*/ 128 h 189"/>
                <a:gd name="T38" fmla="*/ 92 w 131"/>
                <a:gd name="T39" fmla="*/ 108 h 189"/>
                <a:gd name="T40" fmla="*/ 96 w 131"/>
                <a:gd name="T41" fmla="*/ 100 h 189"/>
                <a:gd name="T42" fmla="*/ 65 w 131"/>
                <a:gd name="T43" fmla="*/ 60 h 189"/>
                <a:gd name="T44" fmla="*/ 55 w 131"/>
                <a:gd name="T45" fmla="*/ 52 h 189"/>
                <a:gd name="T46" fmla="*/ 53 w 131"/>
                <a:gd name="T47" fmla="*/ 47 h 189"/>
                <a:gd name="T48" fmla="*/ 36 w 131"/>
                <a:gd name="T49" fmla="*/ 22 h 189"/>
                <a:gd name="T50" fmla="*/ 35 w 131"/>
                <a:gd name="T51" fmla="*/ 18 h 189"/>
                <a:gd name="T52" fmla="*/ 21 w 131"/>
                <a:gd name="T53" fmla="*/ 0 h 189"/>
                <a:gd name="T54" fmla="*/ 14 w 131"/>
                <a:gd name="T55" fmla="*/ 14 h 189"/>
                <a:gd name="T56" fmla="*/ 7 w 131"/>
                <a:gd name="T57" fmla="*/ 24 h 189"/>
                <a:gd name="T58" fmla="*/ 7 w 131"/>
                <a:gd name="T59" fmla="*/ 30 h 189"/>
                <a:gd name="T60" fmla="*/ 2 w 131"/>
                <a:gd name="T61" fmla="*/ 42 h 189"/>
                <a:gd name="T62" fmla="*/ 12 w 131"/>
                <a:gd name="T63" fmla="*/ 42 h 189"/>
                <a:gd name="T64" fmla="*/ 1 w 131"/>
                <a:gd name="T65" fmla="*/ 7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189">
                  <a:moveTo>
                    <a:pt x="1" y="72"/>
                  </a:moveTo>
                  <a:lnTo>
                    <a:pt x="11" y="57"/>
                  </a:lnTo>
                  <a:lnTo>
                    <a:pt x="16" y="57"/>
                  </a:lnTo>
                  <a:lnTo>
                    <a:pt x="21" y="59"/>
                  </a:lnTo>
                  <a:lnTo>
                    <a:pt x="19" y="64"/>
                  </a:lnTo>
                  <a:lnTo>
                    <a:pt x="15" y="76"/>
                  </a:lnTo>
                  <a:lnTo>
                    <a:pt x="18" y="86"/>
                  </a:lnTo>
                  <a:lnTo>
                    <a:pt x="26" y="84"/>
                  </a:lnTo>
                  <a:lnTo>
                    <a:pt x="45" y="80"/>
                  </a:lnTo>
                  <a:lnTo>
                    <a:pt x="39" y="86"/>
                  </a:lnTo>
                  <a:lnTo>
                    <a:pt x="48" y="96"/>
                  </a:lnTo>
                  <a:lnTo>
                    <a:pt x="49" y="115"/>
                  </a:lnTo>
                  <a:lnTo>
                    <a:pt x="44" y="116"/>
                  </a:lnTo>
                  <a:lnTo>
                    <a:pt x="21" y="125"/>
                  </a:lnTo>
                  <a:lnTo>
                    <a:pt x="24" y="126"/>
                  </a:lnTo>
                  <a:lnTo>
                    <a:pt x="30" y="134"/>
                  </a:lnTo>
                  <a:lnTo>
                    <a:pt x="13" y="145"/>
                  </a:lnTo>
                  <a:lnTo>
                    <a:pt x="11" y="151"/>
                  </a:lnTo>
                  <a:lnTo>
                    <a:pt x="28" y="153"/>
                  </a:lnTo>
                  <a:lnTo>
                    <a:pt x="36" y="158"/>
                  </a:lnTo>
                  <a:lnTo>
                    <a:pt x="57" y="151"/>
                  </a:lnTo>
                  <a:lnTo>
                    <a:pt x="49" y="159"/>
                  </a:lnTo>
                  <a:lnTo>
                    <a:pt x="34" y="162"/>
                  </a:lnTo>
                  <a:lnTo>
                    <a:pt x="16" y="174"/>
                  </a:lnTo>
                  <a:lnTo>
                    <a:pt x="0" y="187"/>
                  </a:lnTo>
                  <a:lnTo>
                    <a:pt x="5" y="189"/>
                  </a:lnTo>
                  <a:lnTo>
                    <a:pt x="10" y="188"/>
                  </a:lnTo>
                  <a:lnTo>
                    <a:pt x="32" y="184"/>
                  </a:lnTo>
                  <a:lnTo>
                    <a:pt x="38" y="179"/>
                  </a:lnTo>
                  <a:lnTo>
                    <a:pt x="55" y="176"/>
                  </a:lnTo>
                  <a:lnTo>
                    <a:pt x="74" y="173"/>
                  </a:lnTo>
                  <a:lnTo>
                    <a:pt x="104" y="173"/>
                  </a:lnTo>
                  <a:lnTo>
                    <a:pt x="125" y="161"/>
                  </a:lnTo>
                  <a:lnTo>
                    <a:pt x="111" y="157"/>
                  </a:lnTo>
                  <a:lnTo>
                    <a:pt x="115" y="151"/>
                  </a:lnTo>
                  <a:lnTo>
                    <a:pt x="131" y="135"/>
                  </a:lnTo>
                  <a:lnTo>
                    <a:pt x="125" y="126"/>
                  </a:lnTo>
                  <a:lnTo>
                    <a:pt x="104" y="128"/>
                  </a:lnTo>
                  <a:lnTo>
                    <a:pt x="106" y="121"/>
                  </a:lnTo>
                  <a:lnTo>
                    <a:pt x="92" y="108"/>
                  </a:lnTo>
                  <a:lnTo>
                    <a:pt x="99" y="109"/>
                  </a:lnTo>
                  <a:lnTo>
                    <a:pt x="96" y="100"/>
                  </a:lnTo>
                  <a:lnTo>
                    <a:pt x="84" y="88"/>
                  </a:lnTo>
                  <a:lnTo>
                    <a:pt x="65" y="60"/>
                  </a:lnTo>
                  <a:lnTo>
                    <a:pt x="40" y="56"/>
                  </a:lnTo>
                  <a:lnTo>
                    <a:pt x="55" y="52"/>
                  </a:lnTo>
                  <a:lnTo>
                    <a:pt x="47" y="49"/>
                  </a:lnTo>
                  <a:lnTo>
                    <a:pt x="53" y="47"/>
                  </a:lnTo>
                  <a:lnTo>
                    <a:pt x="70" y="23"/>
                  </a:lnTo>
                  <a:lnTo>
                    <a:pt x="36" y="22"/>
                  </a:lnTo>
                  <a:lnTo>
                    <a:pt x="30" y="21"/>
                  </a:lnTo>
                  <a:lnTo>
                    <a:pt x="35" y="18"/>
                  </a:lnTo>
                  <a:lnTo>
                    <a:pt x="48" y="2"/>
                  </a:lnTo>
                  <a:lnTo>
                    <a:pt x="21" y="0"/>
                  </a:lnTo>
                  <a:lnTo>
                    <a:pt x="15" y="8"/>
                  </a:lnTo>
                  <a:lnTo>
                    <a:pt x="14" y="14"/>
                  </a:lnTo>
                  <a:lnTo>
                    <a:pt x="8" y="17"/>
                  </a:lnTo>
                  <a:lnTo>
                    <a:pt x="7" y="24"/>
                  </a:lnTo>
                  <a:lnTo>
                    <a:pt x="7" y="27"/>
                  </a:lnTo>
                  <a:lnTo>
                    <a:pt x="7" y="3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12" y="42"/>
                  </a:lnTo>
                  <a:lnTo>
                    <a:pt x="11" y="43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6" name="Freeform 221"/>
            <p:cNvSpPr>
              <a:spLocks noChangeAspect="1"/>
            </p:cNvSpPr>
            <p:nvPr/>
          </p:nvSpPr>
          <p:spPr bwMode="auto">
            <a:xfrm>
              <a:off x="2755" y="1605"/>
              <a:ext cx="39" cy="25"/>
            </a:xfrm>
            <a:custGeom>
              <a:avLst/>
              <a:gdLst>
                <a:gd name="T0" fmla="*/ 39 w 39"/>
                <a:gd name="T1" fmla="*/ 18 h 25"/>
                <a:gd name="T2" fmla="*/ 38 w 39"/>
                <a:gd name="T3" fmla="*/ 12 h 25"/>
                <a:gd name="T4" fmla="*/ 27 w 39"/>
                <a:gd name="T5" fmla="*/ 0 h 25"/>
                <a:gd name="T6" fmla="*/ 13 w 39"/>
                <a:gd name="T7" fmla="*/ 3 h 25"/>
                <a:gd name="T8" fmla="*/ 0 w 39"/>
                <a:gd name="T9" fmla="*/ 19 h 25"/>
                <a:gd name="T10" fmla="*/ 14 w 39"/>
                <a:gd name="T11" fmla="*/ 21 h 25"/>
                <a:gd name="T12" fmla="*/ 18 w 39"/>
                <a:gd name="T13" fmla="*/ 20 h 25"/>
                <a:gd name="T14" fmla="*/ 28 w 39"/>
                <a:gd name="T15" fmla="*/ 25 h 25"/>
                <a:gd name="T16" fmla="*/ 39 w 39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5">
                  <a:moveTo>
                    <a:pt x="39" y="18"/>
                  </a:moveTo>
                  <a:lnTo>
                    <a:pt x="38" y="12"/>
                  </a:lnTo>
                  <a:lnTo>
                    <a:pt x="27" y="0"/>
                  </a:lnTo>
                  <a:lnTo>
                    <a:pt x="13" y="3"/>
                  </a:lnTo>
                  <a:lnTo>
                    <a:pt x="0" y="19"/>
                  </a:lnTo>
                  <a:lnTo>
                    <a:pt x="14" y="21"/>
                  </a:lnTo>
                  <a:lnTo>
                    <a:pt x="18" y="20"/>
                  </a:lnTo>
                  <a:lnTo>
                    <a:pt x="28" y="25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7" name="Freeform 222"/>
            <p:cNvSpPr>
              <a:spLocks noChangeAspect="1"/>
            </p:cNvSpPr>
            <p:nvPr/>
          </p:nvSpPr>
          <p:spPr bwMode="auto">
            <a:xfrm>
              <a:off x="2781" y="1553"/>
              <a:ext cx="13" cy="9"/>
            </a:xfrm>
            <a:custGeom>
              <a:avLst/>
              <a:gdLst>
                <a:gd name="T0" fmla="*/ 9 w 16"/>
                <a:gd name="T1" fmla="*/ 1 h 9"/>
                <a:gd name="T2" fmla="*/ 4 w 16"/>
                <a:gd name="T3" fmla="*/ 0 h 9"/>
                <a:gd name="T4" fmla="*/ 0 w 16"/>
                <a:gd name="T5" fmla="*/ 5 h 9"/>
                <a:gd name="T6" fmla="*/ 14 w 16"/>
                <a:gd name="T7" fmla="*/ 9 h 9"/>
                <a:gd name="T8" fmla="*/ 16 w 16"/>
                <a:gd name="T9" fmla="*/ 7 h 9"/>
                <a:gd name="T10" fmla="*/ 9 w 16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9" y="1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8" name="Freeform 223"/>
            <p:cNvSpPr>
              <a:spLocks noChangeAspect="1"/>
            </p:cNvSpPr>
            <p:nvPr/>
          </p:nvSpPr>
          <p:spPr bwMode="auto">
            <a:xfrm>
              <a:off x="2777" y="1536"/>
              <a:ext cx="14" cy="9"/>
            </a:xfrm>
            <a:custGeom>
              <a:avLst/>
              <a:gdLst>
                <a:gd name="T0" fmla="*/ 14 w 14"/>
                <a:gd name="T1" fmla="*/ 3 h 9"/>
                <a:gd name="T2" fmla="*/ 13 w 14"/>
                <a:gd name="T3" fmla="*/ 0 h 9"/>
                <a:gd name="T4" fmla="*/ 2 w 14"/>
                <a:gd name="T5" fmla="*/ 3 h 9"/>
                <a:gd name="T6" fmla="*/ 0 w 14"/>
                <a:gd name="T7" fmla="*/ 9 h 9"/>
                <a:gd name="T8" fmla="*/ 14 w 1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4" y="3"/>
                  </a:moveTo>
                  <a:lnTo>
                    <a:pt x="13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9" name="Freeform 224"/>
            <p:cNvSpPr>
              <a:spLocks noChangeAspect="1"/>
            </p:cNvSpPr>
            <p:nvPr/>
          </p:nvSpPr>
          <p:spPr bwMode="auto">
            <a:xfrm>
              <a:off x="2870" y="1490"/>
              <a:ext cx="2" cy="10"/>
            </a:xfrm>
            <a:custGeom>
              <a:avLst/>
              <a:gdLst>
                <a:gd name="T0" fmla="*/ 2 w 6"/>
                <a:gd name="T1" fmla="*/ 0 h 10"/>
                <a:gd name="T2" fmla="*/ 1 w 6"/>
                <a:gd name="T3" fmla="*/ 4 h 10"/>
                <a:gd name="T4" fmla="*/ 0 w 6"/>
                <a:gd name="T5" fmla="*/ 7 h 10"/>
                <a:gd name="T6" fmla="*/ 2 w 6"/>
                <a:gd name="T7" fmla="*/ 10 h 10"/>
                <a:gd name="T8" fmla="*/ 6 w 6"/>
                <a:gd name="T9" fmla="*/ 0 h 10"/>
                <a:gd name="T10" fmla="*/ 2 w 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0" name="Freeform 225"/>
            <p:cNvSpPr>
              <a:spLocks noChangeAspect="1"/>
            </p:cNvSpPr>
            <p:nvPr/>
          </p:nvSpPr>
          <p:spPr bwMode="auto">
            <a:xfrm>
              <a:off x="2788" y="1576"/>
              <a:ext cx="13" cy="6"/>
            </a:xfrm>
            <a:custGeom>
              <a:avLst/>
              <a:gdLst>
                <a:gd name="T0" fmla="*/ 1 w 8"/>
                <a:gd name="T1" fmla="*/ 5 h 5"/>
                <a:gd name="T2" fmla="*/ 8 w 8"/>
                <a:gd name="T3" fmla="*/ 1 h 5"/>
                <a:gd name="T4" fmla="*/ 0 w 8"/>
                <a:gd name="T5" fmla="*/ 0 h 5"/>
                <a:gd name="T6" fmla="*/ 1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1" name="Freeform 226"/>
            <p:cNvSpPr>
              <a:spLocks noChangeAspect="1"/>
            </p:cNvSpPr>
            <p:nvPr/>
          </p:nvSpPr>
          <p:spPr bwMode="auto">
            <a:xfrm>
              <a:off x="2921" y="1891"/>
              <a:ext cx="3" cy="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1 h 3"/>
                <a:gd name="T4" fmla="*/ 0 w 6"/>
                <a:gd name="T5" fmla="*/ 2 h 3"/>
                <a:gd name="T6" fmla="*/ 4 w 6"/>
                <a:gd name="T7" fmla="*/ 3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4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2" name="Freeform 227"/>
            <p:cNvSpPr>
              <a:spLocks noChangeAspect="1"/>
            </p:cNvSpPr>
            <p:nvPr/>
          </p:nvSpPr>
          <p:spPr bwMode="auto">
            <a:xfrm>
              <a:off x="2712" y="1905"/>
              <a:ext cx="64" cy="116"/>
            </a:xfrm>
            <a:custGeom>
              <a:avLst/>
              <a:gdLst>
                <a:gd name="T0" fmla="*/ 27 w 62"/>
                <a:gd name="T1" fmla="*/ 0 h 115"/>
                <a:gd name="T2" fmla="*/ 18 w 62"/>
                <a:gd name="T3" fmla="*/ 1 h 115"/>
                <a:gd name="T4" fmla="*/ 18 w 62"/>
                <a:gd name="T5" fmla="*/ 28 h 115"/>
                <a:gd name="T6" fmla="*/ 11 w 62"/>
                <a:gd name="T7" fmla="*/ 44 h 115"/>
                <a:gd name="T8" fmla="*/ 4 w 62"/>
                <a:gd name="T9" fmla="*/ 61 h 115"/>
                <a:gd name="T10" fmla="*/ 0 w 62"/>
                <a:gd name="T11" fmla="*/ 76 h 115"/>
                <a:gd name="T12" fmla="*/ 10 w 62"/>
                <a:gd name="T13" fmla="*/ 82 h 115"/>
                <a:gd name="T14" fmla="*/ 13 w 62"/>
                <a:gd name="T15" fmla="*/ 83 h 115"/>
                <a:gd name="T16" fmla="*/ 11 w 62"/>
                <a:gd name="T17" fmla="*/ 115 h 115"/>
                <a:gd name="T18" fmla="*/ 38 w 62"/>
                <a:gd name="T19" fmla="*/ 112 h 115"/>
                <a:gd name="T20" fmla="*/ 38 w 62"/>
                <a:gd name="T21" fmla="*/ 106 h 115"/>
                <a:gd name="T22" fmla="*/ 45 w 62"/>
                <a:gd name="T23" fmla="*/ 92 h 115"/>
                <a:gd name="T24" fmla="*/ 44 w 62"/>
                <a:gd name="T25" fmla="*/ 86 h 115"/>
                <a:gd name="T26" fmla="*/ 46 w 62"/>
                <a:gd name="T27" fmla="*/ 74 h 115"/>
                <a:gd name="T28" fmla="*/ 38 w 62"/>
                <a:gd name="T29" fmla="*/ 55 h 115"/>
                <a:gd name="T30" fmla="*/ 45 w 62"/>
                <a:gd name="T31" fmla="*/ 54 h 115"/>
                <a:gd name="T32" fmla="*/ 53 w 62"/>
                <a:gd name="T33" fmla="*/ 27 h 115"/>
                <a:gd name="T34" fmla="*/ 62 w 62"/>
                <a:gd name="T35" fmla="*/ 14 h 115"/>
                <a:gd name="T36" fmla="*/ 59 w 62"/>
                <a:gd name="T37" fmla="*/ 3 h 115"/>
                <a:gd name="T38" fmla="*/ 34 w 62"/>
                <a:gd name="T39" fmla="*/ 2 h 115"/>
                <a:gd name="T40" fmla="*/ 27 w 62"/>
                <a:gd name="T4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15">
                  <a:moveTo>
                    <a:pt x="27" y="0"/>
                  </a:moveTo>
                  <a:lnTo>
                    <a:pt x="18" y="1"/>
                  </a:lnTo>
                  <a:lnTo>
                    <a:pt x="18" y="28"/>
                  </a:lnTo>
                  <a:lnTo>
                    <a:pt x="11" y="44"/>
                  </a:lnTo>
                  <a:lnTo>
                    <a:pt x="4" y="61"/>
                  </a:lnTo>
                  <a:lnTo>
                    <a:pt x="0" y="76"/>
                  </a:lnTo>
                  <a:lnTo>
                    <a:pt x="10" y="82"/>
                  </a:lnTo>
                  <a:lnTo>
                    <a:pt x="13" y="83"/>
                  </a:lnTo>
                  <a:lnTo>
                    <a:pt x="11" y="115"/>
                  </a:lnTo>
                  <a:lnTo>
                    <a:pt x="38" y="112"/>
                  </a:lnTo>
                  <a:lnTo>
                    <a:pt x="38" y="106"/>
                  </a:lnTo>
                  <a:lnTo>
                    <a:pt x="45" y="92"/>
                  </a:lnTo>
                  <a:lnTo>
                    <a:pt x="44" y="86"/>
                  </a:lnTo>
                  <a:lnTo>
                    <a:pt x="46" y="74"/>
                  </a:lnTo>
                  <a:lnTo>
                    <a:pt x="38" y="55"/>
                  </a:lnTo>
                  <a:lnTo>
                    <a:pt x="45" y="54"/>
                  </a:lnTo>
                  <a:lnTo>
                    <a:pt x="53" y="27"/>
                  </a:lnTo>
                  <a:lnTo>
                    <a:pt x="62" y="14"/>
                  </a:lnTo>
                  <a:lnTo>
                    <a:pt x="59" y="3"/>
                  </a:lnTo>
                  <a:lnTo>
                    <a:pt x="34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3" name="Freeform 228"/>
            <p:cNvSpPr>
              <a:spLocks noChangeAspect="1"/>
            </p:cNvSpPr>
            <p:nvPr/>
          </p:nvSpPr>
          <p:spPr bwMode="auto">
            <a:xfrm>
              <a:off x="2723" y="1865"/>
              <a:ext cx="233" cy="177"/>
            </a:xfrm>
            <a:custGeom>
              <a:avLst/>
              <a:gdLst>
                <a:gd name="T0" fmla="*/ 47 w 228"/>
                <a:gd name="T1" fmla="*/ 43 h 176"/>
                <a:gd name="T2" fmla="*/ 22 w 228"/>
                <a:gd name="T3" fmla="*/ 42 h 176"/>
                <a:gd name="T4" fmla="*/ 15 w 228"/>
                <a:gd name="T5" fmla="*/ 40 h 176"/>
                <a:gd name="T6" fmla="*/ 6 w 228"/>
                <a:gd name="T7" fmla="*/ 41 h 176"/>
                <a:gd name="T8" fmla="*/ 4 w 228"/>
                <a:gd name="T9" fmla="*/ 35 h 176"/>
                <a:gd name="T10" fmla="*/ 3 w 228"/>
                <a:gd name="T11" fmla="*/ 29 h 176"/>
                <a:gd name="T12" fmla="*/ 2 w 228"/>
                <a:gd name="T13" fmla="*/ 27 h 176"/>
                <a:gd name="T14" fmla="*/ 0 w 228"/>
                <a:gd name="T15" fmla="*/ 22 h 176"/>
                <a:gd name="T16" fmla="*/ 0 w 228"/>
                <a:gd name="T17" fmla="*/ 12 h 176"/>
                <a:gd name="T18" fmla="*/ 29 w 228"/>
                <a:gd name="T19" fmla="*/ 0 h 176"/>
                <a:gd name="T20" fmla="*/ 52 w 228"/>
                <a:gd name="T21" fmla="*/ 4 h 176"/>
                <a:gd name="T22" fmla="*/ 72 w 228"/>
                <a:gd name="T23" fmla="*/ 5 h 176"/>
                <a:gd name="T24" fmla="*/ 94 w 228"/>
                <a:gd name="T25" fmla="*/ 6 h 176"/>
                <a:gd name="T26" fmla="*/ 115 w 228"/>
                <a:gd name="T27" fmla="*/ 7 h 176"/>
                <a:gd name="T28" fmla="*/ 136 w 228"/>
                <a:gd name="T29" fmla="*/ 8 h 176"/>
                <a:gd name="T30" fmla="*/ 145 w 228"/>
                <a:gd name="T31" fmla="*/ 15 h 176"/>
                <a:gd name="T32" fmla="*/ 196 w 228"/>
                <a:gd name="T33" fmla="*/ 27 h 176"/>
                <a:gd name="T34" fmla="*/ 196 w 228"/>
                <a:gd name="T35" fmla="*/ 28 h 176"/>
                <a:gd name="T36" fmla="*/ 200 w 228"/>
                <a:gd name="T37" fmla="*/ 29 h 176"/>
                <a:gd name="T38" fmla="*/ 228 w 228"/>
                <a:gd name="T39" fmla="*/ 30 h 176"/>
                <a:gd name="T40" fmla="*/ 223 w 228"/>
                <a:gd name="T41" fmla="*/ 47 h 176"/>
                <a:gd name="T42" fmla="*/ 204 w 228"/>
                <a:gd name="T43" fmla="*/ 57 h 176"/>
                <a:gd name="T44" fmla="*/ 183 w 228"/>
                <a:gd name="T45" fmla="*/ 68 h 176"/>
                <a:gd name="T46" fmla="*/ 173 w 228"/>
                <a:gd name="T47" fmla="*/ 84 h 176"/>
                <a:gd name="T48" fmla="*/ 162 w 228"/>
                <a:gd name="T49" fmla="*/ 101 h 176"/>
                <a:gd name="T50" fmla="*/ 170 w 228"/>
                <a:gd name="T51" fmla="*/ 118 h 176"/>
                <a:gd name="T52" fmla="*/ 153 w 228"/>
                <a:gd name="T53" fmla="*/ 137 h 176"/>
                <a:gd name="T54" fmla="*/ 150 w 228"/>
                <a:gd name="T55" fmla="*/ 143 h 176"/>
                <a:gd name="T56" fmla="*/ 134 w 228"/>
                <a:gd name="T57" fmla="*/ 152 h 176"/>
                <a:gd name="T58" fmla="*/ 125 w 228"/>
                <a:gd name="T59" fmla="*/ 160 h 176"/>
                <a:gd name="T60" fmla="*/ 103 w 228"/>
                <a:gd name="T61" fmla="*/ 164 h 176"/>
                <a:gd name="T62" fmla="*/ 80 w 228"/>
                <a:gd name="T63" fmla="*/ 166 h 176"/>
                <a:gd name="T64" fmla="*/ 66 w 228"/>
                <a:gd name="T65" fmla="*/ 176 h 176"/>
                <a:gd name="T66" fmla="*/ 65 w 228"/>
                <a:gd name="T67" fmla="*/ 176 h 176"/>
                <a:gd name="T68" fmla="*/ 53 w 228"/>
                <a:gd name="T69" fmla="*/ 175 h 176"/>
                <a:gd name="T70" fmla="*/ 48 w 228"/>
                <a:gd name="T71" fmla="*/ 158 h 176"/>
                <a:gd name="T72" fmla="*/ 33 w 228"/>
                <a:gd name="T73" fmla="*/ 152 h 176"/>
                <a:gd name="T74" fmla="*/ 26 w 228"/>
                <a:gd name="T75" fmla="*/ 152 h 176"/>
                <a:gd name="T76" fmla="*/ 26 w 228"/>
                <a:gd name="T77" fmla="*/ 146 h 176"/>
                <a:gd name="T78" fmla="*/ 33 w 228"/>
                <a:gd name="T79" fmla="*/ 132 h 176"/>
                <a:gd name="T80" fmla="*/ 32 w 228"/>
                <a:gd name="T81" fmla="*/ 126 h 176"/>
                <a:gd name="T82" fmla="*/ 34 w 228"/>
                <a:gd name="T83" fmla="*/ 114 h 176"/>
                <a:gd name="T84" fmla="*/ 26 w 228"/>
                <a:gd name="T85" fmla="*/ 95 h 176"/>
                <a:gd name="T86" fmla="*/ 33 w 228"/>
                <a:gd name="T87" fmla="*/ 94 h 176"/>
                <a:gd name="T88" fmla="*/ 41 w 228"/>
                <a:gd name="T89" fmla="*/ 65 h 176"/>
                <a:gd name="T90" fmla="*/ 50 w 228"/>
                <a:gd name="T91" fmla="*/ 54 h 176"/>
                <a:gd name="T92" fmla="*/ 47 w 228"/>
                <a:gd name="T93" fmla="*/ 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76">
                  <a:moveTo>
                    <a:pt x="47" y="43"/>
                  </a:moveTo>
                  <a:lnTo>
                    <a:pt x="22" y="42"/>
                  </a:lnTo>
                  <a:lnTo>
                    <a:pt x="15" y="40"/>
                  </a:lnTo>
                  <a:lnTo>
                    <a:pt x="6" y="41"/>
                  </a:lnTo>
                  <a:lnTo>
                    <a:pt x="4" y="35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52" y="4"/>
                  </a:lnTo>
                  <a:lnTo>
                    <a:pt x="72" y="5"/>
                  </a:lnTo>
                  <a:lnTo>
                    <a:pt x="94" y="6"/>
                  </a:lnTo>
                  <a:lnTo>
                    <a:pt x="115" y="7"/>
                  </a:lnTo>
                  <a:lnTo>
                    <a:pt x="136" y="8"/>
                  </a:lnTo>
                  <a:lnTo>
                    <a:pt x="145" y="15"/>
                  </a:lnTo>
                  <a:lnTo>
                    <a:pt x="196" y="27"/>
                  </a:lnTo>
                  <a:lnTo>
                    <a:pt x="196" y="28"/>
                  </a:lnTo>
                  <a:lnTo>
                    <a:pt x="200" y="29"/>
                  </a:lnTo>
                  <a:lnTo>
                    <a:pt x="228" y="30"/>
                  </a:lnTo>
                  <a:lnTo>
                    <a:pt x="223" y="47"/>
                  </a:lnTo>
                  <a:lnTo>
                    <a:pt x="204" y="57"/>
                  </a:lnTo>
                  <a:lnTo>
                    <a:pt x="183" y="68"/>
                  </a:lnTo>
                  <a:lnTo>
                    <a:pt x="173" y="84"/>
                  </a:lnTo>
                  <a:lnTo>
                    <a:pt x="162" y="101"/>
                  </a:lnTo>
                  <a:lnTo>
                    <a:pt x="170" y="118"/>
                  </a:lnTo>
                  <a:lnTo>
                    <a:pt x="153" y="137"/>
                  </a:lnTo>
                  <a:lnTo>
                    <a:pt x="150" y="143"/>
                  </a:lnTo>
                  <a:lnTo>
                    <a:pt x="134" y="152"/>
                  </a:lnTo>
                  <a:lnTo>
                    <a:pt x="125" y="160"/>
                  </a:lnTo>
                  <a:lnTo>
                    <a:pt x="103" y="164"/>
                  </a:lnTo>
                  <a:lnTo>
                    <a:pt x="80" y="166"/>
                  </a:lnTo>
                  <a:lnTo>
                    <a:pt x="66" y="176"/>
                  </a:lnTo>
                  <a:lnTo>
                    <a:pt x="65" y="176"/>
                  </a:lnTo>
                  <a:lnTo>
                    <a:pt x="53" y="175"/>
                  </a:lnTo>
                  <a:lnTo>
                    <a:pt x="48" y="158"/>
                  </a:lnTo>
                  <a:lnTo>
                    <a:pt x="33" y="152"/>
                  </a:lnTo>
                  <a:lnTo>
                    <a:pt x="26" y="152"/>
                  </a:lnTo>
                  <a:lnTo>
                    <a:pt x="26" y="146"/>
                  </a:lnTo>
                  <a:lnTo>
                    <a:pt x="33" y="132"/>
                  </a:lnTo>
                  <a:lnTo>
                    <a:pt x="32" y="126"/>
                  </a:lnTo>
                  <a:lnTo>
                    <a:pt x="34" y="114"/>
                  </a:lnTo>
                  <a:lnTo>
                    <a:pt x="26" y="95"/>
                  </a:lnTo>
                  <a:lnTo>
                    <a:pt x="33" y="94"/>
                  </a:lnTo>
                  <a:lnTo>
                    <a:pt x="41" y="65"/>
                  </a:lnTo>
                  <a:lnTo>
                    <a:pt x="50" y="54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4" name="Freeform 229"/>
            <p:cNvSpPr>
              <a:spLocks noChangeAspect="1"/>
            </p:cNvSpPr>
            <p:nvPr/>
          </p:nvSpPr>
          <p:spPr bwMode="auto">
            <a:xfrm>
              <a:off x="2937" y="1955"/>
              <a:ext cx="22" cy="11"/>
            </a:xfrm>
            <a:custGeom>
              <a:avLst/>
              <a:gdLst>
                <a:gd name="T0" fmla="*/ 19 w 19"/>
                <a:gd name="T1" fmla="*/ 3 h 11"/>
                <a:gd name="T2" fmla="*/ 10 w 19"/>
                <a:gd name="T3" fmla="*/ 11 h 11"/>
                <a:gd name="T4" fmla="*/ 0 w 19"/>
                <a:gd name="T5" fmla="*/ 4 h 11"/>
                <a:gd name="T6" fmla="*/ 13 w 19"/>
                <a:gd name="T7" fmla="*/ 0 h 11"/>
                <a:gd name="T8" fmla="*/ 19 w 19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9" y="3"/>
                  </a:moveTo>
                  <a:lnTo>
                    <a:pt x="10" y="11"/>
                  </a:lnTo>
                  <a:lnTo>
                    <a:pt x="0" y="4"/>
                  </a:lnTo>
                  <a:lnTo>
                    <a:pt x="13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9707" name="Group 116"/>
          <p:cNvGrpSpPr>
            <a:grpSpLocks/>
          </p:cNvGrpSpPr>
          <p:nvPr/>
        </p:nvGrpSpPr>
        <p:grpSpPr bwMode="auto">
          <a:xfrm>
            <a:off x="63500" y="1677988"/>
            <a:ext cx="5872163" cy="4929187"/>
            <a:chOff x="74736" y="1687516"/>
            <a:chExt cx="5873261" cy="4929187"/>
          </a:xfrm>
        </p:grpSpPr>
        <p:grpSp>
          <p:nvGrpSpPr>
            <p:cNvPr id="29820" name="Group 230"/>
            <p:cNvGrpSpPr>
              <a:grpSpLocks/>
            </p:cNvGrpSpPr>
            <p:nvPr/>
          </p:nvGrpSpPr>
          <p:grpSpPr bwMode="auto">
            <a:xfrm>
              <a:off x="3708890" y="3200403"/>
              <a:ext cx="2239107" cy="2708275"/>
              <a:chOff x="2531" y="2016"/>
              <a:chExt cx="1528" cy="1706"/>
            </a:xfrm>
          </p:grpSpPr>
          <p:sp>
            <p:nvSpPr>
              <p:cNvPr id="228" name="Line 231"/>
              <p:cNvSpPr>
                <a:spLocks noChangeAspect="1" noChangeShapeType="1"/>
              </p:cNvSpPr>
              <p:nvPr/>
            </p:nvSpPr>
            <p:spPr bwMode="auto">
              <a:xfrm>
                <a:off x="3377" y="2420"/>
                <a:ext cx="623" cy="130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7463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9" name="Freeform 232"/>
              <p:cNvSpPr>
                <a:spLocks noChangeAspect="1"/>
              </p:cNvSpPr>
              <p:nvPr/>
            </p:nvSpPr>
            <p:spPr bwMode="auto">
              <a:xfrm>
                <a:off x="3507" y="3135"/>
                <a:ext cx="219" cy="385"/>
              </a:xfrm>
              <a:custGeom>
                <a:avLst/>
                <a:gdLst>
                  <a:gd name="T0" fmla="*/ 85 w 213"/>
                  <a:gd name="T1" fmla="*/ 223 h 383"/>
                  <a:gd name="T2" fmla="*/ 93 w 213"/>
                  <a:gd name="T3" fmla="*/ 216 h 383"/>
                  <a:gd name="T4" fmla="*/ 131 w 213"/>
                  <a:gd name="T5" fmla="*/ 177 h 383"/>
                  <a:gd name="T6" fmla="*/ 166 w 213"/>
                  <a:gd name="T7" fmla="*/ 155 h 383"/>
                  <a:gd name="T8" fmla="*/ 209 w 213"/>
                  <a:gd name="T9" fmla="*/ 110 h 383"/>
                  <a:gd name="T10" fmla="*/ 211 w 213"/>
                  <a:gd name="T11" fmla="*/ 93 h 383"/>
                  <a:gd name="T12" fmla="*/ 211 w 213"/>
                  <a:gd name="T13" fmla="*/ 49 h 383"/>
                  <a:gd name="T14" fmla="*/ 212 w 213"/>
                  <a:gd name="T15" fmla="*/ 0 h 383"/>
                  <a:gd name="T16" fmla="*/ 189 w 213"/>
                  <a:gd name="T17" fmla="*/ 11 h 383"/>
                  <a:gd name="T18" fmla="*/ 157 w 213"/>
                  <a:gd name="T19" fmla="*/ 22 h 383"/>
                  <a:gd name="T20" fmla="*/ 119 w 213"/>
                  <a:gd name="T21" fmla="*/ 24 h 383"/>
                  <a:gd name="T22" fmla="*/ 98 w 213"/>
                  <a:gd name="T23" fmla="*/ 25 h 383"/>
                  <a:gd name="T24" fmla="*/ 87 w 213"/>
                  <a:gd name="T25" fmla="*/ 48 h 383"/>
                  <a:gd name="T26" fmla="*/ 103 w 213"/>
                  <a:gd name="T27" fmla="*/ 84 h 383"/>
                  <a:gd name="T28" fmla="*/ 111 w 213"/>
                  <a:gd name="T29" fmla="*/ 115 h 383"/>
                  <a:gd name="T30" fmla="*/ 97 w 213"/>
                  <a:gd name="T31" fmla="*/ 142 h 383"/>
                  <a:gd name="T32" fmla="*/ 90 w 213"/>
                  <a:gd name="T33" fmla="*/ 140 h 383"/>
                  <a:gd name="T34" fmla="*/ 87 w 213"/>
                  <a:gd name="T35" fmla="*/ 102 h 383"/>
                  <a:gd name="T36" fmla="*/ 68 w 213"/>
                  <a:gd name="T37" fmla="*/ 93 h 383"/>
                  <a:gd name="T38" fmla="*/ 46 w 213"/>
                  <a:gd name="T39" fmla="*/ 89 h 383"/>
                  <a:gd name="T40" fmla="*/ 15 w 213"/>
                  <a:gd name="T41" fmla="*/ 102 h 383"/>
                  <a:gd name="T42" fmla="*/ 3 w 213"/>
                  <a:gd name="T43" fmla="*/ 120 h 383"/>
                  <a:gd name="T44" fmla="*/ 13 w 213"/>
                  <a:gd name="T45" fmla="*/ 129 h 383"/>
                  <a:gd name="T46" fmla="*/ 52 w 213"/>
                  <a:gd name="T47" fmla="*/ 146 h 383"/>
                  <a:gd name="T48" fmla="*/ 48 w 213"/>
                  <a:gd name="T49" fmla="*/ 194 h 383"/>
                  <a:gd name="T50" fmla="*/ 44 w 213"/>
                  <a:gd name="T51" fmla="*/ 235 h 383"/>
                  <a:gd name="T52" fmla="*/ 26 w 213"/>
                  <a:gd name="T53" fmla="*/ 267 h 383"/>
                  <a:gd name="T54" fmla="*/ 17 w 213"/>
                  <a:gd name="T55" fmla="*/ 296 h 383"/>
                  <a:gd name="T56" fmla="*/ 22 w 213"/>
                  <a:gd name="T57" fmla="*/ 337 h 383"/>
                  <a:gd name="T58" fmla="*/ 24 w 213"/>
                  <a:gd name="T59" fmla="*/ 382 h 383"/>
                  <a:gd name="T60" fmla="*/ 39 w 213"/>
                  <a:gd name="T61" fmla="*/ 368 h 383"/>
                  <a:gd name="T62" fmla="*/ 58 w 213"/>
                  <a:gd name="T63" fmla="*/ 342 h 383"/>
                  <a:gd name="T64" fmla="*/ 93 w 213"/>
                  <a:gd name="T65" fmla="*/ 322 h 383"/>
                  <a:gd name="T66" fmla="*/ 95 w 213"/>
                  <a:gd name="T67" fmla="*/ 293 h 383"/>
                  <a:gd name="T68" fmla="*/ 94 w 213"/>
                  <a:gd name="T69" fmla="*/ 279 h 383"/>
                  <a:gd name="T70" fmla="*/ 87 w 213"/>
                  <a:gd name="T71" fmla="*/ 24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3" h="383">
                    <a:moveTo>
                      <a:pt x="87" y="240"/>
                    </a:moveTo>
                    <a:lnTo>
                      <a:pt x="85" y="223"/>
                    </a:lnTo>
                    <a:lnTo>
                      <a:pt x="84" y="216"/>
                    </a:lnTo>
                    <a:lnTo>
                      <a:pt x="93" y="216"/>
                    </a:lnTo>
                    <a:lnTo>
                      <a:pt x="116" y="197"/>
                    </a:lnTo>
                    <a:lnTo>
                      <a:pt x="131" y="177"/>
                    </a:lnTo>
                    <a:lnTo>
                      <a:pt x="149" y="166"/>
                    </a:lnTo>
                    <a:lnTo>
                      <a:pt x="166" y="155"/>
                    </a:lnTo>
                    <a:lnTo>
                      <a:pt x="192" y="139"/>
                    </a:lnTo>
                    <a:lnTo>
                      <a:pt x="209" y="110"/>
                    </a:lnTo>
                    <a:lnTo>
                      <a:pt x="213" y="92"/>
                    </a:lnTo>
                    <a:lnTo>
                      <a:pt x="211" y="93"/>
                    </a:lnTo>
                    <a:lnTo>
                      <a:pt x="209" y="60"/>
                    </a:lnTo>
                    <a:lnTo>
                      <a:pt x="211" y="49"/>
                    </a:lnTo>
                    <a:lnTo>
                      <a:pt x="211" y="17"/>
                    </a:lnTo>
                    <a:lnTo>
                      <a:pt x="212" y="0"/>
                    </a:lnTo>
                    <a:lnTo>
                      <a:pt x="210" y="0"/>
                    </a:lnTo>
                    <a:lnTo>
                      <a:pt x="189" y="11"/>
                    </a:lnTo>
                    <a:lnTo>
                      <a:pt x="167" y="22"/>
                    </a:lnTo>
                    <a:lnTo>
                      <a:pt x="157" y="22"/>
                    </a:lnTo>
                    <a:lnTo>
                      <a:pt x="142" y="29"/>
                    </a:lnTo>
                    <a:lnTo>
                      <a:pt x="119" y="24"/>
                    </a:lnTo>
                    <a:lnTo>
                      <a:pt x="107" y="25"/>
                    </a:lnTo>
                    <a:lnTo>
                      <a:pt x="98" y="25"/>
                    </a:lnTo>
                    <a:lnTo>
                      <a:pt x="91" y="31"/>
                    </a:lnTo>
                    <a:lnTo>
                      <a:pt x="87" y="48"/>
                    </a:lnTo>
                    <a:lnTo>
                      <a:pt x="91" y="71"/>
                    </a:lnTo>
                    <a:lnTo>
                      <a:pt x="103" y="84"/>
                    </a:lnTo>
                    <a:lnTo>
                      <a:pt x="115" y="98"/>
                    </a:lnTo>
                    <a:lnTo>
                      <a:pt x="111" y="115"/>
                    </a:lnTo>
                    <a:lnTo>
                      <a:pt x="108" y="133"/>
                    </a:lnTo>
                    <a:lnTo>
                      <a:pt x="97" y="142"/>
                    </a:lnTo>
                    <a:lnTo>
                      <a:pt x="99" y="156"/>
                    </a:lnTo>
                    <a:lnTo>
                      <a:pt x="90" y="140"/>
                    </a:lnTo>
                    <a:lnTo>
                      <a:pt x="81" y="126"/>
                    </a:lnTo>
                    <a:lnTo>
                      <a:pt x="87" y="102"/>
                    </a:lnTo>
                    <a:lnTo>
                      <a:pt x="80" y="93"/>
                    </a:lnTo>
                    <a:lnTo>
                      <a:pt x="68" y="93"/>
                    </a:lnTo>
                    <a:lnTo>
                      <a:pt x="61" y="83"/>
                    </a:lnTo>
                    <a:lnTo>
                      <a:pt x="46" y="89"/>
                    </a:lnTo>
                    <a:lnTo>
                      <a:pt x="30" y="96"/>
                    </a:lnTo>
                    <a:lnTo>
                      <a:pt x="15" y="102"/>
                    </a:lnTo>
                    <a:lnTo>
                      <a:pt x="0" y="108"/>
                    </a:lnTo>
                    <a:lnTo>
                      <a:pt x="3" y="120"/>
                    </a:lnTo>
                    <a:lnTo>
                      <a:pt x="2" y="130"/>
                    </a:lnTo>
                    <a:lnTo>
                      <a:pt x="13" y="129"/>
                    </a:lnTo>
                    <a:lnTo>
                      <a:pt x="33" y="138"/>
                    </a:lnTo>
                    <a:lnTo>
                      <a:pt x="52" y="146"/>
                    </a:lnTo>
                    <a:lnTo>
                      <a:pt x="52" y="174"/>
                    </a:lnTo>
                    <a:lnTo>
                      <a:pt x="48" y="194"/>
                    </a:lnTo>
                    <a:lnTo>
                      <a:pt x="50" y="215"/>
                    </a:lnTo>
                    <a:lnTo>
                      <a:pt x="44" y="235"/>
                    </a:lnTo>
                    <a:lnTo>
                      <a:pt x="39" y="254"/>
                    </a:lnTo>
                    <a:lnTo>
                      <a:pt x="26" y="267"/>
                    </a:lnTo>
                    <a:lnTo>
                      <a:pt x="13" y="279"/>
                    </a:lnTo>
                    <a:lnTo>
                      <a:pt x="17" y="296"/>
                    </a:lnTo>
                    <a:lnTo>
                      <a:pt x="21" y="312"/>
                    </a:lnTo>
                    <a:lnTo>
                      <a:pt x="22" y="337"/>
                    </a:lnTo>
                    <a:lnTo>
                      <a:pt x="22" y="362"/>
                    </a:lnTo>
                    <a:lnTo>
                      <a:pt x="24" y="382"/>
                    </a:lnTo>
                    <a:lnTo>
                      <a:pt x="39" y="383"/>
                    </a:lnTo>
                    <a:lnTo>
                      <a:pt x="39" y="368"/>
                    </a:lnTo>
                    <a:lnTo>
                      <a:pt x="35" y="362"/>
                    </a:lnTo>
                    <a:lnTo>
                      <a:pt x="58" y="342"/>
                    </a:lnTo>
                    <a:lnTo>
                      <a:pt x="75" y="332"/>
                    </a:lnTo>
                    <a:lnTo>
                      <a:pt x="93" y="322"/>
                    </a:lnTo>
                    <a:lnTo>
                      <a:pt x="93" y="314"/>
                    </a:lnTo>
                    <a:lnTo>
                      <a:pt x="95" y="293"/>
                    </a:lnTo>
                    <a:lnTo>
                      <a:pt x="98" y="272"/>
                    </a:lnTo>
                    <a:lnTo>
                      <a:pt x="94" y="279"/>
                    </a:lnTo>
                    <a:lnTo>
                      <a:pt x="91" y="259"/>
                    </a:lnTo>
                    <a:lnTo>
                      <a:pt x="87" y="240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0" name="Freeform 233"/>
              <p:cNvSpPr>
                <a:spLocks noChangeAspect="1"/>
              </p:cNvSpPr>
              <p:nvPr/>
            </p:nvSpPr>
            <p:spPr bwMode="auto">
              <a:xfrm>
                <a:off x="3220" y="3410"/>
                <a:ext cx="326" cy="295"/>
              </a:xfrm>
              <a:custGeom>
                <a:avLst/>
                <a:gdLst>
                  <a:gd name="T0" fmla="*/ 72 w 327"/>
                  <a:gd name="T1" fmla="*/ 81 h 293"/>
                  <a:gd name="T2" fmla="*/ 68 w 327"/>
                  <a:gd name="T3" fmla="*/ 126 h 293"/>
                  <a:gd name="T4" fmla="*/ 49 w 327"/>
                  <a:gd name="T5" fmla="*/ 155 h 293"/>
                  <a:gd name="T6" fmla="*/ 12 w 327"/>
                  <a:gd name="T7" fmla="*/ 137 h 293"/>
                  <a:gd name="T8" fmla="*/ 9 w 327"/>
                  <a:gd name="T9" fmla="*/ 171 h 293"/>
                  <a:gd name="T10" fmla="*/ 25 w 327"/>
                  <a:gd name="T11" fmla="*/ 214 h 293"/>
                  <a:gd name="T12" fmla="*/ 25 w 327"/>
                  <a:gd name="T13" fmla="*/ 246 h 293"/>
                  <a:gd name="T14" fmla="*/ 33 w 327"/>
                  <a:gd name="T15" fmla="*/ 281 h 293"/>
                  <a:gd name="T16" fmla="*/ 49 w 327"/>
                  <a:gd name="T17" fmla="*/ 287 h 293"/>
                  <a:gd name="T18" fmla="*/ 83 w 327"/>
                  <a:gd name="T19" fmla="*/ 287 h 293"/>
                  <a:gd name="T20" fmla="*/ 124 w 327"/>
                  <a:gd name="T21" fmla="*/ 279 h 293"/>
                  <a:gd name="T22" fmla="*/ 172 w 327"/>
                  <a:gd name="T23" fmla="*/ 273 h 293"/>
                  <a:gd name="T24" fmla="*/ 206 w 327"/>
                  <a:gd name="T25" fmla="*/ 258 h 293"/>
                  <a:gd name="T26" fmla="*/ 240 w 327"/>
                  <a:gd name="T27" fmla="*/ 232 h 293"/>
                  <a:gd name="T28" fmla="*/ 266 w 327"/>
                  <a:gd name="T29" fmla="*/ 204 h 293"/>
                  <a:gd name="T30" fmla="*/ 293 w 327"/>
                  <a:gd name="T31" fmla="*/ 172 h 293"/>
                  <a:gd name="T32" fmla="*/ 317 w 327"/>
                  <a:gd name="T33" fmla="*/ 131 h 293"/>
                  <a:gd name="T34" fmla="*/ 312 w 327"/>
                  <a:gd name="T35" fmla="*/ 108 h 293"/>
                  <a:gd name="T36" fmla="*/ 289 w 327"/>
                  <a:gd name="T37" fmla="*/ 111 h 293"/>
                  <a:gd name="T38" fmla="*/ 300 w 327"/>
                  <a:gd name="T39" fmla="*/ 83 h 293"/>
                  <a:gd name="T40" fmla="*/ 310 w 327"/>
                  <a:gd name="T41" fmla="*/ 63 h 293"/>
                  <a:gd name="T42" fmla="*/ 305 w 327"/>
                  <a:gd name="T43" fmla="*/ 22 h 293"/>
                  <a:gd name="T44" fmla="*/ 282 w 327"/>
                  <a:gd name="T45" fmla="*/ 2 h 293"/>
                  <a:gd name="T46" fmla="*/ 260 w 327"/>
                  <a:gd name="T47" fmla="*/ 0 h 293"/>
                  <a:gd name="T48" fmla="*/ 213 w 327"/>
                  <a:gd name="T49" fmla="*/ 35 h 293"/>
                  <a:gd name="T50" fmla="*/ 190 w 327"/>
                  <a:gd name="T51" fmla="*/ 64 h 293"/>
                  <a:gd name="T52" fmla="*/ 149 w 327"/>
                  <a:gd name="T53" fmla="*/ 79 h 293"/>
                  <a:gd name="T54" fmla="*/ 122 w 327"/>
                  <a:gd name="T55" fmla="*/ 88 h 293"/>
                  <a:gd name="T56" fmla="*/ 91 w 327"/>
                  <a:gd name="T57" fmla="*/ 108 h 293"/>
                  <a:gd name="T58" fmla="*/ 87 w 327"/>
                  <a:gd name="T59" fmla="*/ 83 h 293"/>
                  <a:gd name="T60" fmla="*/ 228 w 327"/>
                  <a:gd name="T61" fmla="*/ 156 h 293"/>
                  <a:gd name="T62" fmla="*/ 222 w 327"/>
                  <a:gd name="T63" fmla="*/ 196 h 293"/>
                  <a:gd name="T64" fmla="*/ 248 w 327"/>
                  <a:gd name="T65" fmla="*/ 175 h 293"/>
                  <a:gd name="T66" fmla="*/ 235 w 327"/>
                  <a:gd name="T67" fmla="*/ 150 h 293"/>
                  <a:gd name="T68" fmla="*/ 73 w 327"/>
                  <a:gd name="T69" fmla="*/ 6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7" h="293">
                    <a:moveTo>
                      <a:pt x="73" y="60"/>
                    </a:moveTo>
                    <a:lnTo>
                      <a:pt x="72" y="81"/>
                    </a:lnTo>
                    <a:lnTo>
                      <a:pt x="70" y="104"/>
                    </a:lnTo>
                    <a:lnTo>
                      <a:pt x="68" y="126"/>
                    </a:lnTo>
                    <a:lnTo>
                      <a:pt x="65" y="148"/>
                    </a:lnTo>
                    <a:lnTo>
                      <a:pt x="49" y="155"/>
                    </a:lnTo>
                    <a:lnTo>
                      <a:pt x="18" y="151"/>
                    </a:lnTo>
                    <a:lnTo>
                      <a:pt x="12" y="137"/>
                    </a:lnTo>
                    <a:lnTo>
                      <a:pt x="0" y="149"/>
                    </a:lnTo>
                    <a:lnTo>
                      <a:pt x="9" y="171"/>
                    </a:lnTo>
                    <a:lnTo>
                      <a:pt x="17" y="192"/>
                    </a:lnTo>
                    <a:lnTo>
                      <a:pt x="25" y="214"/>
                    </a:lnTo>
                    <a:lnTo>
                      <a:pt x="33" y="236"/>
                    </a:lnTo>
                    <a:lnTo>
                      <a:pt x="25" y="246"/>
                    </a:lnTo>
                    <a:lnTo>
                      <a:pt x="27" y="257"/>
                    </a:lnTo>
                    <a:lnTo>
                      <a:pt x="33" y="281"/>
                    </a:lnTo>
                    <a:lnTo>
                      <a:pt x="39" y="280"/>
                    </a:lnTo>
                    <a:lnTo>
                      <a:pt x="49" y="287"/>
                    </a:lnTo>
                    <a:lnTo>
                      <a:pt x="62" y="293"/>
                    </a:lnTo>
                    <a:lnTo>
                      <a:pt x="83" y="287"/>
                    </a:lnTo>
                    <a:lnTo>
                      <a:pt x="103" y="279"/>
                    </a:lnTo>
                    <a:lnTo>
                      <a:pt x="124" y="279"/>
                    </a:lnTo>
                    <a:lnTo>
                      <a:pt x="145" y="278"/>
                    </a:lnTo>
                    <a:lnTo>
                      <a:pt x="172" y="273"/>
                    </a:lnTo>
                    <a:lnTo>
                      <a:pt x="185" y="270"/>
                    </a:lnTo>
                    <a:lnTo>
                      <a:pt x="206" y="258"/>
                    </a:lnTo>
                    <a:lnTo>
                      <a:pt x="228" y="245"/>
                    </a:lnTo>
                    <a:lnTo>
                      <a:pt x="240" y="232"/>
                    </a:lnTo>
                    <a:lnTo>
                      <a:pt x="253" y="217"/>
                    </a:lnTo>
                    <a:lnTo>
                      <a:pt x="266" y="204"/>
                    </a:lnTo>
                    <a:lnTo>
                      <a:pt x="278" y="190"/>
                    </a:lnTo>
                    <a:lnTo>
                      <a:pt x="293" y="172"/>
                    </a:lnTo>
                    <a:lnTo>
                      <a:pt x="307" y="154"/>
                    </a:lnTo>
                    <a:lnTo>
                      <a:pt x="317" y="131"/>
                    </a:lnTo>
                    <a:lnTo>
                      <a:pt x="327" y="109"/>
                    </a:lnTo>
                    <a:lnTo>
                      <a:pt x="312" y="108"/>
                    </a:lnTo>
                    <a:lnTo>
                      <a:pt x="309" y="119"/>
                    </a:lnTo>
                    <a:lnTo>
                      <a:pt x="289" y="111"/>
                    </a:lnTo>
                    <a:lnTo>
                      <a:pt x="290" y="95"/>
                    </a:lnTo>
                    <a:lnTo>
                      <a:pt x="300" y="83"/>
                    </a:lnTo>
                    <a:lnTo>
                      <a:pt x="310" y="88"/>
                    </a:lnTo>
                    <a:lnTo>
                      <a:pt x="310" y="63"/>
                    </a:lnTo>
                    <a:lnTo>
                      <a:pt x="309" y="38"/>
                    </a:lnTo>
                    <a:lnTo>
                      <a:pt x="305" y="22"/>
                    </a:lnTo>
                    <a:lnTo>
                      <a:pt x="301" y="5"/>
                    </a:lnTo>
                    <a:lnTo>
                      <a:pt x="282" y="2"/>
                    </a:lnTo>
                    <a:lnTo>
                      <a:pt x="263" y="0"/>
                    </a:lnTo>
                    <a:lnTo>
                      <a:pt x="260" y="0"/>
                    </a:lnTo>
                    <a:lnTo>
                      <a:pt x="233" y="17"/>
                    </a:lnTo>
                    <a:lnTo>
                      <a:pt x="213" y="35"/>
                    </a:lnTo>
                    <a:lnTo>
                      <a:pt x="202" y="56"/>
                    </a:lnTo>
                    <a:lnTo>
                      <a:pt x="190" y="64"/>
                    </a:lnTo>
                    <a:lnTo>
                      <a:pt x="179" y="83"/>
                    </a:lnTo>
                    <a:lnTo>
                      <a:pt x="149" y="79"/>
                    </a:lnTo>
                    <a:lnTo>
                      <a:pt x="132" y="73"/>
                    </a:lnTo>
                    <a:lnTo>
                      <a:pt x="122" y="88"/>
                    </a:lnTo>
                    <a:lnTo>
                      <a:pt x="113" y="104"/>
                    </a:lnTo>
                    <a:lnTo>
                      <a:pt x="91" y="108"/>
                    </a:lnTo>
                    <a:lnTo>
                      <a:pt x="84" y="105"/>
                    </a:lnTo>
                    <a:lnTo>
                      <a:pt x="87" y="83"/>
                    </a:lnTo>
                    <a:lnTo>
                      <a:pt x="73" y="60"/>
                    </a:lnTo>
                    <a:lnTo>
                      <a:pt x="228" y="156"/>
                    </a:lnTo>
                    <a:lnTo>
                      <a:pt x="208" y="176"/>
                    </a:lnTo>
                    <a:lnTo>
                      <a:pt x="222" y="196"/>
                    </a:lnTo>
                    <a:lnTo>
                      <a:pt x="230" y="190"/>
                    </a:lnTo>
                    <a:lnTo>
                      <a:pt x="248" y="175"/>
                    </a:lnTo>
                    <a:lnTo>
                      <a:pt x="253" y="161"/>
                    </a:lnTo>
                    <a:lnTo>
                      <a:pt x="235" y="150"/>
                    </a:lnTo>
                    <a:lnTo>
                      <a:pt x="228" y="156"/>
                    </a:lnTo>
                    <a:lnTo>
                      <a:pt x="73" y="60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1" name="Freeform 234"/>
              <p:cNvSpPr>
                <a:spLocks noChangeAspect="1"/>
              </p:cNvSpPr>
              <p:nvPr/>
            </p:nvSpPr>
            <p:spPr bwMode="auto">
              <a:xfrm>
                <a:off x="3220" y="3410"/>
                <a:ext cx="326" cy="295"/>
              </a:xfrm>
              <a:custGeom>
                <a:avLst/>
                <a:gdLst>
                  <a:gd name="T0" fmla="*/ 73 w 327"/>
                  <a:gd name="T1" fmla="*/ 60 h 293"/>
                  <a:gd name="T2" fmla="*/ 72 w 327"/>
                  <a:gd name="T3" fmla="*/ 81 h 293"/>
                  <a:gd name="T4" fmla="*/ 70 w 327"/>
                  <a:gd name="T5" fmla="*/ 104 h 293"/>
                  <a:gd name="T6" fmla="*/ 68 w 327"/>
                  <a:gd name="T7" fmla="*/ 126 h 293"/>
                  <a:gd name="T8" fmla="*/ 65 w 327"/>
                  <a:gd name="T9" fmla="*/ 148 h 293"/>
                  <a:gd name="T10" fmla="*/ 49 w 327"/>
                  <a:gd name="T11" fmla="*/ 155 h 293"/>
                  <a:gd name="T12" fmla="*/ 18 w 327"/>
                  <a:gd name="T13" fmla="*/ 151 h 293"/>
                  <a:gd name="T14" fmla="*/ 12 w 327"/>
                  <a:gd name="T15" fmla="*/ 137 h 293"/>
                  <a:gd name="T16" fmla="*/ 0 w 327"/>
                  <a:gd name="T17" fmla="*/ 149 h 293"/>
                  <a:gd name="T18" fmla="*/ 9 w 327"/>
                  <a:gd name="T19" fmla="*/ 171 h 293"/>
                  <a:gd name="T20" fmla="*/ 17 w 327"/>
                  <a:gd name="T21" fmla="*/ 192 h 293"/>
                  <a:gd name="T22" fmla="*/ 25 w 327"/>
                  <a:gd name="T23" fmla="*/ 214 h 293"/>
                  <a:gd name="T24" fmla="*/ 33 w 327"/>
                  <a:gd name="T25" fmla="*/ 236 h 293"/>
                  <a:gd name="T26" fmla="*/ 25 w 327"/>
                  <a:gd name="T27" fmla="*/ 246 h 293"/>
                  <a:gd name="T28" fmla="*/ 27 w 327"/>
                  <a:gd name="T29" fmla="*/ 257 h 293"/>
                  <a:gd name="T30" fmla="*/ 33 w 327"/>
                  <a:gd name="T31" fmla="*/ 281 h 293"/>
                  <a:gd name="T32" fmla="*/ 39 w 327"/>
                  <a:gd name="T33" fmla="*/ 280 h 293"/>
                  <a:gd name="T34" fmla="*/ 49 w 327"/>
                  <a:gd name="T35" fmla="*/ 287 h 293"/>
                  <a:gd name="T36" fmla="*/ 62 w 327"/>
                  <a:gd name="T37" fmla="*/ 293 h 293"/>
                  <a:gd name="T38" fmla="*/ 83 w 327"/>
                  <a:gd name="T39" fmla="*/ 287 h 293"/>
                  <a:gd name="T40" fmla="*/ 103 w 327"/>
                  <a:gd name="T41" fmla="*/ 279 h 293"/>
                  <a:gd name="T42" fmla="*/ 124 w 327"/>
                  <a:gd name="T43" fmla="*/ 279 h 293"/>
                  <a:gd name="T44" fmla="*/ 145 w 327"/>
                  <a:gd name="T45" fmla="*/ 278 h 293"/>
                  <a:gd name="T46" fmla="*/ 172 w 327"/>
                  <a:gd name="T47" fmla="*/ 273 h 293"/>
                  <a:gd name="T48" fmla="*/ 185 w 327"/>
                  <a:gd name="T49" fmla="*/ 270 h 293"/>
                  <a:gd name="T50" fmla="*/ 206 w 327"/>
                  <a:gd name="T51" fmla="*/ 258 h 293"/>
                  <a:gd name="T52" fmla="*/ 228 w 327"/>
                  <a:gd name="T53" fmla="*/ 245 h 293"/>
                  <a:gd name="T54" fmla="*/ 240 w 327"/>
                  <a:gd name="T55" fmla="*/ 232 h 293"/>
                  <a:gd name="T56" fmla="*/ 253 w 327"/>
                  <a:gd name="T57" fmla="*/ 217 h 293"/>
                  <a:gd name="T58" fmla="*/ 266 w 327"/>
                  <a:gd name="T59" fmla="*/ 204 h 293"/>
                  <a:gd name="T60" fmla="*/ 278 w 327"/>
                  <a:gd name="T61" fmla="*/ 190 h 293"/>
                  <a:gd name="T62" fmla="*/ 293 w 327"/>
                  <a:gd name="T63" fmla="*/ 172 h 293"/>
                  <a:gd name="T64" fmla="*/ 307 w 327"/>
                  <a:gd name="T65" fmla="*/ 154 h 293"/>
                  <a:gd name="T66" fmla="*/ 317 w 327"/>
                  <a:gd name="T67" fmla="*/ 131 h 293"/>
                  <a:gd name="T68" fmla="*/ 327 w 327"/>
                  <a:gd name="T69" fmla="*/ 109 h 293"/>
                  <a:gd name="T70" fmla="*/ 312 w 327"/>
                  <a:gd name="T71" fmla="*/ 108 h 293"/>
                  <a:gd name="T72" fmla="*/ 309 w 327"/>
                  <a:gd name="T73" fmla="*/ 119 h 293"/>
                  <a:gd name="T74" fmla="*/ 289 w 327"/>
                  <a:gd name="T75" fmla="*/ 111 h 293"/>
                  <a:gd name="T76" fmla="*/ 290 w 327"/>
                  <a:gd name="T77" fmla="*/ 95 h 293"/>
                  <a:gd name="T78" fmla="*/ 300 w 327"/>
                  <a:gd name="T79" fmla="*/ 83 h 293"/>
                  <a:gd name="T80" fmla="*/ 310 w 327"/>
                  <a:gd name="T81" fmla="*/ 88 h 293"/>
                  <a:gd name="T82" fmla="*/ 310 w 327"/>
                  <a:gd name="T83" fmla="*/ 63 h 293"/>
                  <a:gd name="T84" fmla="*/ 309 w 327"/>
                  <a:gd name="T85" fmla="*/ 38 h 293"/>
                  <a:gd name="T86" fmla="*/ 305 w 327"/>
                  <a:gd name="T87" fmla="*/ 22 h 293"/>
                  <a:gd name="T88" fmla="*/ 301 w 327"/>
                  <a:gd name="T89" fmla="*/ 5 h 293"/>
                  <a:gd name="T90" fmla="*/ 282 w 327"/>
                  <a:gd name="T91" fmla="*/ 2 h 293"/>
                  <a:gd name="T92" fmla="*/ 263 w 327"/>
                  <a:gd name="T93" fmla="*/ 0 h 293"/>
                  <a:gd name="T94" fmla="*/ 260 w 327"/>
                  <a:gd name="T95" fmla="*/ 0 h 293"/>
                  <a:gd name="T96" fmla="*/ 233 w 327"/>
                  <a:gd name="T97" fmla="*/ 17 h 293"/>
                  <a:gd name="T98" fmla="*/ 213 w 327"/>
                  <a:gd name="T99" fmla="*/ 35 h 293"/>
                  <a:gd name="T100" fmla="*/ 202 w 327"/>
                  <a:gd name="T101" fmla="*/ 56 h 293"/>
                  <a:gd name="T102" fmla="*/ 190 w 327"/>
                  <a:gd name="T103" fmla="*/ 64 h 293"/>
                  <a:gd name="T104" fmla="*/ 179 w 327"/>
                  <a:gd name="T105" fmla="*/ 83 h 293"/>
                  <a:gd name="T106" fmla="*/ 149 w 327"/>
                  <a:gd name="T107" fmla="*/ 79 h 293"/>
                  <a:gd name="T108" fmla="*/ 132 w 327"/>
                  <a:gd name="T109" fmla="*/ 73 h 293"/>
                  <a:gd name="T110" fmla="*/ 122 w 327"/>
                  <a:gd name="T111" fmla="*/ 88 h 293"/>
                  <a:gd name="T112" fmla="*/ 113 w 327"/>
                  <a:gd name="T113" fmla="*/ 104 h 293"/>
                  <a:gd name="T114" fmla="*/ 91 w 327"/>
                  <a:gd name="T115" fmla="*/ 108 h 293"/>
                  <a:gd name="T116" fmla="*/ 84 w 327"/>
                  <a:gd name="T117" fmla="*/ 105 h 293"/>
                  <a:gd name="T118" fmla="*/ 87 w 327"/>
                  <a:gd name="T119" fmla="*/ 83 h 293"/>
                  <a:gd name="T120" fmla="*/ 73 w 327"/>
                  <a:gd name="T121" fmla="*/ 6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7" h="293">
                    <a:moveTo>
                      <a:pt x="73" y="60"/>
                    </a:moveTo>
                    <a:lnTo>
                      <a:pt x="72" y="81"/>
                    </a:lnTo>
                    <a:lnTo>
                      <a:pt x="70" y="104"/>
                    </a:lnTo>
                    <a:lnTo>
                      <a:pt x="68" y="126"/>
                    </a:lnTo>
                    <a:lnTo>
                      <a:pt x="65" y="148"/>
                    </a:lnTo>
                    <a:lnTo>
                      <a:pt x="49" y="155"/>
                    </a:lnTo>
                    <a:lnTo>
                      <a:pt x="18" y="151"/>
                    </a:lnTo>
                    <a:lnTo>
                      <a:pt x="12" y="137"/>
                    </a:lnTo>
                    <a:lnTo>
                      <a:pt x="0" y="149"/>
                    </a:lnTo>
                    <a:lnTo>
                      <a:pt x="9" y="171"/>
                    </a:lnTo>
                    <a:lnTo>
                      <a:pt x="17" y="192"/>
                    </a:lnTo>
                    <a:lnTo>
                      <a:pt x="25" y="214"/>
                    </a:lnTo>
                    <a:lnTo>
                      <a:pt x="33" y="236"/>
                    </a:lnTo>
                    <a:lnTo>
                      <a:pt x="25" y="246"/>
                    </a:lnTo>
                    <a:lnTo>
                      <a:pt x="27" y="257"/>
                    </a:lnTo>
                    <a:lnTo>
                      <a:pt x="33" y="281"/>
                    </a:lnTo>
                    <a:lnTo>
                      <a:pt x="39" y="280"/>
                    </a:lnTo>
                    <a:lnTo>
                      <a:pt x="49" y="287"/>
                    </a:lnTo>
                    <a:lnTo>
                      <a:pt x="62" y="293"/>
                    </a:lnTo>
                    <a:lnTo>
                      <a:pt x="83" y="287"/>
                    </a:lnTo>
                    <a:lnTo>
                      <a:pt x="103" y="279"/>
                    </a:lnTo>
                    <a:lnTo>
                      <a:pt x="124" y="279"/>
                    </a:lnTo>
                    <a:lnTo>
                      <a:pt x="145" y="278"/>
                    </a:lnTo>
                    <a:lnTo>
                      <a:pt x="172" y="273"/>
                    </a:lnTo>
                    <a:lnTo>
                      <a:pt x="185" y="270"/>
                    </a:lnTo>
                    <a:lnTo>
                      <a:pt x="206" y="258"/>
                    </a:lnTo>
                    <a:lnTo>
                      <a:pt x="228" y="245"/>
                    </a:lnTo>
                    <a:lnTo>
                      <a:pt x="240" y="232"/>
                    </a:lnTo>
                    <a:lnTo>
                      <a:pt x="253" y="217"/>
                    </a:lnTo>
                    <a:lnTo>
                      <a:pt x="266" y="204"/>
                    </a:lnTo>
                    <a:lnTo>
                      <a:pt x="278" y="190"/>
                    </a:lnTo>
                    <a:lnTo>
                      <a:pt x="293" y="172"/>
                    </a:lnTo>
                    <a:lnTo>
                      <a:pt x="307" y="154"/>
                    </a:lnTo>
                    <a:lnTo>
                      <a:pt x="317" y="131"/>
                    </a:lnTo>
                    <a:lnTo>
                      <a:pt x="327" y="109"/>
                    </a:lnTo>
                    <a:lnTo>
                      <a:pt x="312" y="108"/>
                    </a:lnTo>
                    <a:lnTo>
                      <a:pt x="309" y="119"/>
                    </a:lnTo>
                    <a:lnTo>
                      <a:pt x="289" y="111"/>
                    </a:lnTo>
                    <a:lnTo>
                      <a:pt x="290" y="95"/>
                    </a:lnTo>
                    <a:lnTo>
                      <a:pt x="300" y="83"/>
                    </a:lnTo>
                    <a:lnTo>
                      <a:pt x="310" y="88"/>
                    </a:lnTo>
                    <a:lnTo>
                      <a:pt x="310" y="63"/>
                    </a:lnTo>
                    <a:lnTo>
                      <a:pt x="309" y="38"/>
                    </a:lnTo>
                    <a:lnTo>
                      <a:pt x="305" y="22"/>
                    </a:lnTo>
                    <a:lnTo>
                      <a:pt x="301" y="5"/>
                    </a:lnTo>
                    <a:lnTo>
                      <a:pt x="282" y="2"/>
                    </a:lnTo>
                    <a:lnTo>
                      <a:pt x="263" y="0"/>
                    </a:lnTo>
                    <a:lnTo>
                      <a:pt x="260" y="0"/>
                    </a:lnTo>
                    <a:lnTo>
                      <a:pt x="233" y="17"/>
                    </a:lnTo>
                    <a:lnTo>
                      <a:pt x="213" y="35"/>
                    </a:lnTo>
                    <a:lnTo>
                      <a:pt x="202" y="56"/>
                    </a:lnTo>
                    <a:lnTo>
                      <a:pt x="190" y="64"/>
                    </a:lnTo>
                    <a:lnTo>
                      <a:pt x="179" y="83"/>
                    </a:lnTo>
                    <a:lnTo>
                      <a:pt x="149" y="79"/>
                    </a:lnTo>
                    <a:lnTo>
                      <a:pt x="132" y="73"/>
                    </a:lnTo>
                    <a:lnTo>
                      <a:pt x="122" y="88"/>
                    </a:lnTo>
                    <a:lnTo>
                      <a:pt x="113" y="104"/>
                    </a:lnTo>
                    <a:lnTo>
                      <a:pt x="91" y="108"/>
                    </a:lnTo>
                    <a:lnTo>
                      <a:pt x="84" y="105"/>
                    </a:lnTo>
                    <a:lnTo>
                      <a:pt x="87" y="83"/>
                    </a:lnTo>
                    <a:lnTo>
                      <a:pt x="73" y="60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2" name="Freeform 235"/>
              <p:cNvSpPr>
                <a:spLocks noChangeAspect="1"/>
              </p:cNvSpPr>
              <p:nvPr/>
            </p:nvSpPr>
            <p:spPr bwMode="auto">
              <a:xfrm>
                <a:off x="3429" y="3561"/>
                <a:ext cx="39" cy="46"/>
              </a:xfrm>
              <a:custGeom>
                <a:avLst/>
                <a:gdLst>
                  <a:gd name="T0" fmla="*/ 20 w 45"/>
                  <a:gd name="T1" fmla="*/ 6 h 46"/>
                  <a:gd name="T2" fmla="*/ 0 w 45"/>
                  <a:gd name="T3" fmla="*/ 26 h 46"/>
                  <a:gd name="T4" fmla="*/ 14 w 45"/>
                  <a:gd name="T5" fmla="*/ 46 h 46"/>
                  <a:gd name="T6" fmla="*/ 22 w 45"/>
                  <a:gd name="T7" fmla="*/ 40 h 46"/>
                  <a:gd name="T8" fmla="*/ 40 w 45"/>
                  <a:gd name="T9" fmla="*/ 25 h 46"/>
                  <a:gd name="T10" fmla="*/ 45 w 45"/>
                  <a:gd name="T11" fmla="*/ 11 h 46"/>
                  <a:gd name="T12" fmla="*/ 27 w 45"/>
                  <a:gd name="T13" fmla="*/ 0 h 46"/>
                  <a:gd name="T14" fmla="*/ 20 w 45"/>
                  <a:gd name="T15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6">
                    <a:moveTo>
                      <a:pt x="20" y="6"/>
                    </a:moveTo>
                    <a:lnTo>
                      <a:pt x="0" y="26"/>
                    </a:lnTo>
                    <a:lnTo>
                      <a:pt x="14" y="46"/>
                    </a:lnTo>
                    <a:lnTo>
                      <a:pt x="22" y="40"/>
                    </a:lnTo>
                    <a:lnTo>
                      <a:pt x="40" y="25"/>
                    </a:lnTo>
                    <a:lnTo>
                      <a:pt x="45" y="11"/>
                    </a:lnTo>
                    <a:lnTo>
                      <a:pt x="2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3" name="Freeform 236"/>
              <p:cNvSpPr>
                <a:spLocks noChangeAspect="1"/>
              </p:cNvSpPr>
              <p:nvPr/>
            </p:nvSpPr>
            <p:spPr bwMode="auto">
              <a:xfrm>
                <a:off x="3181" y="3422"/>
                <a:ext cx="0" cy="11"/>
              </a:xfrm>
              <a:custGeom>
                <a:avLst/>
                <a:gdLst>
                  <a:gd name="T0" fmla="*/ 4 w 4"/>
                  <a:gd name="T1" fmla="*/ 11 h 11"/>
                  <a:gd name="T2" fmla="*/ 0 w 4"/>
                  <a:gd name="T3" fmla="*/ 10 h 11"/>
                  <a:gd name="T4" fmla="*/ 2 w 4"/>
                  <a:gd name="T5" fmla="*/ 0 h 11"/>
                  <a:gd name="T6" fmla="*/ 4 w 4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4" name="Freeform 237"/>
              <p:cNvSpPr>
                <a:spLocks noChangeAspect="1"/>
              </p:cNvSpPr>
              <p:nvPr/>
            </p:nvSpPr>
            <p:spPr bwMode="auto">
              <a:xfrm>
                <a:off x="3507" y="3494"/>
                <a:ext cx="26" cy="36"/>
              </a:xfrm>
              <a:custGeom>
                <a:avLst/>
                <a:gdLst>
                  <a:gd name="T0" fmla="*/ 11 w 23"/>
                  <a:gd name="T1" fmla="*/ 0 h 36"/>
                  <a:gd name="T2" fmla="*/ 1 w 23"/>
                  <a:gd name="T3" fmla="*/ 12 h 36"/>
                  <a:gd name="T4" fmla="*/ 0 w 23"/>
                  <a:gd name="T5" fmla="*/ 28 h 36"/>
                  <a:gd name="T6" fmla="*/ 20 w 23"/>
                  <a:gd name="T7" fmla="*/ 36 h 36"/>
                  <a:gd name="T8" fmla="*/ 23 w 23"/>
                  <a:gd name="T9" fmla="*/ 25 h 36"/>
                  <a:gd name="T10" fmla="*/ 21 w 23"/>
                  <a:gd name="T11" fmla="*/ 5 h 36"/>
                  <a:gd name="T12" fmla="*/ 11 w 23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6">
                    <a:moveTo>
                      <a:pt x="11" y="0"/>
                    </a:moveTo>
                    <a:lnTo>
                      <a:pt x="1" y="12"/>
                    </a:lnTo>
                    <a:lnTo>
                      <a:pt x="0" y="28"/>
                    </a:lnTo>
                    <a:lnTo>
                      <a:pt x="20" y="36"/>
                    </a:lnTo>
                    <a:lnTo>
                      <a:pt x="23" y="25"/>
                    </a:lnTo>
                    <a:lnTo>
                      <a:pt x="21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5" name="Freeform 238"/>
              <p:cNvSpPr>
                <a:spLocks noChangeAspect="1"/>
              </p:cNvSpPr>
              <p:nvPr/>
            </p:nvSpPr>
            <p:spPr bwMode="auto">
              <a:xfrm>
                <a:off x="4049" y="3361"/>
                <a:ext cx="10" cy="9"/>
              </a:xfrm>
              <a:custGeom>
                <a:avLst/>
                <a:gdLst>
                  <a:gd name="T0" fmla="*/ 9 w 10"/>
                  <a:gd name="T1" fmla="*/ 0 h 9"/>
                  <a:gd name="T2" fmla="*/ 0 w 10"/>
                  <a:gd name="T3" fmla="*/ 9 h 9"/>
                  <a:gd name="T4" fmla="*/ 10 w 10"/>
                  <a:gd name="T5" fmla="*/ 4 h 9"/>
                  <a:gd name="T6" fmla="*/ 9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lnTo>
                      <a:pt x="0" y="9"/>
                    </a:lnTo>
                    <a:lnTo>
                      <a:pt x="1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6" name="Freeform 239"/>
              <p:cNvSpPr>
                <a:spLocks noChangeAspect="1"/>
              </p:cNvSpPr>
              <p:nvPr/>
            </p:nvSpPr>
            <p:spPr bwMode="auto">
              <a:xfrm>
                <a:off x="4000" y="3379"/>
                <a:ext cx="13" cy="9"/>
              </a:xfrm>
              <a:custGeom>
                <a:avLst/>
                <a:gdLst>
                  <a:gd name="T0" fmla="*/ 3 w 10"/>
                  <a:gd name="T1" fmla="*/ 0 h 9"/>
                  <a:gd name="T2" fmla="*/ 0 w 10"/>
                  <a:gd name="T3" fmla="*/ 9 h 9"/>
                  <a:gd name="T4" fmla="*/ 10 w 10"/>
                  <a:gd name="T5" fmla="*/ 6 h 9"/>
                  <a:gd name="T6" fmla="*/ 3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lnTo>
                      <a:pt x="0" y="9"/>
                    </a:lnTo>
                    <a:lnTo>
                      <a:pt x="1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7" name="Freeform 240"/>
              <p:cNvSpPr>
                <a:spLocks noChangeAspect="1"/>
              </p:cNvSpPr>
              <p:nvPr/>
            </p:nvSpPr>
            <p:spPr bwMode="auto">
              <a:xfrm>
                <a:off x="3570" y="2549"/>
                <a:ext cx="301" cy="258"/>
              </a:xfrm>
              <a:custGeom>
                <a:avLst/>
                <a:gdLst>
                  <a:gd name="T0" fmla="*/ 103 w 304"/>
                  <a:gd name="T1" fmla="*/ 252 h 257"/>
                  <a:gd name="T2" fmla="*/ 78 w 304"/>
                  <a:gd name="T3" fmla="*/ 234 h 257"/>
                  <a:gd name="T4" fmla="*/ 60 w 304"/>
                  <a:gd name="T5" fmla="*/ 231 h 257"/>
                  <a:gd name="T6" fmla="*/ 55 w 304"/>
                  <a:gd name="T7" fmla="*/ 213 h 257"/>
                  <a:gd name="T8" fmla="*/ 43 w 304"/>
                  <a:gd name="T9" fmla="*/ 208 h 257"/>
                  <a:gd name="T10" fmla="*/ 35 w 304"/>
                  <a:gd name="T11" fmla="*/ 192 h 257"/>
                  <a:gd name="T12" fmla="*/ 27 w 304"/>
                  <a:gd name="T13" fmla="*/ 176 h 257"/>
                  <a:gd name="T14" fmla="*/ 8 w 304"/>
                  <a:gd name="T15" fmla="*/ 158 h 257"/>
                  <a:gd name="T16" fmla="*/ 0 w 304"/>
                  <a:gd name="T17" fmla="*/ 153 h 257"/>
                  <a:gd name="T18" fmla="*/ 8 w 304"/>
                  <a:gd name="T19" fmla="*/ 142 h 257"/>
                  <a:gd name="T20" fmla="*/ 22 w 304"/>
                  <a:gd name="T21" fmla="*/ 138 h 257"/>
                  <a:gd name="T22" fmla="*/ 24 w 304"/>
                  <a:gd name="T23" fmla="*/ 113 h 257"/>
                  <a:gd name="T24" fmla="*/ 27 w 304"/>
                  <a:gd name="T25" fmla="*/ 88 h 257"/>
                  <a:gd name="T26" fmla="*/ 38 w 304"/>
                  <a:gd name="T27" fmla="*/ 85 h 257"/>
                  <a:gd name="T28" fmla="*/ 43 w 304"/>
                  <a:gd name="T29" fmla="*/ 59 h 257"/>
                  <a:gd name="T30" fmla="*/ 64 w 304"/>
                  <a:gd name="T31" fmla="*/ 21 h 257"/>
                  <a:gd name="T32" fmla="*/ 73 w 304"/>
                  <a:gd name="T33" fmla="*/ 22 h 257"/>
                  <a:gd name="T34" fmla="*/ 82 w 304"/>
                  <a:gd name="T35" fmla="*/ 11 h 257"/>
                  <a:gd name="T36" fmla="*/ 92 w 304"/>
                  <a:gd name="T37" fmla="*/ 19 h 257"/>
                  <a:gd name="T38" fmla="*/ 95 w 304"/>
                  <a:gd name="T39" fmla="*/ 0 h 257"/>
                  <a:gd name="T40" fmla="*/ 105 w 304"/>
                  <a:gd name="T41" fmla="*/ 11 h 257"/>
                  <a:gd name="T42" fmla="*/ 118 w 304"/>
                  <a:gd name="T43" fmla="*/ 9 h 257"/>
                  <a:gd name="T44" fmla="*/ 129 w 304"/>
                  <a:gd name="T45" fmla="*/ 12 h 257"/>
                  <a:gd name="T46" fmla="*/ 141 w 304"/>
                  <a:gd name="T47" fmla="*/ 19 h 257"/>
                  <a:gd name="T48" fmla="*/ 148 w 304"/>
                  <a:gd name="T49" fmla="*/ 27 h 257"/>
                  <a:gd name="T50" fmla="*/ 161 w 304"/>
                  <a:gd name="T51" fmla="*/ 41 h 257"/>
                  <a:gd name="T52" fmla="*/ 179 w 304"/>
                  <a:gd name="T53" fmla="*/ 47 h 257"/>
                  <a:gd name="T54" fmla="*/ 180 w 304"/>
                  <a:gd name="T55" fmla="*/ 52 h 257"/>
                  <a:gd name="T56" fmla="*/ 191 w 304"/>
                  <a:gd name="T57" fmla="*/ 47 h 257"/>
                  <a:gd name="T58" fmla="*/ 176 w 304"/>
                  <a:gd name="T59" fmla="*/ 81 h 257"/>
                  <a:gd name="T60" fmla="*/ 200 w 304"/>
                  <a:gd name="T61" fmla="*/ 82 h 257"/>
                  <a:gd name="T62" fmla="*/ 197 w 304"/>
                  <a:gd name="T63" fmla="*/ 95 h 257"/>
                  <a:gd name="T64" fmla="*/ 210 w 304"/>
                  <a:gd name="T65" fmla="*/ 112 h 257"/>
                  <a:gd name="T66" fmla="*/ 223 w 304"/>
                  <a:gd name="T67" fmla="*/ 128 h 257"/>
                  <a:gd name="T68" fmla="*/ 239 w 304"/>
                  <a:gd name="T69" fmla="*/ 135 h 257"/>
                  <a:gd name="T70" fmla="*/ 254 w 304"/>
                  <a:gd name="T71" fmla="*/ 140 h 257"/>
                  <a:gd name="T72" fmla="*/ 269 w 304"/>
                  <a:gd name="T73" fmla="*/ 146 h 257"/>
                  <a:gd name="T74" fmla="*/ 285 w 304"/>
                  <a:gd name="T75" fmla="*/ 153 h 257"/>
                  <a:gd name="T76" fmla="*/ 304 w 304"/>
                  <a:gd name="T77" fmla="*/ 153 h 257"/>
                  <a:gd name="T78" fmla="*/ 290 w 304"/>
                  <a:gd name="T79" fmla="*/ 170 h 257"/>
                  <a:gd name="T80" fmla="*/ 275 w 304"/>
                  <a:gd name="T81" fmla="*/ 188 h 257"/>
                  <a:gd name="T82" fmla="*/ 260 w 304"/>
                  <a:gd name="T83" fmla="*/ 207 h 257"/>
                  <a:gd name="T84" fmla="*/ 244 w 304"/>
                  <a:gd name="T85" fmla="*/ 224 h 257"/>
                  <a:gd name="T86" fmla="*/ 228 w 304"/>
                  <a:gd name="T87" fmla="*/ 227 h 257"/>
                  <a:gd name="T88" fmla="*/ 212 w 304"/>
                  <a:gd name="T89" fmla="*/ 228 h 257"/>
                  <a:gd name="T90" fmla="*/ 193 w 304"/>
                  <a:gd name="T91" fmla="*/ 241 h 257"/>
                  <a:gd name="T92" fmla="*/ 183 w 304"/>
                  <a:gd name="T93" fmla="*/ 246 h 257"/>
                  <a:gd name="T94" fmla="*/ 162 w 304"/>
                  <a:gd name="T95" fmla="*/ 242 h 257"/>
                  <a:gd name="T96" fmla="*/ 141 w 304"/>
                  <a:gd name="T97" fmla="*/ 249 h 257"/>
                  <a:gd name="T98" fmla="*/ 131 w 304"/>
                  <a:gd name="T99" fmla="*/ 257 h 257"/>
                  <a:gd name="T100" fmla="*/ 103 w 304"/>
                  <a:gd name="T101" fmla="*/ 252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4" h="257">
                    <a:moveTo>
                      <a:pt x="103" y="252"/>
                    </a:moveTo>
                    <a:lnTo>
                      <a:pt x="78" y="234"/>
                    </a:lnTo>
                    <a:lnTo>
                      <a:pt x="60" y="231"/>
                    </a:lnTo>
                    <a:lnTo>
                      <a:pt x="55" y="213"/>
                    </a:lnTo>
                    <a:lnTo>
                      <a:pt x="43" y="208"/>
                    </a:lnTo>
                    <a:lnTo>
                      <a:pt x="35" y="192"/>
                    </a:lnTo>
                    <a:lnTo>
                      <a:pt x="27" y="176"/>
                    </a:lnTo>
                    <a:lnTo>
                      <a:pt x="8" y="158"/>
                    </a:lnTo>
                    <a:lnTo>
                      <a:pt x="0" y="153"/>
                    </a:lnTo>
                    <a:lnTo>
                      <a:pt x="8" y="142"/>
                    </a:lnTo>
                    <a:lnTo>
                      <a:pt x="22" y="138"/>
                    </a:lnTo>
                    <a:lnTo>
                      <a:pt x="24" y="113"/>
                    </a:lnTo>
                    <a:lnTo>
                      <a:pt x="27" y="88"/>
                    </a:lnTo>
                    <a:lnTo>
                      <a:pt x="38" y="85"/>
                    </a:lnTo>
                    <a:lnTo>
                      <a:pt x="43" y="59"/>
                    </a:lnTo>
                    <a:lnTo>
                      <a:pt x="64" y="21"/>
                    </a:lnTo>
                    <a:lnTo>
                      <a:pt x="73" y="22"/>
                    </a:lnTo>
                    <a:lnTo>
                      <a:pt x="82" y="11"/>
                    </a:lnTo>
                    <a:lnTo>
                      <a:pt x="92" y="19"/>
                    </a:lnTo>
                    <a:lnTo>
                      <a:pt x="95" y="0"/>
                    </a:lnTo>
                    <a:lnTo>
                      <a:pt x="105" y="11"/>
                    </a:lnTo>
                    <a:lnTo>
                      <a:pt x="118" y="9"/>
                    </a:lnTo>
                    <a:lnTo>
                      <a:pt x="129" y="12"/>
                    </a:lnTo>
                    <a:lnTo>
                      <a:pt x="141" y="19"/>
                    </a:lnTo>
                    <a:lnTo>
                      <a:pt x="148" y="27"/>
                    </a:lnTo>
                    <a:lnTo>
                      <a:pt x="161" y="41"/>
                    </a:lnTo>
                    <a:lnTo>
                      <a:pt x="179" y="47"/>
                    </a:lnTo>
                    <a:lnTo>
                      <a:pt x="180" y="52"/>
                    </a:lnTo>
                    <a:lnTo>
                      <a:pt x="191" y="47"/>
                    </a:lnTo>
                    <a:lnTo>
                      <a:pt x="176" y="81"/>
                    </a:lnTo>
                    <a:lnTo>
                      <a:pt x="200" y="82"/>
                    </a:lnTo>
                    <a:lnTo>
                      <a:pt x="197" y="95"/>
                    </a:lnTo>
                    <a:lnTo>
                      <a:pt x="210" y="112"/>
                    </a:lnTo>
                    <a:lnTo>
                      <a:pt x="223" y="128"/>
                    </a:lnTo>
                    <a:lnTo>
                      <a:pt x="239" y="135"/>
                    </a:lnTo>
                    <a:lnTo>
                      <a:pt x="254" y="140"/>
                    </a:lnTo>
                    <a:lnTo>
                      <a:pt x="269" y="146"/>
                    </a:lnTo>
                    <a:lnTo>
                      <a:pt x="285" y="153"/>
                    </a:lnTo>
                    <a:lnTo>
                      <a:pt x="304" y="153"/>
                    </a:lnTo>
                    <a:lnTo>
                      <a:pt x="290" y="170"/>
                    </a:lnTo>
                    <a:lnTo>
                      <a:pt x="275" y="188"/>
                    </a:lnTo>
                    <a:lnTo>
                      <a:pt x="260" y="207"/>
                    </a:lnTo>
                    <a:lnTo>
                      <a:pt x="244" y="224"/>
                    </a:lnTo>
                    <a:lnTo>
                      <a:pt x="228" y="227"/>
                    </a:lnTo>
                    <a:lnTo>
                      <a:pt x="212" y="228"/>
                    </a:lnTo>
                    <a:lnTo>
                      <a:pt x="193" y="241"/>
                    </a:lnTo>
                    <a:lnTo>
                      <a:pt x="183" y="246"/>
                    </a:lnTo>
                    <a:lnTo>
                      <a:pt x="162" y="242"/>
                    </a:lnTo>
                    <a:lnTo>
                      <a:pt x="141" y="249"/>
                    </a:lnTo>
                    <a:lnTo>
                      <a:pt x="131" y="257"/>
                    </a:lnTo>
                    <a:lnTo>
                      <a:pt x="103" y="252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8" name="Freeform 241"/>
              <p:cNvSpPr>
                <a:spLocks noChangeAspect="1"/>
              </p:cNvSpPr>
              <p:nvPr/>
            </p:nvSpPr>
            <p:spPr bwMode="auto">
              <a:xfrm>
                <a:off x="3729" y="2609"/>
                <a:ext cx="207" cy="320"/>
              </a:xfrm>
              <a:custGeom>
                <a:avLst/>
                <a:gdLst>
                  <a:gd name="T0" fmla="*/ 198 w 205"/>
                  <a:gd name="T1" fmla="*/ 43 h 318"/>
                  <a:gd name="T2" fmla="*/ 192 w 205"/>
                  <a:gd name="T3" fmla="*/ 69 h 318"/>
                  <a:gd name="T4" fmla="*/ 179 w 205"/>
                  <a:gd name="T5" fmla="*/ 97 h 318"/>
                  <a:gd name="T6" fmla="*/ 165 w 205"/>
                  <a:gd name="T7" fmla="*/ 126 h 318"/>
                  <a:gd name="T8" fmla="*/ 151 w 205"/>
                  <a:gd name="T9" fmla="*/ 153 h 318"/>
                  <a:gd name="T10" fmla="*/ 137 w 205"/>
                  <a:gd name="T11" fmla="*/ 181 h 318"/>
                  <a:gd name="T12" fmla="*/ 125 w 205"/>
                  <a:gd name="T13" fmla="*/ 194 h 318"/>
                  <a:gd name="T14" fmla="*/ 113 w 205"/>
                  <a:gd name="T15" fmla="*/ 207 h 318"/>
                  <a:gd name="T16" fmla="*/ 100 w 205"/>
                  <a:gd name="T17" fmla="*/ 220 h 318"/>
                  <a:gd name="T18" fmla="*/ 88 w 205"/>
                  <a:gd name="T19" fmla="*/ 233 h 318"/>
                  <a:gd name="T20" fmla="*/ 74 w 205"/>
                  <a:gd name="T21" fmla="*/ 247 h 318"/>
                  <a:gd name="T22" fmla="*/ 59 w 205"/>
                  <a:gd name="T23" fmla="*/ 260 h 318"/>
                  <a:gd name="T24" fmla="*/ 45 w 205"/>
                  <a:gd name="T25" fmla="*/ 275 h 318"/>
                  <a:gd name="T26" fmla="*/ 31 w 205"/>
                  <a:gd name="T27" fmla="*/ 289 h 318"/>
                  <a:gd name="T28" fmla="*/ 21 w 205"/>
                  <a:gd name="T29" fmla="*/ 303 h 318"/>
                  <a:gd name="T30" fmla="*/ 12 w 205"/>
                  <a:gd name="T31" fmla="*/ 318 h 318"/>
                  <a:gd name="T32" fmla="*/ 1 w 205"/>
                  <a:gd name="T33" fmla="*/ 299 h 318"/>
                  <a:gd name="T34" fmla="*/ 1 w 205"/>
                  <a:gd name="T35" fmla="*/ 278 h 318"/>
                  <a:gd name="T36" fmla="*/ 0 w 205"/>
                  <a:gd name="T37" fmla="*/ 256 h 318"/>
                  <a:gd name="T38" fmla="*/ 0 w 205"/>
                  <a:gd name="T39" fmla="*/ 234 h 318"/>
                  <a:gd name="T40" fmla="*/ 0 w 205"/>
                  <a:gd name="T41" fmla="*/ 213 h 318"/>
                  <a:gd name="T42" fmla="*/ 9 w 205"/>
                  <a:gd name="T43" fmla="*/ 200 h 318"/>
                  <a:gd name="T44" fmla="*/ 19 w 205"/>
                  <a:gd name="T45" fmla="*/ 186 h 318"/>
                  <a:gd name="T46" fmla="*/ 29 w 205"/>
                  <a:gd name="T47" fmla="*/ 181 h 318"/>
                  <a:gd name="T48" fmla="*/ 48 w 205"/>
                  <a:gd name="T49" fmla="*/ 168 h 318"/>
                  <a:gd name="T50" fmla="*/ 64 w 205"/>
                  <a:gd name="T51" fmla="*/ 167 h 318"/>
                  <a:gd name="T52" fmla="*/ 80 w 205"/>
                  <a:gd name="T53" fmla="*/ 164 h 318"/>
                  <a:gd name="T54" fmla="*/ 96 w 205"/>
                  <a:gd name="T55" fmla="*/ 147 h 318"/>
                  <a:gd name="T56" fmla="*/ 111 w 205"/>
                  <a:gd name="T57" fmla="*/ 128 h 318"/>
                  <a:gd name="T58" fmla="*/ 126 w 205"/>
                  <a:gd name="T59" fmla="*/ 110 h 318"/>
                  <a:gd name="T60" fmla="*/ 140 w 205"/>
                  <a:gd name="T61" fmla="*/ 93 h 318"/>
                  <a:gd name="T62" fmla="*/ 121 w 205"/>
                  <a:gd name="T63" fmla="*/ 93 h 318"/>
                  <a:gd name="T64" fmla="*/ 105 w 205"/>
                  <a:gd name="T65" fmla="*/ 86 h 318"/>
                  <a:gd name="T66" fmla="*/ 90 w 205"/>
                  <a:gd name="T67" fmla="*/ 80 h 318"/>
                  <a:gd name="T68" fmla="*/ 75 w 205"/>
                  <a:gd name="T69" fmla="*/ 75 h 318"/>
                  <a:gd name="T70" fmla="*/ 59 w 205"/>
                  <a:gd name="T71" fmla="*/ 68 h 318"/>
                  <a:gd name="T72" fmla="*/ 46 w 205"/>
                  <a:gd name="T73" fmla="*/ 52 h 318"/>
                  <a:gd name="T74" fmla="*/ 33 w 205"/>
                  <a:gd name="T75" fmla="*/ 35 h 318"/>
                  <a:gd name="T76" fmla="*/ 36 w 205"/>
                  <a:gd name="T77" fmla="*/ 22 h 318"/>
                  <a:gd name="T78" fmla="*/ 42 w 205"/>
                  <a:gd name="T79" fmla="*/ 11 h 318"/>
                  <a:gd name="T80" fmla="*/ 54 w 205"/>
                  <a:gd name="T81" fmla="*/ 23 h 318"/>
                  <a:gd name="T82" fmla="*/ 67 w 205"/>
                  <a:gd name="T83" fmla="*/ 35 h 318"/>
                  <a:gd name="T84" fmla="*/ 92 w 205"/>
                  <a:gd name="T85" fmla="*/ 25 h 318"/>
                  <a:gd name="T86" fmla="*/ 112 w 205"/>
                  <a:gd name="T87" fmla="*/ 28 h 318"/>
                  <a:gd name="T88" fmla="*/ 131 w 205"/>
                  <a:gd name="T89" fmla="*/ 19 h 318"/>
                  <a:gd name="T90" fmla="*/ 159 w 205"/>
                  <a:gd name="T91" fmla="*/ 12 h 318"/>
                  <a:gd name="T92" fmla="*/ 188 w 205"/>
                  <a:gd name="T93" fmla="*/ 7 h 318"/>
                  <a:gd name="T94" fmla="*/ 198 w 205"/>
                  <a:gd name="T95" fmla="*/ 0 h 318"/>
                  <a:gd name="T96" fmla="*/ 204 w 205"/>
                  <a:gd name="T97" fmla="*/ 7 h 318"/>
                  <a:gd name="T98" fmla="*/ 203 w 205"/>
                  <a:gd name="T99" fmla="*/ 35 h 318"/>
                  <a:gd name="T100" fmla="*/ 205 w 205"/>
                  <a:gd name="T101" fmla="*/ 35 h 318"/>
                  <a:gd name="T102" fmla="*/ 198 w 205"/>
                  <a:gd name="T103" fmla="*/ 4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5" h="318">
                    <a:moveTo>
                      <a:pt x="198" y="43"/>
                    </a:moveTo>
                    <a:lnTo>
                      <a:pt x="192" y="69"/>
                    </a:lnTo>
                    <a:lnTo>
                      <a:pt x="179" y="97"/>
                    </a:lnTo>
                    <a:lnTo>
                      <a:pt x="165" y="126"/>
                    </a:lnTo>
                    <a:lnTo>
                      <a:pt x="151" y="153"/>
                    </a:lnTo>
                    <a:lnTo>
                      <a:pt x="137" y="181"/>
                    </a:lnTo>
                    <a:lnTo>
                      <a:pt x="125" y="194"/>
                    </a:lnTo>
                    <a:lnTo>
                      <a:pt x="113" y="207"/>
                    </a:lnTo>
                    <a:lnTo>
                      <a:pt x="100" y="220"/>
                    </a:lnTo>
                    <a:lnTo>
                      <a:pt x="88" y="233"/>
                    </a:lnTo>
                    <a:lnTo>
                      <a:pt x="74" y="247"/>
                    </a:lnTo>
                    <a:lnTo>
                      <a:pt x="59" y="260"/>
                    </a:lnTo>
                    <a:lnTo>
                      <a:pt x="45" y="275"/>
                    </a:lnTo>
                    <a:lnTo>
                      <a:pt x="31" y="289"/>
                    </a:lnTo>
                    <a:lnTo>
                      <a:pt x="21" y="303"/>
                    </a:lnTo>
                    <a:lnTo>
                      <a:pt x="12" y="318"/>
                    </a:lnTo>
                    <a:lnTo>
                      <a:pt x="1" y="299"/>
                    </a:lnTo>
                    <a:lnTo>
                      <a:pt x="1" y="278"/>
                    </a:lnTo>
                    <a:lnTo>
                      <a:pt x="0" y="256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9" y="200"/>
                    </a:lnTo>
                    <a:lnTo>
                      <a:pt x="19" y="186"/>
                    </a:lnTo>
                    <a:lnTo>
                      <a:pt x="29" y="181"/>
                    </a:lnTo>
                    <a:lnTo>
                      <a:pt x="48" y="168"/>
                    </a:lnTo>
                    <a:lnTo>
                      <a:pt x="64" y="167"/>
                    </a:lnTo>
                    <a:lnTo>
                      <a:pt x="80" y="164"/>
                    </a:lnTo>
                    <a:lnTo>
                      <a:pt x="96" y="147"/>
                    </a:lnTo>
                    <a:lnTo>
                      <a:pt x="111" y="128"/>
                    </a:lnTo>
                    <a:lnTo>
                      <a:pt x="126" y="110"/>
                    </a:lnTo>
                    <a:lnTo>
                      <a:pt x="140" y="93"/>
                    </a:lnTo>
                    <a:lnTo>
                      <a:pt x="121" y="93"/>
                    </a:lnTo>
                    <a:lnTo>
                      <a:pt x="105" y="86"/>
                    </a:lnTo>
                    <a:lnTo>
                      <a:pt x="90" y="80"/>
                    </a:lnTo>
                    <a:lnTo>
                      <a:pt x="75" y="75"/>
                    </a:lnTo>
                    <a:lnTo>
                      <a:pt x="59" y="68"/>
                    </a:lnTo>
                    <a:lnTo>
                      <a:pt x="46" y="52"/>
                    </a:lnTo>
                    <a:lnTo>
                      <a:pt x="33" y="35"/>
                    </a:lnTo>
                    <a:lnTo>
                      <a:pt x="36" y="22"/>
                    </a:lnTo>
                    <a:lnTo>
                      <a:pt x="42" y="11"/>
                    </a:lnTo>
                    <a:lnTo>
                      <a:pt x="54" y="23"/>
                    </a:lnTo>
                    <a:lnTo>
                      <a:pt x="67" y="35"/>
                    </a:lnTo>
                    <a:lnTo>
                      <a:pt x="92" y="25"/>
                    </a:lnTo>
                    <a:lnTo>
                      <a:pt x="112" y="28"/>
                    </a:lnTo>
                    <a:lnTo>
                      <a:pt x="131" y="19"/>
                    </a:lnTo>
                    <a:lnTo>
                      <a:pt x="159" y="12"/>
                    </a:lnTo>
                    <a:lnTo>
                      <a:pt x="188" y="7"/>
                    </a:lnTo>
                    <a:lnTo>
                      <a:pt x="198" y="0"/>
                    </a:lnTo>
                    <a:lnTo>
                      <a:pt x="204" y="7"/>
                    </a:lnTo>
                    <a:lnTo>
                      <a:pt x="203" y="35"/>
                    </a:lnTo>
                    <a:lnTo>
                      <a:pt x="205" y="35"/>
                    </a:lnTo>
                    <a:lnTo>
                      <a:pt x="198" y="43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9" name="Freeform 242"/>
              <p:cNvSpPr>
                <a:spLocks noChangeAspect="1"/>
              </p:cNvSpPr>
              <p:nvPr/>
            </p:nvSpPr>
            <p:spPr bwMode="auto">
              <a:xfrm>
                <a:off x="3338" y="2346"/>
                <a:ext cx="336" cy="461"/>
              </a:xfrm>
              <a:custGeom>
                <a:avLst/>
                <a:gdLst>
                  <a:gd name="T0" fmla="*/ 38 w 332"/>
                  <a:gd name="T1" fmla="*/ 74 h 459"/>
                  <a:gd name="T2" fmla="*/ 58 w 332"/>
                  <a:gd name="T3" fmla="*/ 51 h 459"/>
                  <a:gd name="T4" fmla="*/ 72 w 332"/>
                  <a:gd name="T5" fmla="*/ 27 h 459"/>
                  <a:gd name="T6" fmla="*/ 104 w 332"/>
                  <a:gd name="T7" fmla="*/ 27 h 459"/>
                  <a:gd name="T8" fmla="*/ 135 w 332"/>
                  <a:gd name="T9" fmla="*/ 27 h 459"/>
                  <a:gd name="T10" fmla="*/ 167 w 332"/>
                  <a:gd name="T11" fmla="*/ 27 h 459"/>
                  <a:gd name="T12" fmla="*/ 185 w 332"/>
                  <a:gd name="T13" fmla="*/ 22 h 459"/>
                  <a:gd name="T14" fmla="*/ 211 w 332"/>
                  <a:gd name="T15" fmla="*/ 30 h 459"/>
                  <a:gd name="T16" fmla="*/ 240 w 332"/>
                  <a:gd name="T17" fmla="*/ 22 h 459"/>
                  <a:gd name="T18" fmla="*/ 255 w 332"/>
                  <a:gd name="T19" fmla="*/ 7 h 459"/>
                  <a:gd name="T20" fmla="*/ 267 w 332"/>
                  <a:gd name="T21" fmla="*/ 0 h 459"/>
                  <a:gd name="T22" fmla="*/ 295 w 332"/>
                  <a:gd name="T23" fmla="*/ 31 h 459"/>
                  <a:gd name="T24" fmla="*/ 307 w 332"/>
                  <a:gd name="T25" fmla="*/ 75 h 459"/>
                  <a:gd name="T26" fmla="*/ 332 w 332"/>
                  <a:gd name="T27" fmla="*/ 124 h 459"/>
                  <a:gd name="T28" fmla="*/ 307 w 332"/>
                  <a:gd name="T29" fmla="*/ 144 h 459"/>
                  <a:gd name="T30" fmla="*/ 297 w 332"/>
                  <a:gd name="T31" fmla="*/ 206 h 459"/>
                  <a:gd name="T32" fmla="*/ 273 w 332"/>
                  <a:gd name="T33" fmla="*/ 261 h 459"/>
                  <a:gd name="T34" fmla="*/ 257 w 332"/>
                  <a:gd name="T35" fmla="*/ 290 h 459"/>
                  <a:gd name="T36" fmla="*/ 252 w 332"/>
                  <a:gd name="T37" fmla="*/ 340 h 459"/>
                  <a:gd name="T38" fmla="*/ 230 w 332"/>
                  <a:gd name="T39" fmla="*/ 355 h 459"/>
                  <a:gd name="T40" fmla="*/ 257 w 332"/>
                  <a:gd name="T41" fmla="*/ 378 h 459"/>
                  <a:gd name="T42" fmla="*/ 273 w 332"/>
                  <a:gd name="T43" fmla="*/ 410 h 459"/>
                  <a:gd name="T44" fmla="*/ 290 w 332"/>
                  <a:gd name="T45" fmla="*/ 433 h 459"/>
                  <a:gd name="T46" fmla="*/ 259 w 332"/>
                  <a:gd name="T47" fmla="*/ 433 h 459"/>
                  <a:gd name="T48" fmla="*/ 241 w 332"/>
                  <a:gd name="T49" fmla="*/ 453 h 459"/>
                  <a:gd name="T50" fmla="*/ 209 w 332"/>
                  <a:gd name="T51" fmla="*/ 457 h 459"/>
                  <a:gd name="T52" fmla="*/ 190 w 332"/>
                  <a:gd name="T53" fmla="*/ 455 h 459"/>
                  <a:gd name="T54" fmla="*/ 173 w 332"/>
                  <a:gd name="T55" fmla="*/ 446 h 459"/>
                  <a:gd name="T56" fmla="*/ 150 w 332"/>
                  <a:gd name="T57" fmla="*/ 437 h 459"/>
                  <a:gd name="T58" fmla="*/ 123 w 332"/>
                  <a:gd name="T59" fmla="*/ 430 h 459"/>
                  <a:gd name="T60" fmla="*/ 114 w 332"/>
                  <a:gd name="T61" fmla="*/ 416 h 459"/>
                  <a:gd name="T62" fmla="*/ 94 w 332"/>
                  <a:gd name="T63" fmla="*/ 389 h 459"/>
                  <a:gd name="T64" fmla="*/ 72 w 332"/>
                  <a:gd name="T65" fmla="*/ 361 h 459"/>
                  <a:gd name="T66" fmla="*/ 51 w 332"/>
                  <a:gd name="T67" fmla="*/ 341 h 459"/>
                  <a:gd name="T68" fmla="*/ 40 w 332"/>
                  <a:gd name="T69" fmla="*/ 315 h 459"/>
                  <a:gd name="T70" fmla="*/ 22 w 332"/>
                  <a:gd name="T71" fmla="*/ 286 h 459"/>
                  <a:gd name="T72" fmla="*/ 15 w 332"/>
                  <a:gd name="T73" fmla="*/ 261 h 459"/>
                  <a:gd name="T74" fmla="*/ 0 w 332"/>
                  <a:gd name="T75" fmla="*/ 242 h 459"/>
                  <a:gd name="T76" fmla="*/ 9 w 332"/>
                  <a:gd name="T77" fmla="*/ 213 h 459"/>
                  <a:gd name="T78" fmla="*/ 11 w 332"/>
                  <a:gd name="T79" fmla="*/ 199 h 459"/>
                  <a:gd name="T80" fmla="*/ 29 w 332"/>
                  <a:gd name="T81" fmla="*/ 175 h 459"/>
                  <a:gd name="T82" fmla="*/ 41 w 332"/>
                  <a:gd name="T83" fmla="*/ 153 h 459"/>
                  <a:gd name="T84" fmla="*/ 40 w 332"/>
                  <a:gd name="T85" fmla="*/ 10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2" h="459">
                    <a:moveTo>
                      <a:pt x="38" y="85"/>
                    </a:moveTo>
                    <a:lnTo>
                      <a:pt x="38" y="74"/>
                    </a:lnTo>
                    <a:lnTo>
                      <a:pt x="58" y="74"/>
                    </a:lnTo>
                    <a:lnTo>
                      <a:pt x="58" y="51"/>
                    </a:lnTo>
                    <a:lnTo>
                      <a:pt x="57" y="27"/>
                    </a:lnTo>
                    <a:lnTo>
                      <a:pt x="72" y="27"/>
                    </a:lnTo>
                    <a:lnTo>
                      <a:pt x="88" y="27"/>
                    </a:lnTo>
                    <a:lnTo>
                      <a:pt x="104" y="27"/>
                    </a:lnTo>
                    <a:lnTo>
                      <a:pt x="119" y="27"/>
                    </a:lnTo>
                    <a:lnTo>
                      <a:pt x="135" y="27"/>
                    </a:lnTo>
                    <a:lnTo>
                      <a:pt x="151" y="27"/>
                    </a:lnTo>
                    <a:lnTo>
                      <a:pt x="167" y="27"/>
                    </a:lnTo>
                    <a:lnTo>
                      <a:pt x="182" y="27"/>
                    </a:lnTo>
                    <a:lnTo>
                      <a:pt x="185" y="22"/>
                    </a:lnTo>
                    <a:lnTo>
                      <a:pt x="186" y="27"/>
                    </a:lnTo>
                    <a:lnTo>
                      <a:pt x="211" y="30"/>
                    </a:lnTo>
                    <a:lnTo>
                      <a:pt x="236" y="33"/>
                    </a:lnTo>
                    <a:lnTo>
                      <a:pt x="240" y="22"/>
                    </a:lnTo>
                    <a:lnTo>
                      <a:pt x="251" y="20"/>
                    </a:lnTo>
                    <a:lnTo>
                      <a:pt x="255" y="7"/>
                    </a:lnTo>
                    <a:lnTo>
                      <a:pt x="261" y="9"/>
                    </a:lnTo>
                    <a:lnTo>
                      <a:pt x="267" y="0"/>
                    </a:lnTo>
                    <a:lnTo>
                      <a:pt x="282" y="16"/>
                    </a:lnTo>
                    <a:lnTo>
                      <a:pt x="295" y="31"/>
                    </a:lnTo>
                    <a:lnTo>
                      <a:pt x="301" y="48"/>
                    </a:lnTo>
                    <a:lnTo>
                      <a:pt x="307" y="75"/>
                    </a:lnTo>
                    <a:lnTo>
                      <a:pt x="313" y="103"/>
                    </a:lnTo>
                    <a:lnTo>
                      <a:pt x="332" y="124"/>
                    </a:lnTo>
                    <a:lnTo>
                      <a:pt x="319" y="134"/>
                    </a:lnTo>
                    <a:lnTo>
                      <a:pt x="307" y="144"/>
                    </a:lnTo>
                    <a:lnTo>
                      <a:pt x="299" y="174"/>
                    </a:lnTo>
                    <a:lnTo>
                      <a:pt x="297" y="206"/>
                    </a:lnTo>
                    <a:lnTo>
                      <a:pt x="294" y="223"/>
                    </a:lnTo>
                    <a:lnTo>
                      <a:pt x="273" y="261"/>
                    </a:lnTo>
                    <a:lnTo>
                      <a:pt x="268" y="287"/>
                    </a:lnTo>
                    <a:lnTo>
                      <a:pt x="257" y="290"/>
                    </a:lnTo>
                    <a:lnTo>
                      <a:pt x="254" y="315"/>
                    </a:lnTo>
                    <a:lnTo>
                      <a:pt x="252" y="340"/>
                    </a:lnTo>
                    <a:lnTo>
                      <a:pt x="238" y="344"/>
                    </a:lnTo>
                    <a:lnTo>
                      <a:pt x="230" y="355"/>
                    </a:lnTo>
                    <a:lnTo>
                      <a:pt x="238" y="360"/>
                    </a:lnTo>
                    <a:lnTo>
                      <a:pt x="257" y="378"/>
                    </a:lnTo>
                    <a:lnTo>
                      <a:pt x="265" y="394"/>
                    </a:lnTo>
                    <a:lnTo>
                      <a:pt x="273" y="410"/>
                    </a:lnTo>
                    <a:lnTo>
                      <a:pt x="285" y="415"/>
                    </a:lnTo>
                    <a:lnTo>
                      <a:pt x="290" y="433"/>
                    </a:lnTo>
                    <a:lnTo>
                      <a:pt x="275" y="433"/>
                    </a:lnTo>
                    <a:lnTo>
                      <a:pt x="259" y="433"/>
                    </a:lnTo>
                    <a:lnTo>
                      <a:pt x="251" y="443"/>
                    </a:lnTo>
                    <a:lnTo>
                      <a:pt x="241" y="453"/>
                    </a:lnTo>
                    <a:lnTo>
                      <a:pt x="218" y="453"/>
                    </a:lnTo>
                    <a:lnTo>
                      <a:pt x="209" y="457"/>
                    </a:lnTo>
                    <a:lnTo>
                      <a:pt x="204" y="454"/>
                    </a:lnTo>
                    <a:lnTo>
                      <a:pt x="190" y="455"/>
                    </a:lnTo>
                    <a:lnTo>
                      <a:pt x="187" y="459"/>
                    </a:lnTo>
                    <a:lnTo>
                      <a:pt x="173" y="446"/>
                    </a:lnTo>
                    <a:lnTo>
                      <a:pt x="159" y="432"/>
                    </a:lnTo>
                    <a:lnTo>
                      <a:pt x="150" y="437"/>
                    </a:lnTo>
                    <a:lnTo>
                      <a:pt x="139" y="439"/>
                    </a:lnTo>
                    <a:lnTo>
                      <a:pt x="123" y="430"/>
                    </a:lnTo>
                    <a:lnTo>
                      <a:pt x="117" y="424"/>
                    </a:lnTo>
                    <a:lnTo>
                      <a:pt x="114" y="416"/>
                    </a:lnTo>
                    <a:lnTo>
                      <a:pt x="102" y="401"/>
                    </a:lnTo>
                    <a:lnTo>
                      <a:pt x="94" y="389"/>
                    </a:lnTo>
                    <a:lnTo>
                      <a:pt x="76" y="371"/>
                    </a:lnTo>
                    <a:lnTo>
                      <a:pt x="72" y="361"/>
                    </a:lnTo>
                    <a:lnTo>
                      <a:pt x="54" y="348"/>
                    </a:lnTo>
                    <a:lnTo>
                      <a:pt x="51" y="341"/>
                    </a:lnTo>
                    <a:lnTo>
                      <a:pt x="35" y="337"/>
                    </a:lnTo>
                    <a:lnTo>
                      <a:pt x="40" y="315"/>
                    </a:lnTo>
                    <a:lnTo>
                      <a:pt x="31" y="301"/>
                    </a:lnTo>
                    <a:lnTo>
                      <a:pt x="22" y="286"/>
                    </a:lnTo>
                    <a:lnTo>
                      <a:pt x="20" y="273"/>
                    </a:lnTo>
                    <a:lnTo>
                      <a:pt x="15" y="261"/>
                    </a:lnTo>
                    <a:lnTo>
                      <a:pt x="8" y="243"/>
                    </a:lnTo>
                    <a:lnTo>
                      <a:pt x="0" y="242"/>
                    </a:lnTo>
                    <a:lnTo>
                      <a:pt x="7" y="224"/>
                    </a:lnTo>
                    <a:lnTo>
                      <a:pt x="9" y="213"/>
                    </a:lnTo>
                    <a:lnTo>
                      <a:pt x="11" y="208"/>
                    </a:lnTo>
                    <a:lnTo>
                      <a:pt x="11" y="199"/>
                    </a:lnTo>
                    <a:lnTo>
                      <a:pt x="22" y="181"/>
                    </a:lnTo>
                    <a:lnTo>
                      <a:pt x="29" y="175"/>
                    </a:lnTo>
                    <a:lnTo>
                      <a:pt x="42" y="175"/>
                    </a:lnTo>
                    <a:lnTo>
                      <a:pt x="41" y="153"/>
                    </a:lnTo>
                    <a:lnTo>
                      <a:pt x="41" y="129"/>
                    </a:lnTo>
                    <a:lnTo>
                      <a:pt x="40" y="107"/>
                    </a:lnTo>
                    <a:lnTo>
                      <a:pt x="38" y="85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0" name="Freeform 243"/>
              <p:cNvSpPr>
                <a:spLocks noChangeAspect="1"/>
              </p:cNvSpPr>
              <p:nvPr/>
            </p:nvSpPr>
            <p:spPr bwMode="auto">
              <a:xfrm>
                <a:off x="3129" y="3288"/>
                <a:ext cx="274" cy="278"/>
              </a:xfrm>
              <a:custGeom>
                <a:avLst/>
                <a:gdLst>
                  <a:gd name="T0" fmla="*/ 161 w 273"/>
                  <a:gd name="T1" fmla="*/ 182 h 277"/>
                  <a:gd name="T2" fmla="*/ 162 w 273"/>
                  <a:gd name="T3" fmla="*/ 149 h 277"/>
                  <a:gd name="T4" fmla="*/ 163 w 273"/>
                  <a:gd name="T5" fmla="*/ 117 h 277"/>
                  <a:gd name="T6" fmla="*/ 184 w 273"/>
                  <a:gd name="T7" fmla="*/ 117 h 277"/>
                  <a:gd name="T8" fmla="*/ 184 w 273"/>
                  <a:gd name="T9" fmla="*/ 96 h 277"/>
                  <a:gd name="T10" fmla="*/ 185 w 273"/>
                  <a:gd name="T11" fmla="*/ 74 h 277"/>
                  <a:gd name="T12" fmla="*/ 186 w 273"/>
                  <a:gd name="T13" fmla="*/ 53 h 277"/>
                  <a:gd name="T14" fmla="*/ 186 w 273"/>
                  <a:gd name="T15" fmla="*/ 31 h 277"/>
                  <a:gd name="T16" fmla="*/ 210 w 273"/>
                  <a:gd name="T17" fmla="*/ 29 h 277"/>
                  <a:gd name="T18" fmla="*/ 233 w 273"/>
                  <a:gd name="T19" fmla="*/ 26 h 277"/>
                  <a:gd name="T20" fmla="*/ 241 w 273"/>
                  <a:gd name="T21" fmla="*/ 35 h 277"/>
                  <a:gd name="T22" fmla="*/ 258 w 273"/>
                  <a:gd name="T23" fmla="*/ 26 h 277"/>
                  <a:gd name="T24" fmla="*/ 273 w 273"/>
                  <a:gd name="T25" fmla="*/ 19 h 277"/>
                  <a:gd name="T26" fmla="*/ 251 w 273"/>
                  <a:gd name="T27" fmla="*/ 13 h 277"/>
                  <a:gd name="T28" fmla="*/ 237 w 273"/>
                  <a:gd name="T29" fmla="*/ 16 h 277"/>
                  <a:gd name="T30" fmla="*/ 206 w 273"/>
                  <a:gd name="T31" fmla="*/ 19 h 277"/>
                  <a:gd name="T32" fmla="*/ 176 w 273"/>
                  <a:gd name="T33" fmla="*/ 22 h 277"/>
                  <a:gd name="T34" fmla="*/ 157 w 273"/>
                  <a:gd name="T35" fmla="*/ 19 h 277"/>
                  <a:gd name="T36" fmla="*/ 138 w 273"/>
                  <a:gd name="T37" fmla="*/ 15 h 277"/>
                  <a:gd name="T38" fmla="*/ 135 w 273"/>
                  <a:gd name="T39" fmla="*/ 9 h 277"/>
                  <a:gd name="T40" fmla="*/ 111 w 273"/>
                  <a:gd name="T41" fmla="*/ 9 h 277"/>
                  <a:gd name="T42" fmla="*/ 88 w 273"/>
                  <a:gd name="T43" fmla="*/ 8 h 277"/>
                  <a:gd name="T44" fmla="*/ 65 w 273"/>
                  <a:gd name="T45" fmla="*/ 8 h 277"/>
                  <a:gd name="T46" fmla="*/ 41 w 273"/>
                  <a:gd name="T47" fmla="*/ 7 h 277"/>
                  <a:gd name="T48" fmla="*/ 25 w 273"/>
                  <a:gd name="T49" fmla="*/ 0 h 277"/>
                  <a:gd name="T50" fmla="*/ 1 w 273"/>
                  <a:gd name="T51" fmla="*/ 7 h 277"/>
                  <a:gd name="T52" fmla="*/ 0 w 273"/>
                  <a:gd name="T53" fmla="*/ 20 h 277"/>
                  <a:gd name="T54" fmla="*/ 13 w 273"/>
                  <a:gd name="T55" fmla="*/ 48 h 277"/>
                  <a:gd name="T56" fmla="*/ 28 w 273"/>
                  <a:gd name="T57" fmla="*/ 77 h 277"/>
                  <a:gd name="T58" fmla="*/ 41 w 273"/>
                  <a:gd name="T59" fmla="*/ 105 h 277"/>
                  <a:gd name="T60" fmla="*/ 54 w 273"/>
                  <a:gd name="T61" fmla="*/ 134 h 277"/>
                  <a:gd name="T62" fmla="*/ 56 w 273"/>
                  <a:gd name="T63" fmla="*/ 145 h 277"/>
                  <a:gd name="T64" fmla="*/ 52 w 273"/>
                  <a:gd name="T65" fmla="*/ 144 h 277"/>
                  <a:gd name="T66" fmla="*/ 56 w 273"/>
                  <a:gd name="T67" fmla="*/ 168 h 277"/>
                  <a:gd name="T68" fmla="*/ 59 w 273"/>
                  <a:gd name="T69" fmla="*/ 191 h 277"/>
                  <a:gd name="T70" fmla="*/ 63 w 273"/>
                  <a:gd name="T71" fmla="*/ 216 h 277"/>
                  <a:gd name="T72" fmla="*/ 66 w 273"/>
                  <a:gd name="T73" fmla="*/ 239 h 277"/>
                  <a:gd name="T74" fmla="*/ 77 w 273"/>
                  <a:gd name="T75" fmla="*/ 255 h 277"/>
                  <a:gd name="T76" fmla="*/ 88 w 273"/>
                  <a:gd name="T77" fmla="*/ 271 h 277"/>
                  <a:gd name="T78" fmla="*/ 100 w 273"/>
                  <a:gd name="T79" fmla="*/ 259 h 277"/>
                  <a:gd name="T80" fmla="*/ 106 w 273"/>
                  <a:gd name="T81" fmla="*/ 273 h 277"/>
                  <a:gd name="T82" fmla="*/ 137 w 273"/>
                  <a:gd name="T83" fmla="*/ 277 h 277"/>
                  <a:gd name="T84" fmla="*/ 153 w 273"/>
                  <a:gd name="T85" fmla="*/ 270 h 277"/>
                  <a:gd name="T86" fmla="*/ 156 w 273"/>
                  <a:gd name="T87" fmla="*/ 248 h 277"/>
                  <a:gd name="T88" fmla="*/ 158 w 273"/>
                  <a:gd name="T89" fmla="*/ 226 h 277"/>
                  <a:gd name="T90" fmla="*/ 160 w 273"/>
                  <a:gd name="T91" fmla="*/ 203 h 277"/>
                  <a:gd name="T92" fmla="*/ 161 w 273"/>
                  <a:gd name="T93" fmla="*/ 18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3" h="277">
                    <a:moveTo>
                      <a:pt x="161" y="182"/>
                    </a:moveTo>
                    <a:lnTo>
                      <a:pt x="162" y="149"/>
                    </a:lnTo>
                    <a:lnTo>
                      <a:pt x="163" y="117"/>
                    </a:lnTo>
                    <a:lnTo>
                      <a:pt x="184" y="117"/>
                    </a:lnTo>
                    <a:lnTo>
                      <a:pt x="184" y="96"/>
                    </a:lnTo>
                    <a:lnTo>
                      <a:pt x="185" y="74"/>
                    </a:lnTo>
                    <a:lnTo>
                      <a:pt x="186" y="53"/>
                    </a:lnTo>
                    <a:lnTo>
                      <a:pt x="186" y="31"/>
                    </a:lnTo>
                    <a:lnTo>
                      <a:pt x="210" y="29"/>
                    </a:lnTo>
                    <a:lnTo>
                      <a:pt x="233" y="26"/>
                    </a:lnTo>
                    <a:lnTo>
                      <a:pt x="241" y="35"/>
                    </a:lnTo>
                    <a:lnTo>
                      <a:pt x="258" y="26"/>
                    </a:lnTo>
                    <a:lnTo>
                      <a:pt x="273" y="19"/>
                    </a:lnTo>
                    <a:lnTo>
                      <a:pt x="251" y="13"/>
                    </a:lnTo>
                    <a:lnTo>
                      <a:pt x="237" y="16"/>
                    </a:lnTo>
                    <a:lnTo>
                      <a:pt x="206" y="19"/>
                    </a:lnTo>
                    <a:lnTo>
                      <a:pt x="176" y="22"/>
                    </a:lnTo>
                    <a:lnTo>
                      <a:pt x="157" y="19"/>
                    </a:lnTo>
                    <a:lnTo>
                      <a:pt x="138" y="15"/>
                    </a:lnTo>
                    <a:lnTo>
                      <a:pt x="135" y="9"/>
                    </a:lnTo>
                    <a:lnTo>
                      <a:pt x="111" y="9"/>
                    </a:lnTo>
                    <a:lnTo>
                      <a:pt x="88" y="8"/>
                    </a:lnTo>
                    <a:lnTo>
                      <a:pt x="65" y="8"/>
                    </a:lnTo>
                    <a:lnTo>
                      <a:pt x="41" y="7"/>
                    </a:lnTo>
                    <a:lnTo>
                      <a:pt x="25" y="0"/>
                    </a:lnTo>
                    <a:lnTo>
                      <a:pt x="1" y="7"/>
                    </a:lnTo>
                    <a:lnTo>
                      <a:pt x="0" y="20"/>
                    </a:lnTo>
                    <a:lnTo>
                      <a:pt x="13" y="48"/>
                    </a:lnTo>
                    <a:lnTo>
                      <a:pt x="28" y="77"/>
                    </a:lnTo>
                    <a:lnTo>
                      <a:pt x="41" y="105"/>
                    </a:lnTo>
                    <a:lnTo>
                      <a:pt x="54" y="134"/>
                    </a:lnTo>
                    <a:lnTo>
                      <a:pt x="56" y="145"/>
                    </a:lnTo>
                    <a:lnTo>
                      <a:pt x="52" y="144"/>
                    </a:lnTo>
                    <a:lnTo>
                      <a:pt x="56" y="168"/>
                    </a:lnTo>
                    <a:lnTo>
                      <a:pt x="59" y="191"/>
                    </a:lnTo>
                    <a:lnTo>
                      <a:pt x="63" y="216"/>
                    </a:lnTo>
                    <a:lnTo>
                      <a:pt x="66" y="239"/>
                    </a:lnTo>
                    <a:lnTo>
                      <a:pt x="77" y="255"/>
                    </a:lnTo>
                    <a:lnTo>
                      <a:pt x="88" y="271"/>
                    </a:lnTo>
                    <a:lnTo>
                      <a:pt x="100" y="259"/>
                    </a:lnTo>
                    <a:lnTo>
                      <a:pt x="106" y="273"/>
                    </a:lnTo>
                    <a:lnTo>
                      <a:pt x="137" y="277"/>
                    </a:lnTo>
                    <a:lnTo>
                      <a:pt x="153" y="270"/>
                    </a:lnTo>
                    <a:lnTo>
                      <a:pt x="156" y="248"/>
                    </a:lnTo>
                    <a:lnTo>
                      <a:pt x="158" y="226"/>
                    </a:lnTo>
                    <a:lnTo>
                      <a:pt x="160" y="203"/>
                    </a:lnTo>
                    <a:lnTo>
                      <a:pt x="161" y="182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1" name="Freeform 244"/>
              <p:cNvSpPr>
                <a:spLocks noChangeAspect="1"/>
              </p:cNvSpPr>
              <p:nvPr/>
            </p:nvSpPr>
            <p:spPr bwMode="auto">
              <a:xfrm>
                <a:off x="3285" y="3307"/>
                <a:ext cx="196" cy="212"/>
              </a:xfrm>
              <a:custGeom>
                <a:avLst/>
                <a:gdLst>
                  <a:gd name="T0" fmla="*/ 0 w 188"/>
                  <a:gd name="T1" fmla="*/ 163 h 211"/>
                  <a:gd name="T2" fmla="*/ 1 w 188"/>
                  <a:gd name="T3" fmla="*/ 130 h 211"/>
                  <a:gd name="T4" fmla="*/ 2 w 188"/>
                  <a:gd name="T5" fmla="*/ 98 h 211"/>
                  <a:gd name="T6" fmla="*/ 23 w 188"/>
                  <a:gd name="T7" fmla="*/ 98 h 211"/>
                  <a:gd name="T8" fmla="*/ 23 w 188"/>
                  <a:gd name="T9" fmla="*/ 77 h 211"/>
                  <a:gd name="T10" fmla="*/ 24 w 188"/>
                  <a:gd name="T11" fmla="*/ 55 h 211"/>
                  <a:gd name="T12" fmla="*/ 25 w 188"/>
                  <a:gd name="T13" fmla="*/ 34 h 211"/>
                  <a:gd name="T14" fmla="*/ 25 w 188"/>
                  <a:gd name="T15" fmla="*/ 12 h 211"/>
                  <a:gd name="T16" fmla="*/ 49 w 188"/>
                  <a:gd name="T17" fmla="*/ 10 h 211"/>
                  <a:gd name="T18" fmla="*/ 72 w 188"/>
                  <a:gd name="T19" fmla="*/ 7 h 211"/>
                  <a:gd name="T20" fmla="*/ 80 w 188"/>
                  <a:gd name="T21" fmla="*/ 16 h 211"/>
                  <a:gd name="T22" fmla="*/ 97 w 188"/>
                  <a:gd name="T23" fmla="*/ 7 h 211"/>
                  <a:gd name="T24" fmla="*/ 112 w 188"/>
                  <a:gd name="T25" fmla="*/ 0 h 211"/>
                  <a:gd name="T26" fmla="*/ 124 w 188"/>
                  <a:gd name="T27" fmla="*/ 23 h 211"/>
                  <a:gd name="T28" fmla="*/ 136 w 188"/>
                  <a:gd name="T29" fmla="*/ 45 h 211"/>
                  <a:gd name="T30" fmla="*/ 150 w 188"/>
                  <a:gd name="T31" fmla="*/ 58 h 211"/>
                  <a:gd name="T32" fmla="*/ 153 w 188"/>
                  <a:gd name="T33" fmla="*/ 63 h 211"/>
                  <a:gd name="T34" fmla="*/ 159 w 188"/>
                  <a:gd name="T35" fmla="*/ 70 h 211"/>
                  <a:gd name="T36" fmla="*/ 165 w 188"/>
                  <a:gd name="T37" fmla="*/ 88 h 211"/>
                  <a:gd name="T38" fmla="*/ 184 w 188"/>
                  <a:gd name="T39" fmla="*/ 97 h 211"/>
                  <a:gd name="T40" fmla="*/ 188 w 188"/>
                  <a:gd name="T41" fmla="*/ 102 h 211"/>
                  <a:gd name="T42" fmla="*/ 187 w 188"/>
                  <a:gd name="T43" fmla="*/ 103 h 211"/>
                  <a:gd name="T44" fmla="*/ 160 w 188"/>
                  <a:gd name="T45" fmla="*/ 120 h 211"/>
                  <a:gd name="T46" fmla="*/ 140 w 188"/>
                  <a:gd name="T47" fmla="*/ 138 h 211"/>
                  <a:gd name="T48" fmla="*/ 129 w 188"/>
                  <a:gd name="T49" fmla="*/ 159 h 211"/>
                  <a:gd name="T50" fmla="*/ 117 w 188"/>
                  <a:gd name="T51" fmla="*/ 167 h 211"/>
                  <a:gd name="T52" fmla="*/ 106 w 188"/>
                  <a:gd name="T53" fmla="*/ 186 h 211"/>
                  <a:gd name="T54" fmla="*/ 76 w 188"/>
                  <a:gd name="T55" fmla="*/ 182 h 211"/>
                  <a:gd name="T56" fmla="*/ 59 w 188"/>
                  <a:gd name="T57" fmla="*/ 176 h 211"/>
                  <a:gd name="T58" fmla="*/ 49 w 188"/>
                  <a:gd name="T59" fmla="*/ 191 h 211"/>
                  <a:gd name="T60" fmla="*/ 40 w 188"/>
                  <a:gd name="T61" fmla="*/ 207 h 211"/>
                  <a:gd name="T62" fmla="*/ 18 w 188"/>
                  <a:gd name="T63" fmla="*/ 211 h 211"/>
                  <a:gd name="T64" fmla="*/ 11 w 188"/>
                  <a:gd name="T65" fmla="*/ 208 h 211"/>
                  <a:gd name="T66" fmla="*/ 14 w 188"/>
                  <a:gd name="T67" fmla="*/ 186 h 211"/>
                  <a:gd name="T68" fmla="*/ 0 w 188"/>
                  <a:gd name="T69" fmla="*/ 16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8" h="211">
                    <a:moveTo>
                      <a:pt x="0" y="163"/>
                    </a:moveTo>
                    <a:lnTo>
                      <a:pt x="1" y="130"/>
                    </a:lnTo>
                    <a:lnTo>
                      <a:pt x="2" y="98"/>
                    </a:lnTo>
                    <a:lnTo>
                      <a:pt x="23" y="98"/>
                    </a:lnTo>
                    <a:lnTo>
                      <a:pt x="23" y="77"/>
                    </a:lnTo>
                    <a:lnTo>
                      <a:pt x="24" y="55"/>
                    </a:lnTo>
                    <a:lnTo>
                      <a:pt x="25" y="34"/>
                    </a:lnTo>
                    <a:lnTo>
                      <a:pt x="25" y="12"/>
                    </a:lnTo>
                    <a:lnTo>
                      <a:pt x="49" y="10"/>
                    </a:lnTo>
                    <a:lnTo>
                      <a:pt x="72" y="7"/>
                    </a:lnTo>
                    <a:lnTo>
                      <a:pt x="80" y="16"/>
                    </a:lnTo>
                    <a:lnTo>
                      <a:pt x="97" y="7"/>
                    </a:lnTo>
                    <a:lnTo>
                      <a:pt x="112" y="0"/>
                    </a:lnTo>
                    <a:lnTo>
                      <a:pt x="124" y="23"/>
                    </a:lnTo>
                    <a:lnTo>
                      <a:pt x="136" y="45"/>
                    </a:lnTo>
                    <a:lnTo>
                      <a:pt x="150" y="58"/>
                    </a:lnTo>
                    <a:lnTo>
                      <a:pt x="153" y="63"/>
                    </a:lnTo>
                    <a:lnTo>
                      <a:pt x="159" y="70"/>
                    </a:lnTo>
                    <a:lnTo>
                      <a:pt x="165" y="88"/>
                    </a:lnTo>
                    <a:lnTo>
                      <a:pt x="184" y="97"/>
                    </a:lnTo>
                    <a:lnTo>
                      <a:pt x="188" y="102"/>
                    </a:lnTo>
                    <a:lnTo>
                      <a:pt x="187" y="103"/>
                    </a:lnTo>
                    <a:lnTo>
                      <a:pt x="160" y="120"/>
                    </a:lnTo>
                    <a:lnTo>
                      <a:pt x="140" y="138"/>
                    </a:lnTo>
                    <a:lnTo>
                      <a:pt x="129" y="159"/>
                    </a:lnTo>
                    <a:lnTo>
                      <a:pt x="117" y="167"/>
                    </a:lnTo>
                    <a:lnTo>
                      <a:pt x="106" y="186"/>
                    </a:lnTo>
                    <a:lnTo>
                      <a:pt x="76" y="182"/>
                    </a:lnTo>
                    <a:lnTo>
                      <a:pt x="59" y="176"/>
                    </a:lnTo>
                    <a:lnTo>
                      <a:pt x="49" y="191"/>
                    </a:lnTo>
                    <a:lnTo>
                      <a:pt x="40" y="207"/>
                    </a:lnTo>
                    <a:lnTo>
                      <a:pt x="18" y="211"/>
                    </a:lnTo>
                    <a:lnTo>
                      <a:pt x="11" y="208"/>
                    </a:lnTo>
                    <a:lnTo>
                      <a:pt x="14" y="186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2" name="Freeform 245"/>
              <p:cNvSpPr>
                <a:spLocks noChangeAspect="1"/>
              </p:cNvSpPr>
              <p:nvPr/>
            </p:nvSpPr>
            <p:spPr bwMode="auto">
              <a:xfrm>
                <a:off x="3779" y="3158"/>
                <a:ext cx="1" cy="11"/>
              </a:xfrm>
              <a:custGeom>
                <a:avLst/>
                <a:gdLst>
                  <a:gd name="T0" fmla="*/ 4 w 4"/>
                  <a:gd name="T1" fmla="*/ 11 h 11"/>
                  <a:gd name="T2" fmla="*/ 3 w 4"/>
                  <a:gd name="T3" fmla="*/ 8 h 11"/>
                  <a:gd name="T4" fmla="*/ 0 w 4"/>
                  <a:gd name="T5" fmla="*/ 0 h 11"/>
                  <a:gd name="T6" fmla="*/ 4 w 4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3" name="Freeform 246"/>
              <p:cNvSpPr>
                <a:spLocks noChangeAspect="1"/>
              </p:cNvSpPr>
              <p:nvPr/>
            </p:nvSpPr>
            <p:spPr bwMode="auto">
              <a:xfrm>
                <a:off x="3429" y="3561"/>
                <a:ext cx="39" cy="46"/>
              </a:xfrm>
              <a:custGeom>
                <a:avLst/>
                <a:gdLst>
                  <a:gd name="T0" fmla="*/ 20 w 45"/>
                  <a:gd name="T1" fmla="*/ 6 h 46"/>
                  <a:gd name="T2" fmla="*/ 0 w 45"/>
                  <a:gd name="T3" fmla="*/ 26 h 46"/>
                  <a:gd name="T4" fmla="*/ 14 w 45"/>
                  <a:gd name="T5" fmla="*/ 46 h 46"/>
                  <a:gd name="T6" fmla="*/ 22 w 45"/>
                  <a:gd name="T7" fmla="*/ 40 h 46"/>
                  <a:gd name="T8" fmla="*/ 40 w 45"/>
                  <a:gd name="T9" fmla="*/ 25 h 46"/>
                  <a:gd name="T10" fmla="*/ 45 w 45"/>
                  <a:gd name="T11" fmla="*/ 11 h 46"/>
                  <a:gd name="T12" fmla="*/ 27 w 45"/>
                  <a:gd name="T13" fmla="*/ 0 h 46"/>
                  <a:gd name="T14" fmla="*/ 20 w 45"/>
                  <a:gd name="T15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6">
                    <a:moveTo>
                      <a:pt x="20" y="6"/>
                    </a:moveTo>
                    <a:lnTo>
                      <a:pt x="0" y="26"/>
                    </a:lnTo>
                    <a:lnTo>
                      <a:pt x="14" y="46"/>
                    </a:lnTo>
                    <a:lnTo>
                      <a:pt x="22" y="40"/>
                    </a:lnTo>
                    <a:lnTo>
                      <a:pt x="40" y="25"/>
                    </a:lnTo>
                    <a:lnTo>
                      <a:pt x="45" y="11"/>
                    </a:lnTo>
                    <a:lnTo>
                      <a:pt x="2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4" name="Freeform 247"/>
              <p:cNvSpPr>
                <a:spLocks noChangeAspect="1"/>
              </p:cNvSpPr>
              <p:nvPr/>
            </p:nvSpPr>
            <p:spPr bwMode="auto">
              <a:xfrm>
                <a:off x="3763" y="3174"/>
                <a:ext cx="156" cy="315"/>
              </a:xfrm>
              <a:custGeom>
                <a:avLst/>
                <a:gdLst>
                  <a:gd name="T0" fmla="*/ 57 w 155"/>
                  <a:gd name="T1" fmla="*/ 88 h 313"/>
                  <a:gd name="T2" fmla="*/ 49 w 155"/>
                  <a:gd name="T3" fmla="*/ 89 h 313"/>
                  <a:gd name="T4" fmla="*/ 30 w 155"/>
                  <a:gd name="T5" fmla="*/ 99 h 313"/>
                  <a:gd name="T6" fmla="*/ 26 w 155"/>
                  <a:gd name="T7" fmla="*/ 118 h 313"/>
                  <a:gd name="T8" fmla="*/ 21 w 155"/>
                  <a:gd name="T9" fmla="*/ 135 h 313"/>
                  <a:gd name="T10" fmla="*/ 24 w 155"/>
                  <a:gd name="T11" fmla="*/ 160 h 313"/>
                  <a:gd name="T12" fmla="*/ 27 w 155"/>
                  <a:gd name="T13" fmla="*/ 183 h 313"/>
                  <a:gd name="T14" fmla="*/ 16 w 155"/>
                  <a:gd name="T15" fmla="*/ 199 h 313"/>
                  <a:gd name="T16" fmla="*/ 5 w 155"/>
                  <a:gd name="T17" fmla="*/ 215 h 313"/>
                  <a:gd name="T18" fmla="*/ 0 w 155"/>
                  <a:gd name="T19" fmla="*/ 247 h 313"/>
                  <a:gd name="T20" fmla="*/ 4 w 155"/>
                  <a:gd name="T21" fmla="*/ 271 h 313"/>
                  <a:gd name="T22" fmla="*/ 12 w 155"/>
                  <a:gd name="T23" fmla="*/ 302 h 313"/>
                  <a:gd name="T24" fmla="*/ 38 w 155"/>
                  <a:gd name="T25" fmla="*/ 313 h 313"/>
                  <a:gd name="T26" fmla="*/ 56 w 155"/>
                  <a:gd name="T27" fmla="*/ 304 h 313"/>
                  <a:gd name="T28" fmla="*/ 73 w 155"/>
                  <a:gd name="T29" fmla="*/ 295 h 313"/>
                  <a:gd name="T30" fmla="*/ 81 w 155"/>
                  <a:gd name="T31" fmla="*/ 273 h 313"/>
                  <a:gd name="T32" fmla="*/ 88 w 155"/>
                  <a:gd name="T33" fmla="*/ 252 h 313"/>
                  <a:gd name="T34" fmla="*/ 95 w 155"/>
                  <a:gd name="T35" fmla="*/ 231 h 313"/>
                  <a:gd name="T36" fmla="*/ 103 w 155"/>
                  <a:gd name="T37" fmla="*/ 210 h 313"/>
                  <a:gd name="T38" fmla="*/ 110 w 155"/>
                  <a:gd name="T39" fmla="*/ 188 h 313"/>
                  <a:gd name="T40" fmla="*/ 117 w 155"/>
                  <a:gd name="T41" fmla="*/ 167 h 313"/>
                  <a:gd name="T42" fmla="*/ 125 w 155"/>
                  <a:gd name="T43" fmla="*/ 146 h 313"/>
                  <a:gd name="T44" fmla="*/ 131 w 155"/>
                  <a:gd name="T45" fmla="*/ 126 h 313"/>
                  <a:gd name="T46" fmla="*/ 140 w 155"/>
                  <a:gd name="T47" fmla="*/ 110 h 313"/>
                  <a:gd name="T48" fmla="*/ 140 w 155"/>
                  <a:gd name="T49" fmla="*/ 78 h 313"/>
                  <a:gd name="T50" fmla="*/ 151 w 155"/>
                  <a:gd name="T51" fmla="*/ 87 h 313"/>
                  <a:gd name="T52" fmla="*/ 155 w 155"/>
                  <a:gd name="T53" fmla="*/ 75 h 313"/>
                  <a:gd name="T54" fmla="*/ 149 w 155"/>
                  <a:gd name="T55" fmla="*/ 45 h 313"/>
                  <a:gd name="T56" fmla="*/ 142 w 155"/>
                  <a:gd name="T57" fmla="*/ 15 h 313"/>
                  <a:gd name="T58" fmla="*/ 136 w 155"/>
                  <a:gd name="T59" fmla="*/ 0 h 313"/>
                  <a:gd name="T60" fmla="*/ 132 w 155"/>
                  <a:gd name="T61" fmla="*/ 0 h 313"/>
                  <a:gd name="T62" fmla="*/ 126 w 155"/>
                  <a:gd name="T63" fmla="*/ 6 h 313"/>
                  <a:gd name="T64" fmla="*/ 122 w 155"/>
                  <a:gd name="T65" fmla="*/ 31 h 313"/>
                  <a:gd name="T66" fmla="*/ 114 w 155"/>
                  <a:gd name="T67" fmla="*/ 34 h 313"/>
                  <a:gd name="T68" fmla="*/ 110 w 155"/>
                  <a:gd name="T69" fmla="*/ 37 h 313"/>
                  <a:gd name="T70" fmla="*/ 105 w 155"/>
                  <a:gd name="T71" fmla="*/ 34 h 313"/>
                  <a:gd name="T72" fmla="*/ 107 w 155"/>
                  <a:gd name="T73" fmla="*/ 47 h 313"/>
                  <a:gd name="T74" fmla="*/ 102 w 155"/>
                  <a:gd name="T75" fmla="*/ 57 h 313"/>
                  <a:gd name="T76" fmla="*/ 104 w 155"/>
                  <a:gd name="T77" fmla="*/ 59 h 313"/>
                  <a:gd name="T78" fmla="*/ 94 w 155"/>
                  <a:gd name="T79" fmla="*/ 66 h 313"/>
                  <a:gd name="T80" fmla="*/ 95 w 155"/>
                  <a:gd name="T81" fmla="*/ 59 h 313"/>
                  <a:gd name="T82" fmla="*/ 88 w 155"/>
                  <a:gd name="T83" fmla="*/ 75 h 313"/>
                  <a:gd name="T84" fmla="*/ 84 w 155"/>
                  <a:gd name="T85" fmla="*/ 76 h 313"/>
                  <a:gd name="T86" fmla="*/ 80 w 155"/>
                  <a:gd name="T87" fmla="*/ 75 h 313"/>
                  <a:gd name="T88" fmla="*/ 72 w 155"/>
                  <a:gd name="T89" fmla="*/ 87 h 313"/>
                  <a:gd name="T90" fmla="*/ 57 w 155"/>
                  <a:gd name="T91" fmla="*/ 8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5" h="313">
                    <a:moveTo>
                      <a:pt x="57" y="88"/>
                    </a:moveTo>
                    <a:lnTo>
                      <a:pt x="49" y="89"/>
                    </a:lnTo>
                    <a:lnTo>
                      <a:pt x="30" y="99"/>
                    </a:lnTo>
                    <a:lnTo>
                      <a:pt x="26" y="118"/>
                    </a:lnTo>
                    <a:lnTo>
                      <a:pt x="21" y="135"/>
                    </a:lnTo>
                    <a:lnTo>
                      <a:pt x="24" y="160"/>
                    </a:lnTo>
                    <a:lnTo>
                      <a:pt x="27" y="183"/>
                    </a:lnTo>
                    <a:lnTo>
                      <a:pt x="16" y="199"/>
                    </a:lnTo>
                    <a:lnTo>
                      <a:pt x="5" y="215"/>
                    </a:lnTo>
                    <a:lnTo>
                      <a:pt x="0" y="247"/>
                    </a:lnTo>
                    <a:lnTo>
                      <a:pt x="4" y="271"/>
                    </a:lnTo>
                    <a:lnTo>
                      <a:pt x="12" y="302"/>
                    </a:lnTo>
                    <a:lnTo>
                      <a:pt x="38" y="313"/>
                    </a:lnTo>
                    <a:lnTo>
                      <a:pt x="56" y="304"/>
                    </a:lnTo>
                    <a:lnTo>
                      <a:pt x="73" y="295"/>
                    </a:lnTo>
                    <a:lnTo>
                      <a:pt x="81" y="273"/>
                    </a:lnTo>
                    <a:lnTo>
                      <a:pt x="88" y="252"/>
                    </a:lnTo>
                    <a:lnTo>
                      <a:pt x="95" y="231"/>
                    </a:lnTo>
                    <a:lnTo>
                      <a:pt x="103" y="210"/>
                    </a:lnTo>
                    <a:lnTo>
                      <a:pt x="110" y="188"/>
                    </a:lnTo>
                    <a:lnTo>
                      <a:pt x="117" y="167"/>
                    </a:lnTo>
                    <a:lnTo>
                      <a:pt x="125" y="146"/>
                    </a:lnTo>
                    <a:lnTo>
                      <a:pt x="131" y="126"/>
                    </a:lnTo>
                    <a:lnTo>
                      <a:pt x="140" y="110"/>
                    </a:lnTo>
                    <a:lnTo>
                      <a:pt x="140" y="78"/>
                    </a:lnTo>
                    <a:lnTo>
                      <a:pt x="151" y="87"/>
                    </a:lnTo>
                    <a:lnTo>
                      <a:pt x="155" y="75"/>
                    </a:lnTo>
                    <a:lnTo>
                      <a:pt x="149" y="45"/>
                    </a:lnTo>
                    <a:lnTo>
                      <a:pt x="142" y="15"/>
                    </a:lnTo>
                    <a:lnTo>
                      <a:pt x="136" y="0"/>
                    </a:lnTo>
                    <a:lnTo>
                      <a:pt x="132" y="0"/>
                    </a:lnTo>
                    <a:lnTo>
                      <a:pt x="126" y="6"/>
                    </a:lnTo>
                    <a:lnTo>
                      <a:pt x="122" y="31"/>
                    </a:lnTo>
                    <a:lnTo>
                      <a:pt x="114" y="34"/>
                    </a:lnTo>
                    <a:lnTo>
                      <a:pt x="110" y="37"/>
                    </a:lnTo>
                    <a:lnTo>
                      <a:pt x="105" y="34"/>
                    </a:lnTo>
                    <a:lnTo>
                      <a:pt x="107" y="47"/>
                    </a:lnTo>
                    <a:lnTo>
                      <a:pt x="102" y="57"/>
                    </a:lnTo>
                    <a:lnTo>
                      <a:pt x="104" y="59"/>
                    </a:lnTo>
                    <a:lnTo>
                      <a:pt x="94" y="66"/>
                    </a:lnTo>
                    <a:lnTo>
                      <a:pt x="95" y="59"/>
                    </a:lnTo>
                    <a:lnTo>
                      <a:pt x="88" y="75"/>
                    </a:lnTo>
                    <a:lnTo>
                      <a:pt x="84" y="76"/>
                    </a:lnTo>
                    <a:lnTo>
                      <a:pt x="80" y="75"/>
                    </a:lnTo>
                    <a:lnTo>
                      <a:pt x="72" y="87"/>
                    </a:lnTo>
                    <a:lnTo>
                      <a:pt x="57" y="88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5" name="Freeform 248"/>
              <p:cNvSpPr>
                <a:spLocks noChangeAspect="1"/>
              </p:cNvSpPr>
              <p:nvPr/>
            </p:nvSpPr>
            <p:spPr bwMode="auto">
              <a:xfrm>
                <a:off x="3559" y="3111"/>
                <a:ext cx="65" cy="181"/>
              </a:xfrm>
              <a:custGeom>
                <a:avLst/>
                <a:gdLst>
                  <a:gd name="T0" fmla="*/ 36 w 64"/>
                  <a:gd name="T1" fmla="*/ 126 h 180"/>
                  <a:gd name="T2" fmla="*/ 30 w 64"/>
                  <a:gd name="T3" fmla="*/ 150 h 180"/>
                  <a:gd name="T4" fmla="*/ 39 w 64"/>
                  <a:gd name="T5" fmla="*/ 164 h 180"/>
                  <a:gd name="T6" fmla="*/ 48 w 64"/>
                  <a:gd name="T7" fmla="*/ 180 h 180"/>
                  <a:gd name="T8" fmla="*/ 46 w 64"/>
                  <a:gd name="T9" fmla="*/ 166 h 180"/>
                  <a:gd name="T10" fmla="*/ 57 w 64"/>
                  <a:gd name="T11" fmla="*/ 157 h 180"/>
                  <a:gd name="T12" fmla="*/ 60 w 64"/>
                  <a:gd name="T13" fmla="*/ 139 h 180"/>
                  <a:gd name="T14" fmla="*/ 64 w 64"/>
                  <a:gd name="T15" fmla="*/ 122 h 180"/>
                  <a:gd name="T16" fmla="*/ 52 w 64"/>
                  <a:gd name="T17" fmla="*/ 108 h 180"/>
                  <a:gd name="T18" fmla="*/ 40 w 64"/>
                  <a:gd name="T19" fmla="*/ 95 h 180"/>
                  <a:gd name="T20" fmla="*/ 36 w 64"/>
                  <a:gd name="T21" fmla="*/ 72 h 180"/>
                  <a:gd name="T22" fmla="*/ 40 w 64"/>
                  <a:gd name="T23" fmla="*/ 55 h 180"/>
                  <a:gd name="T24" fmla="*/ 47 w 64"/>
                  <a:gd name="T25" fmla="*/ 49 h 180"/>
                  <a:gd name="T26" fmla="*/ 42 w 64"/>
                  <a:gd name="T27" fmla="*/ 32 h 180"/>
                  <a:gd name="T28" fmla="*/ 35 w 64"/>
                  <a:gd name="T29" fmla="*/ 8 h 180"/>
                  <a:gd name="T30" fmla="*/ 28 w 64"/>
                  <a:gd name="T31" fmla="*/ 2 h 180"/>
                  <a:gd name="T32" fmla="*/ 7 w 64"/>
                  <a:gd name="T33" fmla="*/ 0 h 180"/>
                  <a:gd name="T34" fmla="*/ 9 w 64"/>
                  <a:gd name="T35" fmla="*/ 5 h 180"/>
                  <a:gd name="T36" fmla="*/ 21 w 64"/>
                  <a:gd name="T37" fmla="*/ 24 h 180"/>
                  <a:gd name="T38" fmla="*/ 17 w 64"/>
                  <a:gd name="T39" fmla="*/ 32 h 180"/>
                  <a:gd name="T40" fmla="*/ 16 w 64"/>
                  <a:gd name="T41" fmla="*/ 51 h 180"/>
                  <a:gd name="T42" fmla="*/ 14 w 64"/>
                  <a:gd name="T43" fmla="*/ 68 h 180"/>
                  <a:gd name="T44" fmla="*/ 11 w 64"/>
                  <a:gd name="T45" fmla="*/ 74 h 180"/>
                  <a:gd name="T46" fmla="*/ 0 w 64"/>
                  <a:gd name="T47" fmla="*/ 97 h 180"/>
                  <a:gd name="T48" fmla="*/ 10 w 64"/>
                  <a:gd name="T49" fmla="*/ 107 h 180"/>
                  <a:gd name="T50" fmla="*/ 17 w 64"/>
                  <a:gd name="T51" fmla="*/ 117 h 180"/>
                  <a:gd name="T52" fmla="*/ 29 w 64"/>
                  <a:gd name="T53" fmla="*/ 117 h 180"/>
                  <a:gd name="T54" fmla="*/ 36 w 64"/>
                  <a:gd name="T55" fmla="*/ 12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180">
                    <a:moveTo>
                      <a:pt x="36" y="126"/>
                    </a:moveTo>
                    <a:lnTo>
                      <a:pt x="30" y="150"/>
                    </a:lnTo>
                    <a:lnTo>
                      <a:pt x="39" y="164"/>
                    </a:lnTo>
                    <a:lnTo>
                      <a:pt x="48" y="180"/>
                    </a:lnTo>
                    <a:lnTo>
                      <a:pt x="46" y="166"/>
                    </a:lnTo>
                    <a:lnTo>
                      <a:pt x="57" y="157"/>
                    </a:lnTo>
                    <a:lnTo>
                      <a:pt x="60" y="139"/>
                    </a:lnTo>
                    <a:lnTo>
                      <a:pt x="64" y="122"/>
                    </a:lnTo>
                    <a:lnTo>
                      <a:pt x="52" y="108"/>
                    </a:lnTo>
                    <a:lnTo>
                      <a:pt x="40" y="95"/>
                    </a:lnTo>
                    <a:lnTo>
                      <a:pt x="36" y="72"/>
                    </a:lnTo>
                    <a:lnTo>
                      <a:pt x="40" y="55"/>
                    </a:lnTo>
                    <a:lnTo>
                      <a:pt x="47" y="49"/>
                    </a:lnTo>
                    <a:lnTo>
                      <a:pt x="42" y="32"/>
                    </a:lnTo>
                    <a:lnTo>
                      <a:pt x="35" y="8"/>
                    </a:lnTo>
                    <a:lnTo>
                      <a:pt x="28" y="2"/>
                    </a:lnTo>
                    <a:lnTo>
                      <a:pt x="7" y="0"/>
                    </a:lnTo>
                    <a:lnTo>
                      <a:pt x="9" y="5"/>
                    </a:lnTo>
                    <a:lnTo>
                      <a:pt x="21" y="24"/>
                    </a:lnTo>
                    <a:lnTo>
                      <a:pt x="17" y="32"/>
                    </a:lnTo>
                    <a:lnTo>
                      <a:pt x="16" y="51"/>
                    </a:lnTo>
                    <a:lnTo>
                      <a:pt x="14" y="68"/>
                    </a:lnTo>
                    <a:lnTo>
                      <a:pt x="11" y="74"/>
                    </a:lnTo>
                    <a:lnTo>
                      <a:pt x="0" y="97"/>
                    </a:lnTo>
                    <a:lnTo>
                      <a:pt x="10" y="107"/>
                    </a:lnTo>
                    <a:lnTo>
                      <a:pt x="17" y="117"/>
                    </a:lnTo>
                    <a:lnTo>
                      <a:pt x="29" y="117"/>
                    </a:lnTo>
                    <a:lnTo>
                      <a:pt x="36" y="126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6" name="Freeform 249"/>
              <p:cNvSpPr>
                <a:spLocks noChangeAspect="1"/>
              </p:cNvSpPr>
              <p:nvPr/>
            </p:nvSpPr>
            <p:spPr bwMode="auto">
              <a:xfrm>
                <a:off x="3481" y="2944"/>
                <a:ext cx="39" cy="50"/>
              </a:xfrm>
              <a:custGeom>
                <a:avLst/>
                <a:gdLst>
                  <a:gd name="T0" fmla="*/ 32 w 37"/>
                  <a:gd name="T1" fmla="*/ 13 h 50"/>
                  <a:gd name="T2" fmla="*/ 32 w 37"/>
                  <a:gd name="T3" fmla="*/ 2 h 50"/>
                  <a:gd name="T4" fmla="*/ 21 w 37"/>
                  <a:gd name="T5" fmla="*/ 0 h 50"/>
                  <a:gd name="T6" fmla="*/ 19 w 37"/>
                  <a:gd name="T7" fmla="*/ 8 h 50"/>
                  <a:gd name="T8" fmla="*/ 1 w 37"/>
                  <a:gd name="T9" fmla="*/ 9 h 50"/>
                  <a:gd name="T10" fmla="*/ 0 w 37"/>
                  <a:gd name="T11" fmla="*/ 10 h 50"/>
                  <a:gd name="T12" fmla="*/ 1 w 37"/>
                  <a:gd name="T13" fmla="*/ 11 h 50"/>
                  <a:gd name="T14" fmla="*/ 4 w 37"/>
                  <a:gd name="T15" fmla="*/ 31 h 50"/>
                  <a:gd name="T16" fmla="*/ 9 w 37"/>
                  <a:gd name="T17" fmla="*/ 50 h 50"/>
                  <a:gd name="T18" fmla="*/ 13 w 37"/>
                  <a:gd name="T19" fmla="*/ 50 h 50"/>
                  <a:gd name="T20" fmla="*/ 25 w 37"/>
                  <a:gd name="T21" fmla="*/ 36 h 50"/>
                  <a:gd name="T22" fmla="*/ 37 w 37"/>
                  <a:gd name="T23" fmla="*/ 21 h 50"/>
                  <a:gd name="T24" fmla="*/ 32 w 37"/>
                  <a:gd name="T25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0">
                    <a:moveTo>
                      <a:pt x="32" y="13"/>
                    </a:moveTo>
                    <a:lnTo>
                      <a:pt x="32" y="2"/>
                    </a:lnTo>
                    <a:lnTo>
                      <a:pt x="21" y="0"/>
                    </a:lnTo>
                    <a:lnTo>
                      <a:pt x="19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31"/>
                    </a:lnTo>
                    <a:lnTo>
                      <a:pt x="9" y="50"/>
                    </a:lnTo>
                    <a:lnTo>
                      <a:pt x="13" y="50"/>
                    </a:lnTo>
                    <a:lnTo>
                      <a:pt x="25" y="36"/>
                    </a:lnTo>
                    <a:lnTo>
                      <a:pt x="37" y="21"/>
                    </a:lnTo>
                    <a:lnTo>
                      <a:pt x="32" y="13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7" name="Freeform 250"/>
              <p:cNvSpPr>
                <a:spLocks noChangeAspect="1"/>
              </p:cNvSpPr>
              <p:nvPr/>
            </p:nvSpPr>
            <p:spPr bwMode="auto">
              <a:xfrm>
                <a:off x="3116" y="2805"/>
                <a:ext cx="156" cy="202"/>
              </a:xfrm>
              <a:custGeom>
                <a:avLst/>
                <a:gdLst>
                  <a:gd name="T0" fmla="*/ 28 w 154"/>
                  <a:gd name="T1" fmla="*/ 140 h 201"/>
                  <a:gd name="T2" fmla="*/ 9 w 154"/>
                  <a:gd name="T3" fmla="*/ 143 h 201"/>
                  <a:gd name="T4" fmla="*/ 10 w 154"/>
                  <a:gd name="T5" fmla="*/ 149 h 201"/>
                  <a:gd name="T6" fmla="*/ 12 w 154"/>
                  <a:gd name="T7" fmla="*/ 155 h 201"/>
                  <a:gd name="T8" fmla="*/ 16 w 154"/>
                  <a:gd name="T9" fmla="*/ 165 h 201"/>
                  <a:gd name="T10" fmla="*/ 12 w 154"/>
                  <a:gd name="T11" fmla="*/ 169 h 201"/>
                  <a:gd name="T12" fmla="*/ 7 w 154"/>
                  <a:gd name="T13" fmla="*/ 166 h 201"/>
                  <a:gd name="T14" fmla="*/ 0 w 154"/>
                  <a:gd name="T15" fmla="*/ 176 h 201"/>
                  <a:gd name="T16" fmla="*/ 18 w 154"/>
                  <a:gd name="T17" fmla="*/ 201 h 201"/>
                  <a:gd name="T18" fmla="*/ 32 w 154"/>
                  <a:gd name="T19" fmla="*/ 189 h 201"/>
                  <a:gd name="T20" fmla="*/ 40 w 154"/>
                  <a:gd name="T21" fmla="*/ 192 h 201"/>
                  <a:gd name="T22" fmla="*/ 50 w 154"/>
                  <a:gd name="T23" fmla="*/ 196 h 201"/>
                  <a:gd name="T24" fmla="*/ 56 w 154"/>
                  <a:gd name="T25" fmla="*/ 189 h 201"/>
                  <a:gd name="T26" fmla="*/ 68 w 154"/>
                  <a:gd name="T27" fmla="*/ 188 h 201"/>
                  <a:gd name="T28" fmla="*/ 71 w 154"/>
                  <a:gd name="T29" fmla="*/ 198 h 201"/>
                  <a:gd name="T30" fmla="*/ 86 w 154"/>
                  <a:gd name="T31" fmla="*/ 182 h 201"/>
                  <a:gd name="T32" fmla="*/ 101 w 154"/>
                  <a:gd name="T33" fmla="*/ 167 h 201"/>
                  <a:gd name="T34" fmla="*/ 104 w 154"/>
                  <a:gd name="T35" fmla="*/ 149 h 201"/>
                  <a:gd name="T36" fmla="*/ 107 w 154"/>
                  <a:gd name="T37" fmla="*/ 131 h 201"/>
                  <a:gd name="T38" fmla="*/ 121 w 154"/>
                  <a:gd name="T39" fmla="*/ 112 h 201"/>
                  <a:gd name="T40" fmla="*/ 135 w 154"/>
                  <a:gd name="T41" fmla="*/ 93 h 201"/>
                  <a:gd name="T42" fmla="*/ 138 w 154"/>
                  <a:gd name="T43" fmla="*/ 75 h 201"/>
                  <a:gd name="T44" fmla="*/ 142 w 154"/>
                  <a:gd name="T45" fmla="*/ 58 h 201"/>
                  <a:gd name="T46" fmla="*/ 145 w 154"/>
                  <a:gd name="T47" fmla="*/ 40 h 201"/>
                  <a:gd name="T48" fmla="*/ 147 w 154"/>
                  <a:gd name="T49" fmla="*/ 22 h 201"/>
                  <a:gd name="T50" fmla="*/ 154 w 154"/>
                  <a:gd name="T51" fmla="*/ 2 h 201"/>
                  <a:gd name="T52" fmla="*/ 137 w 154"/>
                  <a:gd name="T53" fmla="*/ 1 h 201"/>
                  <a:gd name="T54" fmla="*/ 122 w 154"/>
                  <a:gd name="T55" fmla="*/ 0 h 201"/>
                  <a:gd name="T56" fmla="*/ 110 w 154"/>
                  <a:gd name="T57" fmla="*/ 7 h 201"/>
                  <a:gd name="T58" fmla="*/ 103 w 154"/>
                  <a:gd name="T59" fmla="*/ 32 h 201"/>
                  <a:gd name="T60" fmla="*/ 99 w 154"/>
                  <a:gd name="T61" fmla="*/ 42 h 201"/>
                  <a:gd name="T62" fmla="*/ 81 w 154"/>
                  <a:gd name="T63" fmla="*/ 38 h 201"/>
                  <a:gd name="T64" fmla="*/ 64 w 154"/>
                  <a:gd name="T65" fmla="*/ 33 h 201"/>
                  <a:gd name="T66" fmla="*/ 44 w 154"/>
                  <a:gd name="T67" fmla="*/ 33 h 201"/>
                  <a:gd name="T68" fmla="*/ 42 w 154"/>
                  <a:gd name="T69" fmla="*/ 55 h 201"/>
                  <a:gd name="T70" fmla="*/ 65 w 154"/>
                  <a:gd name="T71" fmla="*/ 53 h 201"/>
                  <a:gd name="T72" fmla="*/ 66 w 154"/>
                  <a:gd name="T73" fmla="*/ 69 h 201"/>
                  <a:gd name="T74" fmla="*/ 57 w 154"/>
                  <a:gd name="T75" fmla="*/ 82 h 201"/>
                  <a:gd name="T76" fmla="*/ 68 w 154"/>
                  <a:gd name="T77" fmla="*/ 103 h 201"/>
                  <a:gd name="T78" fmla="*/ 63 w 154"/>
                  <a:gd name="T79" fmla="*/ 135 h 201"/>
                  <a:gd name="T80" fmla="*/ 56 w 154"/>
                  <a:gd name="T81" fmla="*/ 142 h 201"/>
                  <a:gd name="T82" fmla="*/ 53 w 154"/>
                  <a:gd name="T83" fmla="*/ 135 h 201"/>
                  <a:gd name="T84" fmla="*/ 41 w 154"/>
                  <a:gd name="T85" fmla="*/ 139 h 201"/>
                  <a:gd name="T86" fmla="*/ 30 w 154"/>
                  <a:gd name="T87" fmla="*/ 126 h 201"/>
                  <a:gd name="T88" fmla="*/ 28 w 154"/>
                  <a:gd name="T89" fmla="*/ 14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4" h="201">
                    <a:moveTo>
                      <a:pt x="28" y="140"/>
                    </a:moveTo>
                    <a:lnTo>
                      <a:pt x="9" y="143"/>
                    </a:lnTo>
                    <a:lnTo>
                      <a:pt x="10" y="149"/>
                    </a:lnTo>
                    <a:lnTo>
                      <a:pt x="12" y="155"/>
                    </a:lnTo>
                    <a:lnTo>
                      <a:pt x="16" y="165"/>
                    </a:lnTo>
                    <a:lnTo>
                      <a:pt x="12" y="169"/>
                    </a:lnTo>
                    <a:lnTo>
                      <a:pt x="7" y="166"/>
                    </a:lnTo>
                    <a:lnTo>
                      <a:pt x="0" y="176"/>
                    </a:lnTo>
                    <a:lnTo>
                      <a:pt x="18" y="201"/>
                    </a:lnTo>
                    <a:lnTo>
                      <a:pt x="32" y="189"/>
                    </a:lnTo>
                    <a:lnTo>
                      <a:pt x="40" y="192"/>
                    </a:lnTo>
                    <a:lnTo>
                      <a:pt x="50" y="196"/>
                    </a:lnTo>
                    <a:lnTo>
                      <a:pt x="56" y="189"/>
                    </a:lnTo>
                    <a:lnTo>
                      <a:pt x="68" y="188"/>
                    </a:lnTo>
                    <a:lnTo>
                      <a:pt x="71" y="198"/>
                    </a:lnTo>
                    <a:lnTo>
                      <a:pt x="86" y="182"/>
                    </a:lnTo>
                    <a:lnTo>
                      <a:pt x="101" y="167"/>
                    </a:lnTo>
                    <a:lnTo>
                      <a:pt x="104" y="149"/>
                    </a:lnTo>
                    <a:lnTo>
                      <a:pt x="107" y="131"/>
                    </a:lnTo>
                    <a:lnTo>
                      <a:pt x="121" y="112"/>
                    </a:lnTo>
                    <a:lnTo>
                      <a:pt x="135" y="93"/>
                    </a:lnTo>
                    <a:lnTo>
                      <a:pt x="138" y="75"/>
                    </a:lnTo>
                    <a:lnTo>
                      <a:pt x="142" y="58"/>
                    </a:lnTo>
                    <a:lnTo>
                      <a:pt x="145" y="40"/>
                    </a:lnTo>
                    <a:lnTo>
                      <a:pt x="147" y="22"/>
                    </a:lnTo>
                    <a:lnTo>
                      <a:pt x="154" y="2"/>
                    </a:lnTo>
                    <a:lnTo>
                      <a:pt x="137" y="1"/>
                    </a:lnTo>
                    <a:lnTo>
                      <a:pt x="122" y="0"/>
                    </a:lnTo>
                    <a:lnTo>
                      <a:pt x="110" y="7"/>
                    </a:lnTo>
                    <a:lnTo>
                      <a:pt x="103" y="32"/>
                    </a:lnTo>
                    <a:lnTo>
                      <a:pt x="99" y="42"/>
                    </a:lnTo>
                    <a:lnTo>
                      <a:pt x="81" y="38"/>
                    </a:lnTo>
                    <a:lnTo>
                      <a:pt x="64" y="33"/>
                    </a:lnTo>
                    <a:lnTo>
                      <a:pt x="44" y="33"/>
                    </a:lnTo>
                    <a:lnTo>
                      <a:pt x="42" y="55"/>
                    </a:lnTo>
                    <a:lnTo>
                      <a:pt x="65" y="53"/>
                    </a:lnTo>
                    <a:lnTo>
                      <a:pt x="66" y="69"/>
                    </a:lnTo>
                    <a:lnTo>
                      <a:pt x="57" y="82"/>
                    </a:lnTo>
                    <a:lnTo>
                      <a:pt x="68" y="103"/>
                    </a:lnTo>
                    <a:lnTo>
                      <a:pt x="63" y="135"/>
                    </a:lnTo>
                    <a:lnTo>
                      <a:pt x="56" y="142"/>
                    </a:lnTo>
                    <a:lnTo>
                      <a:pt x="53" y="135"/>
                    </a:lnTo>
                    <a:lnTo>
                      <a:pt x="41" y="139"/>
                    </a:lnTo>
                    <a:lnTo>
                      <a:pt x="30" y="12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8" name="Freeform 251"/>
              <p:cNvSpPr>
                <a:spLocks noChangeAspect="1"/>
              </p:cNvSpPr>
              <p:nvPr/>
            </p:nvSpPr>
            <p:spPr bwMode="auto">
              <a:xfrm>
                <a:off x="3585" y="2781"/>
                <a:ext cx="169" cy="217"/>
              </a:xfrm>
              <a:custGeom>
                <a:avLst/>
                <a:gdLst>
                  <a:gd name="T0" fmla="*/ 75 w 163"/>
                  <a:gd name="T1" fmla="*/ 178 h 216"/>
                  <a:gd name="T2" fmla="*/ 57 w 163"/>
                  <a:gd name="T3" fmla="*/ 167 h 216"/>
                  <a:gd name="T4" fmla="*/ 37 w 163"/>
                  <a:gd name="T5" fmla="*/ 155 h 216"/>
                  <a:gd name="T6" fmla="*/ 18 w 163"/>
                  <a:gd name="T7" fmla="*/ 142 h 216"/>
                  <a:gd name="T8" fmla="*/ 0 w 163"/>
                  <a:gd name="T9" fmla="*/ 131 h 216"/>
                  <a:gd name="T10" fmla="*/ 0 w 163"/>
                  <a:gd name="T11" fmla="*/ 106 h 216"/>
                  <a:gd name="T12" fmla="*/ 14 w 163"/>
                  <a:gd name="T13" fmla="*/ 82 h 216"/>
                  <a:gd name="T14" fmla="*/ 22 w 163"/>
                  <a:gd name="T15" fmla="*/ 64 h 216"/>
                  <a:gd name="T16" fmla="*/ 16 w 163"/>
                  <a:gd name="T17" fmla="*/ 46 h 216"/>
                  <a:gd name="T18" fmla="*/ 10 w 163"/>
                  <a:gd name="T19" fmla="*/ 28 h 216"/>
                  <a:gd name="T20" fmla="*/ 1 w 163"/>
                  <a:gd name="T21" fmla="*/ 10 h 216"/>
                  <a:gd name="T22" fmla="*/ 9 w 163"/>
                  <a:gd name="T23" fmla="*/ 0 h 216"/>
                  <a:gd name="T24" fmla="*/ 25 w 163"/>
                  <a:gd name="T25" fmla="*/ 0 h 216"/>
                  <a:gd name="T26" fmla="*/ 40 w 163"/>
                  <a:gd name="T27" fmla="*/ 0 h 216"/>
                  <a:gd name="T28" fmla="*/ 58 w 163"/>
                  <a:gd name="T29" fmla="*/ 3 h 216"/>
                  <a:gd name="T30" fmla="*/ 83 w 163"/>
                  <a:gd name="T31" fmla="*/ 21 h 216"/>
                  <a:gd name="T32" fmla="*/ 111 w 163"/>
                  <a:gd name="T33" fmla="*/ 26 h 216"/>
                  <a:gd name="T34" fmla="*/ 121 w 163"/>
                  <a:gd name="T35" fmla="*/ 18 h 216"/>
                  <a:gd name="T36" fmla="*/ 142 w 163"/>
                  <a:gd name="T37" fmla="*/ 11 h 216"/>
                  <a:gd name="T38" fmla="*/ 163 w 163"/>
                  <a:gd name="T39" fmla="*/ 15 h 216"/>
                  <a:gd name="T40" fmla="*/ 153 w 163"/>
                  <a:gd name="T41" fmla="*/ 29 h 216"/>
                  <a:gd name="T42" fmla="*/ 144 w 163"/>
                  <a:gd name="T43" fmla="*/ 42 h 216"/>
                  <a:gd name="T44" fmla="*/ 144 w 163"/>
                  <a:gd name="T45" fmla="*/ 63 h 216"/>
                  <a:gd name="T46" fmla="*/ 144 w 163"/>
                  <a:gd name="T47" fmla="*/ 85 h 216"/>
                  <a:gd name="T48" fmla="*/ 145 w 163"/>
                  <a:gd name="T49" fmla="*/ 107 h 216"/>
                  <a:gd name="T50" fmla="*/ 145 w 163"/>
                  <a:gd name="T51" fmla="*/ 128 h 216"/>
                  <a:gd name="T52" fmla="*/ 156 w 163"/>
                  <a:gd name="T53" fmla="*/ 147 h 216"/>
                  <a:gd name="T54" fmla="*/ 144 w 163"/>
                  <a:gd name="T55" fmla="*/ 153 h 216"/>
                  <a:gd name="T56" fmla="*/ 137 w 163"/>
                  <a:gd name="T57" fmla="*/ 168 h 216"/>
                  <a:gd name="T58" fmla="*/ 127 w 163"/>
                  <a:gd name="T59" fmla="*/ 175 h 216"/>
                  <a:gd name="T60" fmla="*/ 118 w 163"/>
                  <a:gd name="T61" fmla="*/ 195 h 216"/>
                  <a:gd name="T62" fmla="*/ 109 w 163"/>
                  <a:gd name="T63" fmla="*/ 215 h 216"/>
                  <a:gd name="T64" fmla="*/ 107 w 163"/>
                  <a:gd name="T65" fmla="*/ 216 h 216"/>
                  <a:gd name="T66" fmla="*/ 92 w 163"/>
                  <a:gd name="T67" fmla="*/ 202 h 216"/>
                  <a:gd name="T68" fmla="*/ 76 w 163"/>
                  <a:gd name="T69" fmla="*/ 187 h 216"/>
                  <a:gd name="T70" fmla="*/ 75 w 163"/>
                  <a:gd name="T71" fmla="*/ 17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3" h="216">
                    <a:moveTo>
                      <a:pt x="75" y="178"/>
                    </a:moveTo>
                    <a:lnTo>
                      <a:pt x="57" y="167"/>
                    </a:lnTo>
                    <a:lnTo>
                      <a:pt x="37" y="155"/>
                    </a:lnTo>
                    <a:lnTo>
                      <a:pt x="18" y="142"/>
                    </a:lnTo>
                    <a:lnTo>
                      <a:pt x="0" y="131"/>
                    </a:lnTo>
                    <a:lnTo>
                      <a:pt x="0" y="106"/>
                    </a:lnTo>
                    <a:lnTo>
                      <a:pt x="14" y="82"/>
                    </a:lnTo>
                    <a:lnTo>
                      <a:pt x="22" y="64"/>
                    </a:lnTo>
                    <a:lnTo>
                      <a:pt x="16" y="46"/>
                    </a:lnTo>
                    <a:lnTo>
                      <a:pt x="10" y="28"/>
                    </a:lnTo>
                    <a:lnTo>
                      <a:pt x="1" y="10"/>
                    </a:lnTo>
                    <a:lnTo>
                      <a:pt x="9" y="0"/>
                    </a:lnTo>
                    <a:lnTo>
                      <a:pt x="25" y="0"/>
                    </a:lnTo>
                    <a:lnTo>
                      <a:pt x="40" y="0"/>
                    </a:lnTo>
                    <a:lnTo>
                      <a:pt x="58" y="3"/>
                    </a:lnTo>
                    <a:lnTo>
                      <a:pt x="83" y="21"/>
                    </a:lnTo>
                    <a:lnTo>
                      <a:pt x="111" y="26"/>
                    </a:lnTo>
                    <a:lnTo>
                      <a:pt x="121" y="18"/>
                    </a:lnTo>
                    <a:lnTo>
                      <a:pt x="142" y="11"/>
                    </a:lnTo>
                    <a:lnTo>
                      <a:pt x="163" y="15"/>
                    </a:lnTo>
                    <a:lnTo>
                      <a:pt x="153" y="29"/>
                    </a:lnTo>
                    <a:lnTo>
                      <a:pt x="144" y="42"/>
                    </a:lnTo>
                    <a:lnTo>
                      <a:pt x="144" y="63"/>
                    </a:lnTo>
                    <a:lnTo>
                      <a:pt x="144" y="85"/>
                    </a:lnTo>
                    <a:lnTo>
                      <a:pt x="145" y="107"/>
                    </a:lnTo>
                    <a:lnTo>
                      <a:pt x="145" y="128"/>
                    </a:lnTo>
                    <a:lnTo>
                      <a:pt x="156" y="147"/>
                    </a:lnTo>
                    <a:lnTo>
                      <a:pt x="144" y="153"/>
                    </a:lnTo>
                    <a:lnTo>
                      <a:pt x="137" y="168"/>
                    </a:lnTo>
                    <a:lnTo>
                      <a:pt x="127" y="175"/>
                    </a:lnTo>
                    <a:lnTo>
                      <a:pt x="118" y="195"/>
                    </a:lnTo>
                    <a:lnTo>
                      <a:pt x="109" y="215"/>
                    </a:lnTo>
                    <a:lnTo>
                      <a:pt x="107" y="216"/>
                    </a:lnTo>
                    <a:lnTo>
                      <a:pt x="92" y="202"/>
                    </a:lnTo>
                    <a:lnTo>
                      <a:pt x="76" y="187"/>
                    </a:lnTo>
                    <a:lnTo>
                      <a:pt x="75" y="178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9" name="Freeform 252"/>
              <p:cNvSpPr>
                <a:spLocks noChangeAspect="1"/>
              </p:cNvSpPr>
              <p:nvPr/>
            </p:nvSpPr>
            <p:spPr bwMode="auto">
              <a:xfrm>
                <a:off x="3481" y="2914"/>
                <a:ext cx="39" cy="39"/>
              </a:xfrm>
              <a:custGeom>
                <a:avLst/>
                <a:gdLst>
                  <a:gd name="T0" fmla="*/ 14 w 39"/>
                  <a:gd name="T1" fmla="*/ 8 h 39"/>
                  <a:gd name="T2" fmla="*/ 4 w 39"/>
                  <a:gd name="T3" fmla="*/ 25 h 39"/>
                  <a:gd name="T4" fmla="*/ 0 w 39"/>
                  <a:gd name="T5" fmla="*/ 39 h 39"/>
                  <a:gd name="T6" fmla="*/ 1 w 39"/>
                  <a:gd name="T7" fmla="*/ 39 h 39"/>
                  <a:gd name="T8" fmla="*/ 2 w 39"/>
                  <a:gd name="T9" fmla="*/ 39 h 39"/>
                  <a:gd name="T10" fmla="*/ 20 w 39"/>
                  <a:gd name="T11" fmla="*/ 38 h 39"/>
                  <a:gd name="T12" fmla="*/ 22 w 39"/>
                  <a:gd name="T13" fmla="*/ 30 h 39"/>
                  <a:gd name="T14" fmla="*/ 33 w 39"/>
                  <a:gd name="T15" fmla="*/ 32 h 39"/>
                  <a:gd name="T16" fmla="*/ 39 w 39"/>
                  <a:gd name="T17" fmla="*/ 29 h 39"/>
                  <a:gd name="T18" fmla="*/ 32 w 39"/>
                  <a:gd name="T19" fmla="*/ 0 h 39"/>
                  <a:gd name="T20" fmla="*/ 20 w 39"/>
                  <a:gd name="T21" fmla="*/ 8 h 39"/>
                  <a:gd name="T22" fmla="*/ 14 w 39"/>
                  <a:gd name="T2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39">
                    <a:moveTo>
                      <a:pt x="14" y="8"/>
                    </a:moveTo>
                    <a:lnTo>
                      <a:pt x="4" y="25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2" y="39"/>
                    </a:lnTo>
                    <a:lnTo>
                      <a:pt x="20" y="38"/>
                    </a:lnTo>
                    <a:lnTo>
                      <a:pt x="22" y="30"/>
                    </a:lnTo>
                    <a:lnTo>
                      <a:pt x="33" y="32"/>
                    </a:lnTo>
                    <a:lnTo>
                      <a:pt x="39" y="29"/>
                    </a:lnTo>
                    <a:lnTo>
                      <a:pt x="32" y="0"/>
                    </a:lnTo>
                    <a:lnTo>
                      <a:pt x="20" y="8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0" name="Freeform 253"/>
              <p:cNvSpPr>
                <a:spLocks noChangeAspect="1"/>
              </p:cNvSpPr>
              <p:nvPr/>
            </p:nvSpPr>
            <p:spPr bwMode="auto">
              <a:xfrm>
                <a:off x="3833" y="3110"/>
                <a:ext cx="13" cy="1"/>
              </a:xfrm>
              <a:custGeom>
                <a:avLst/>
                <a:gdLst>
                  <a:gd name="T0" fmla="*/ 7 w 7"/>
                  <a:gd name="T1" fmla="*/ 0 h 1"/>
                  <a:gd name="T2" fmla="*/ 6 w 7"/>
                  <a:gd name="T3" fmla="*/ 0 h 1"/>
                  <a:gd name="T4" fmla="*/ 0 w 7"/>
                  <a:gd name="T5" fmla="*/ 1 h 1"/>
                  <a:gd name="T6" fmla="*/ 7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6" y="0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1" name="Freeform 254"/>
              <p:cNvSpPr>
                <a:spLocks noChangeAspect="1"/>
              </p:cNvSpPr>
              <p:nvPr/>
            </p:nvSpPr>
            <p:spPr bwMode="auto">
              <a:xfrm>
                <a:off x="3168" y="2339"/>
                <a:ext cx="209" cy="374"/>
              </a:xfrm>
              <a:custGeom>
                <a:avLst/>
                <a:gdLst>
                  <a:gd name="T0" fmla="*/ 205 w 209"/>
                  <a:gd name="T1" fmla="*/ 92 h 372"/>
                  <a:gd name="T2" fmla="*/ 186 w 209"/>
                  <a:gd name="T3" fmla="*/ 81 h 372"/>
                  <a:gd name="T4" fmla="*/ 165 w 209"/>
                  <a:gd name="T5" fmla="*/ 69 h 372"/>
                  <a:gd name="T6" fmla="*/ 144 w 209"/>
                  <a:gd name="T7" fmla="*/ 58 h 372"/>
                  <a:gd name="T8" fmla="*/ 124 w 209"/>
                  <a:gd name="T9" fmla="*/ 46 h 372"/>
                  <a:gd name="T10" fmla="*/ 104 w 209"/>
                  <a:gd name="T11" fmla="*/ 34 h 372"/>
                  <a:gd name="T12" fmla="*/ 83 w 209"/>
                  <a:gd name="T13" fmla="*/ 23 h 372"/>
                  <a:gd name="T14" fmla="*/ 63 w 209"/>
                  <a:gd name="T15" fmla="*/ 11 h 372"/>
                  <a:gd name="T16" fmla="*/ 42 w 209"/>
                  <a:gd name="T17" fmla="*/ 0 h 372"/>
                  <a:gd name="T18" fmla="*/ 23 w 209"/>
                  <a:gd name="T19" fmla="*/ 11 h 372"/>
                  <a:gd name="T20" fmla="*/ 26 w 209"/>
                  <a:gd name="T21" fmla="*/ 28 h 372"/>
                  <a:gd name="T22" fmla="*/ 28 w 209"/>
                  <a:gd name="T23" fmla="*/ 46 h 372"/>
                  <a:gd name="T24" fmla="*/ 45 w 209"/>
                  <a:gd name="T25" fmla="*/ 72 h 372"/>
                  <a:gd name="T26" fmla="*/ 40 w 209"/>
                  <a:gd name="T27" fmla="*/ 82 h 372"/>
                  <a:gd name="T28" fmla="*/ 39 w 209"/>
                  <a:gd name="T29" fmla="*/ 100 h 372"/>
                  <a:gd name="T30" fmla="*/ 38 w 209"/>
                  <a:gd name="T31" fmla="*/ 118 h 372"/>
                  <a:gd name="T32" fmla="*/ 37 w 209"/>
                  <a:gd name="T33" fmla="*/ 135 h 372"/>
                  <a:gd name="T34" fmla="*/ 36 w 209"/>
                  <a:gd name="T35" fmla="*/ 153 h 372"/>
                  <a:gd name="T36" fmla="*/ 27 w 209"/>
                  <a:gd name="T37" fmla="*/ 167 h 372"/>
                  <a:gd name="T38" fmla="*/ 18 w 209"/>
                  <a:gd name="T39" fmla="*/ 182 h 372"/>
                  <a:gd name="T40" fmla="*/ 8 w 209"/>
                  <a:gd name="T41" fmla="*/ 195 h 372"/>
                  <a:gd name="T42" fmla="*/ 0 w 209"/>
                  <a:gd name="T43" fmla="*/ 209 h 372"/>
                  <a:gd name="T44" fmla="*/ 0 w 209"/>
                  <a:gd name="T45" fmla="*/ 228 h 372"/>
                  <a:gd name="T46" fmla="*/ 8 w 209"/>
                  <a:gd name="T47" fmla="*/ 242 h 372"/>
                  <a:gd name="T48" fmla="*/ 17 w 209"/>
                  <a:gd name="T49" fmla="*/ 242 h 372"/>
                  <a:gd name="T50" fmla="*/ 27 w 209"/>
                  <a:gd name="T51" fmla="*/ 266 h 372"/>
                  <a:gd name="T52" fmla="*/ 29 w 209"/>
                  <a:gd name="T53" fmla="*/ 291 h 372"/>
                  <a:gd name="T54" fmla="*/ 42 w 209"/>
                  <a:gd name="T55" fmla="*/ 315 h 372"/>
                  <a:gd name="T56" fmla="*/ 19 w 209"/>
                  <a:gd name="T57" fmla="*/ 315 h 372"/>
                  <a:gd name="T58" fmla="*/ 8 w 209"/>
                  <a:gd name="T59" fmla="*/ 321 h 372"/>
                  <a:gd name="T60" fmla="*/ 26 w 209"/>
                  <a:gd name="T61" fmla="*/ 342 h 372"/>
                  <a:gd name="T62" fmla="*/ 39 w 209"/>
                  <a:gd name="T63" fmla="*/ 372 h 372"/>
                  <a:gd name="T64" fmla="*/ 58 w 209"/>
                  <a:gd name="T65" fmla="*/ 366 h 372"/>
                  <a:gd name="T66" fmla="*/ 63 w 209"/>
                  <a:gd name="T67" fmla="*/ 368 h 372"/>
                  <a:gd name="T68" fmla="*/ 74 w 209"/>
                  <a:gd name="T69" fmla="*/ 366 h 372"/>
                  <a:gd name="T70" fmla="*/ 103 w 209"/>
                  <a:gd name="T71" fmla="*/ 361 h 372"/>
                  <a:gd name="T72" fmla="*/ 111 w 209"/>
                  <a:gd name="T73" fmla="*/ 348 h 372"/>
                  <a:gd name="T74" fmla="*/ 108 w 209"/>
                  <a:gd name="T75" fmla="*/ 342 h 372"/>
                  <a:gd name="T76" fmla="*/ 138 w 209"/>
                  <a:gd name="T77" fmla="*/ 335 h 372"/>
                  <a:gd name="T78" fmla="*/ 153 w 209"/>
                  <a:gd name="T79" fmla="*/ 316 h 372"/>
                  <a:gd name="T80" fmla="*/ 169 w 209"/>
                  <a:gd name="T81" fmla="*/ 298 h 372"/>
                  <a:gd name="T82" fmla="*/ 189 w 209"/>
                  <a:gd name="T83" fmla="*/ 293 h 372"/>
                  <a:gd name="T84" fmla="*/ 187 w 209"/>
                  <a:gd name="T85" fmla="*/ 280 h 372"/>
                  <a:gd name="T86" fmla="*/ 182 w 209"/>
                  <a:gd name="T87" fmla="*/ 268 h 372"/>
                  <a:gd name="T88" fmla="*/ 175 w 209"/>
                  <a:gd name="T89" fmla="*/ 250 h 372"/>
                  <a:gd name="T90" fmla="*/ 167 w 209"/>
                  <a:gd name="T91" fmla="*/ 249 h 372"/>
                  <a:gd name="T92" fmla="*/ 174 w 209"/>
                  <a:gd name="T93" fmla="*/ 231 h 372"/>
                  <a:gd name="T94" fmla="*/ 176 w 209"/>
                  <a:gd name="T95" fmla="*/ 220 h 372"/>
                  <a:gd name="T96" fmla="*/ 178 w 209"/>
                  <a:gd name="T97" fmla="*/ 215 h 372"/>
                  <a:gd name="T98" fmla="*/ 178 w 209"/>
                  <a:gd name="T99" fmla="*/ 206 h 372"/>
                  <a:gd name="T100" fmla="*/ 189 w 209"/>
                  <a:gd name="T101" fmla="*/ 188 h 372"/>
                  <a:gd name="T102" fmla="*/ 196 w 209"/>
                  <a:gd name="T103" fmla="*/ 182 h 372"/>
                  <a:gd name="T104" fmla="*/ 209 w 209"/>
                  <a:gd name="T105" fmla="*/ 182 h 372"/>
                  <a:gd name="T106" fmla="*/ 208 w 209"/>
                  <a:gd name="T107" fmla="*/ 160 h 372"/>
                  <a:gd name="T108" fmla="*/ 208 w 209"/>
                  <a:gd name="T109" fmla="*/ 136 h 372"/>
                  <a:gd name="T110" fmla="*/ 207 w 209"/>
                  <a:gd name="T111" fmla="*/ 114 h 372"/>
                  <a:gd name="T112" fmla="*/ 205 w 209"/>
                  <a:gd name="T113" fmla="*/ 9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" h="372">
                    <a:moveTo>
                      <a:pt x="205" y="92"/>
                    </a:moveTo>
                    <a:lnTo>
                      <a:pt x="186" y="81"/>
                    </a:lnTo>
                    <a:lnTo>
                      <a:pt x="165" y="69"/>
                    </a:lnTo>
                    <a:lnTo>
                      <a:pt x="144" y="58"/>
                    </a:lnTo>
                    <a:lnTo>
                      <a:pt x="124" y="46"/>
                    </a:lnTo>
                    <a:lnTo>
                      <a:pt x="104" y="34"/>
                    </a:lnTo>
                    <a:lnTo>
                      <a:pt x="83" y="23"/>
                    </a:lnTo>
                    <a:lnTo>
                      <a:pt x="63" y="11"/>
                    </a:lnTo>
                    <a:lnTo>
                      <a:pt x="42" y="0"/>
                    </a:lnTo>
                    <a:lnTo>
                      <a:pt x="23" y="11"/>
                    </a:lnTo>
                    <a:lnTo>
                      <a:pt x="26" y="28"/>
                    </a:lnTo>
                    <a:lnTo>
                      <a:pt x="28" y="46"/>
                    </a:lnTo>
                    <a:lnTo>
                      <a:pt x="45" y="72"/>
                    </a:lnTo>
                    <a:lnTo>
                      <a:pt x="40" y="82"/>
                    </a:lnTo>
                    <a:lnTo>
                      <a:pt x="39" y="100"/>
                    </a:lnTo>
                    <a:lnTo>
                      <a:pt x="38" y="118"/>
                    </a:lnTo>
                    <a:lnTo>
                      <a:pt x="37" y="135"/>
                    </a:lnTo>
                    <a:lnTo>
                      <a:pt x="36" y="153"/>
                    </a:lnTo>
                    <a:lnTo>
                      <a:pt x="27" y="167"/>
                    </a:lnTo>
                    <a:lnTo>
                      <a:pt x="18" y="182"/>
                    </a:lnTo>
                    <a:lnTo>
                      <a:pt x="8" y="195"/>
                    </a:lnTo>
                    <a:lnTo>
                      <a:pt x="0" y="209"/>
                    </a:lnTo>
                    <a:lnTo>
                      <a:pt x="0" y="228"/>
                    </a:lnTo>
                    <a:lnTo>
                      <a:pt x="8" y="242"/>
                    </a:lnTo>
                    <a:lnTo>
                      <a:pt x="17" y="242"/>
                    </a:lnTo>
                    <a:lnTo>
                      <a:pt x="27" y="266"/>
                    </a:lnTo>
                    <a:lnTo>
                      <a:pt x="29" y="291"/>
                    </a:lnTo>
                    <a:lnTo>
                      <a:pt x="42" y="315"/>
                    </a:lnTo>
                    <a:lnTo>
                      <a:pt x="19" y="315"/>
                    </a:lnTo>
                    <a:lnTo>
                      <a:pt x="8" y="321"/>
                    </a:lnTo>
                    <a:lnTo>
                      <a:pt x="26" y="342"/>
                    </a:lnTo>
                    <a:lnTo>
                      <a:pt x="39" y="372"/>
                    </a:lnTo>
                    <a:lnTo>
                      <a:pt x="58" y="366"/>
                    </a:lnTo>
                    <a:lnTo>
                      <a:pt x="63" y="368"/>
                    </a:lnTo>
                    <a:lnTo>
                      <a:pt x="74" y="366"/>
                    </a:lnTo>
                    <a:lnTo>
                      <a:pt x="103" y="361"/>
                    </a:lnTo>
                    <a:lnTo>
                      <a:pt x="111" y="348"/>
                    </a:lnTo>
                    <a:lnTo>
                      <a:pt x="108" y="342"/>
                    </a:lnTo>
                    <a:lnTo>
                      <a:pt x="138" y="335"/>
                    </a:lnTo>
                    <a:lnTo>
                      <a:pt x="153" y="316"/>
                    </a:lnTo>
                    <a:lnTo>
                      <a:pt x="169" y="298"/>
                    </a:lnTo>
                    <a:lnTo>
                      <a:pt x="189" y="293"/>
                    </a:lnTo>
                    <a:lnTo>
                      <a:pt x="187" y="280"/>
                    </a:lnTo>
                    <a:lnTo>
                      <a:pt x="182" y="268"/>
                    </a:lnTo>
                    <a:lnTo>
                      <a:pt x="175" y="250"/>
                    </a:lnTo>
                    <a:lnTo>
                      <a:pt x="167" y="249"/>
                    </a:lnTo>
                    <a:lnTo>
                      <a:pt x="174" y="231"/>
                    </a:lnTo>
                    <a:lnTo>
                      <a:pt x="176" y="220"/>
                    </a:lnTo>
                    <a:lnTo>
                      <a:pt x="178" y="215"/>
                    </a:lnTo>
                    <a:lnTo>
                      <a:pt x="178" y="206"/>
                    </a:lnTo>
                    <a:lnTo>
                      <a:pt x="189" y="188"/>
                    </a:lnTo>
                    <a:lnTo>
                      <a:pt x="196" y="182"/>
                    </a:lnTo>
                    <a:lnTo>
                      <a:pt x="209" y="182"/>
                    </a:lnTo>
                    <a:lnTo>
                      <a:pt x="208" y="160"/>
                    </a:lnTo>
                    <a:lnTo>
                      <a:pt x="208" y="136"/>
                    </a:lnTo>
                    <a:lnTo>
                      <a:pt x="207" y="114"/>
                    </a:lnTo>
                    <a:lnTo>
                      <a:pt x="205" y="92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2" name="Freeform 255"/>
              <p:cNvSpPr>
                <a:spLocks noChangeAspect="1"/>
              </p:cNvSpPr>
              <p:nvPr/>
            </p:nvSpPr>
            <p:spPr bwMode="auto">
              <a:xfrm>
                <a:off x="3742" y="2595"/>
                <a:ext cx="26" cy="37"/>
              </a:xfrm>
              <a:custGeom>
                <a:avLst/>
                <a:gdLst>
                  <a:gd name="T0" fmla="*/ 0 w 30"/>
                  <a:gd name="T1" fmla="*/ 35 h 36"/>
                  <a:gd name="T2" fmla="*/ 24 w 30"/>
                  <a:gd name="T3" fmla="*/ 36 h 36"/>
                  <a:gd name="T4" fmla="*/ 30 w 30"/>
                  <a:gd name="T5" fmla="*/ 25 h 36"/>
                  <a:gd name="T6" fmla="*/ 21 w 30"/>
                  <a:gd name="T7" fmla="*/ 0 h 36"/>
                  <a:gd name="T8" fmla="*/ 15 w 30"/>
                  <a:gd name="T9" fmla="*/ 1 h 36"/>
                  <a:gd name="T10" fmla="*/ 0 w 30"/>
                  <a:gd name="T11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6">
                    <a:moveTo>
                      <a:pt x="0" y="35"/>
                    </a:moveTo>
                    <a:lnTo>
                      <a:pt x="24" y="36"/>
                    </a:lnTo>
                    <a:lnTo>
                      <a:pt x="30" y="25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3" name="Freeform 256"/>
              <p:cNvSpPr>
                <a:spLocks noChangeAspect="1"/>
              </p:cNvSpPr>
              <p:nvPr/>
            </p:nvSpPr>
            <p:spPr bwMode="auto">
              <a:xfrm>
                <a:off x="3635" y="2468"/>
                <a:ext cx="132" cy="133"/>
              </a:xfrm>
              <a:custGeom>
                <a:avLst/>
                <a:gdLst>
                  <a:gd name="T0" fmla="*/ 0 w 134"/>
                  <a:gd name="T1" fmla="*/ 102 h 133"/>
                  <a:gd name="T2" fmla="*/ 3 w 134"/>
                  <a:gd name="T3" fmla="*/ 85 h 133"/>
                  <a:gd name="T4" fmla="*/ 5 w 134"/>
                  <a:gd name="T5" fmla="*/ 53 h 133"/>
                  <a:gd name="T6" fmla="*/ 13 w 134"/>
                  <a:gd name="T7" fmla="*/ 23 h 133"/>
                  <a:gd name="T8" fmla="*/ 25 w 134"/>
                  <a:gd name="T9" fmla="*/ 13 h 133"/>
                  <a:gd name="T10" fmla="*/ 38 w 134"/>
                  <a:gd name="T11" fmla="*/ 3 h 133"/>
                  <a:gd name="T12" fmla="*/ 40 w 134"/>
                  <a:gd name="T13" fmla="*/ 0 h 133"/>
                  <a:gd name="T14" fmla="*/ 47 w 134"/>
                  <a:gd name="T15" fmla="*/ 16 h 133"/>
                  <a:gd name="T16" fmla="*/ 53 w 134"/>
                  <a:gd name="T17" fmla="*/ 33 h 133"/>
                  <a:gd name="T18" fmla="*/ 60 w 134"/>
                  <a:gd name="T19" fmla="*/ 50 h 133"/>
                  <a:gd name="T20" fmla="*/ 66 w 134"/>
                  <a:gd name="T21" fmla="*/ 67 h 133"/>
                  <a:gd name="T22" fmla="*/ 67 w 134"/>
                  <a:gd name="T23" fmla="*/ 60 h 133"/>
                  <a:gd name="T24" fmla="*/ 73 w 134"/>
                  <a:gd name="T25" fmla="*/ 65 h 133"/>
                  <a:gd name="T26" fmla="*/ 89 w 134"/>
                  <a:gd name="T27" fmla="*/ 76 h 133"/>
                  <a:gd name="T28" fmla="*/ 111 w 134"/>
                  <a:gd name="T29" fmla="*/ 99 h 133"/>
                  <a:gd name="T30" fmla="*/ 134 w 134"/>
                  <a:gd name="T31" fmla="*/ 121 h 133"/>
                  <a:gd name="T32" fmla="*/ 134 w 134"/>
                  <a:gd name="T33" fmla="*/ 125 h 133"/>
                  <a:gd name="T34" fmla="*/ 133 w 134"/>
                  <a:gd name="T35" fmla="*/ 127 h 133"/>
                  <a:gd name="T36" fmla="*/ 127 w 134"/>
                  <a:gd name="T37" fmla="*/ 128 h 133"/>
                  <a:gd name="T38" fmla="*/ 116 w 134"/>
                  <a:gd name="T39" fmla="*/ 133 h 133"/>
                  <a:gd name="T40" fmla="*/ 115 w 134"/>
                  <a:gd name="T41" fmla="*/ 128 h 133"/>
                  <a:gd name="T42" fmla="*/ 97 w 134"/>
                  <a:gd name="T43" fmla="*/ 122 h 133"/>
                  <a:gd name="T44" fmla="*/ 84 w 134"/>
                  <a:gd name="T45" fmla="*/ 108 h 133"/>
                  <a:gd name="T46" fmla="*/ 77 w 134"/>
                  <a:gd name="T47" fmla="*/ 100 h 133"/>
                  <a:gd name="T48" fmla="*/ 65 w 134"/>
                  <a:gd name="T49" fmla="*/ 93 h 133"/>
                  <a:gd name="T50" fmla="*/ 54 w 134"/>
                  <a:gd name="T51" fmla="*/ 90 h 133"/>
                  <a:gd name="T52" fmla="*/ 41 w 134"/>
                  <a:gd name="T53" fmla="*/ 92 h 133"/>
                  <a:gd name="T54" fmla="*/ 31 w 134"/>
                  <a:gd name="T55" fmla="*/ 81 h 133"/>
                  <a:gd name="T56" fmla="*/ 28 w 134"/>
                  <a:gd name="T57" fmla="*/ 100 h 133"/>
                  <a:gd name="T58" fmla="*/ 18 w 134"/>
                  <a:gd name="T59" fmla="*/ 92 h 133"/>
                  <a:gd name="T60" fmla="*/ 9 w 134"/>
                  <a:gd name="T61" fmla="*/ 103 h 133"/>
                  <a:gd name="T62" fmla="*/ 0 w 134"/>
                  <a:gd name="T63" fmla="*/ 10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4" h="133">
                    <a:moveTo>
                      <a:pt x="0" y="102"/>
                    </a:moveTo>
                    <a:lnTo>
                      <a:pt x="3" y="85"/>
                    </a:lnTo>
                    <a:lnTo>
                      <a:pt x="5" y="53"/>
                    </a:lnTo>
                    <a:lnTo>
                      <a:pt x="13" y="23"/>
                    </a:lnTo>
                    <a:lnTo>
                      <a:pt x="25" y="13"/>
                    </a:lnTo>
                    <a:lnTo>
                      <a:pt x="38" y="3"/>
                    </a:lnTo>
                    <a:lnTo>
                      <a:pt x="40" y="0"/>
                    </a:lnTo>
                    <a:lnTo>
                      <a:pt x="47" y="16"/>
                    </a:lnTo>
                    <a:lnTo>
                      <a:pt x="53" y="33"/>
                    </a:lnTo>
                    <a:lnTo>
                      <a:pt x="60" y="50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73" y="65"/>
                    </a:lnTo>
                    <a:lnTo>
                      <a:pt x="89" y="76"/>
                    </a:lnTo>
                    <a:lnTo>
                      <a:pt x="111" y="99"/>
                    </a:lnTo>
                    <a:lnTo>
                      <a:pt x="134" y="121"/>
                    </a:lnTo>
                    <a:lnTo>
                      <a:pt x="134" y="125"/>
                    </a:lnTo>
                    <a:lnTo>
                      <a:pt x="133" y="127"/>
                    </a:lnTo>
                    <a:lnTo>
                      <a:pt x="127" y="128"/>
                    </a:lnTo>
                    <a:lnTo>
                      <a:pt x="116" y="133"/>
                    </a:lnTo>
                    <a:lnTo>
                      <a:pt x="115" y="128"/>
                    </a:lnTo>
                    <a:lnTo>
                      <a:pt x="97" y="122"/>
                    </a:lnTo>
                    <a:lnTo>
                      <a:pt x="84" y="108"/>
                    </a:lnTo>
                    <a:lnTo>
                      <a:pt x="77" y="100"/>
                    </a:lnTo>
                    <a:lnTo>
                      <a:pt x="65" y="93"/>
                    </a:lnTo>
                    <a:lnTo>
                      <a:pt x="54" y="90"/>
                    </a:lnTo>
                    <a:lnTo>
                      <a:pt x="41" y="92"/>
                    </a:lnTo>
                    <a:lnTo>
                      <a:pt x="31" y="81"/>
                    </a:lnTo>
                    <a:lnTo>
                      <a:pt x="28" y="100"/>
                    </a:lnTo>
                    <a:lnTo>
                      <a:pt x="18" y="92"/>
                    </a:lnTo>
                    <a:lnTo>
                      <a:pt x="9" y="103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4" name="Freeform 257"/>
              <p:cNvSpPr>
                <a:spLocks noChangeAspect="1"/>
              </p:cNvSpPr>
              <p:nvPr/>
            </p:nvSpPr>
            <p:spPr bwMode="auto">
              <a:xfrm>
                <a:off x="2635" y="2303"/>
                <a:ext cx="338" cy="349"/>
              </a:xfrm>
              <a:custGeom>
                <a:avLst/>
                <a:gdLst>
                  <a:gd name="T0" fmla="*/ 74 w 334"/>
                  <a:gd name="T1" fmla="*/ 325 h 347"/>
                  <a:gd name="T2" fmla="*/ 87 w 334"/>
                  <a:gd name="T3" fmla="*/ 347 h 347"/>
                  <a:gd name="T4" fmla="*/ 103 w 334"/>
                  <a:gd name="T5" fmla="*/ 346 h 347"/>
                  <a:gd name="T6" fmla="*/ 120 w 334"/>
                  <a:gd name="T7" fmla="*/ 334 h 347"/>
                  <a:gd name="T8" fmla="*/ 136 w 334"/>
                  <a:gd name="T9" fmla="*/ 340 h 347"/>
                  <a:gd name="T10" fmla="*/ 147 w 334"/>
                  <a:gd name="T11" fmla="*/ 304 h 347"/>
                  <a:gd name="T12" fmla="*/ 163 w 334"/>
                  <a:gd name="T13" fmla="*/ 284 h 347"/>
                  <a:gd name="T14" fmla="*/ 179 w 334"/>
                  <a:gd name="T15" fmla="*/ 276 h 347"/>
                  <a:gd name="T16" fmla="*/ 186 w 334"/>
                  <a:gd name="T17" fmla="*/ 265 h 347"/>
                  <a:gd name="T18" fmla="*/ 206 w 334"/>
                  <a:gd name="T19" fmla="*/ 253 h 347"/>
                  <a:gd name="T20" fmla="*/ 233 w 334"/>
                  <a:gd name="T21" fmla="*/ 232 h 347"/>
                  <a:gd name="T22" fmla="*/ 256 w 334"/>
                  <a:gd name="T23" fmla="*/ 234 h 347"/>
                  <a:gd name="T24" fmla="*/ 297 w 334"/>
                  <a:gd name="T25" fmla="*/ 227 h 347"/>
                  <a:gd name="T26" fmla="*/ 331 w 334"/>
                  <a:gd name="T27" fmla="*/ 204 h 347"/>
                  <a:gd name="T28" fmla="*/ 332 w 334"/>
                  <a:gd name="T29" fmla="*/ 171 h 347"/>
                  <a:gd name="T30" fmla="*/ 334 w 334"/>
                  <a:gd name="T31" fmla="*/ 137 h 347"/>
                  <a:gd name="T32" fmla="*/ 310 w 334"/>
                  <a:gd name="T33" fmla="*/ 119 h 347"/>
                  <a:gd name="T34" fmla="*/ 272 w 334"/>
                  <a:gd name="T35" fmla="*/ 99 h 347"/>
                  <a:gd name="T36" fmla="*/ 256 w 334"/>
                  <a:gd name="T37" fmla="*/ 80 h 347"/>
                  <a:gd name="T38" fmla="*/ 227 w 334"/>
                  <a:gd name="T39" fmla="*/ 58 h 347"/>
                  <a:gd name="T40" fmla="*/ 197 w 334"/>
                  <a:gd name="T41" fmla="*/ 35 h 347"/>
                  <a:gd name="T42" fmla="*/ 168 w 334"/>
                  <a:gd name="T43" fmla="*/ 11 h 347"/>
                  <a:gd name="T44" fmla="*/ 135 w 334"/>
                  <a:gd name="T45" fmla="*/ 0 h 347"/>
                  <a:gd name="T46" fmla="*/ 120 w 334"/>
                  <a:gd name="T47" fmla="*/ 25 h 347"/>
                  <a:gd name="T48" fmla="*/ 124 w 334"/>
                  <a:gd name="T49" fmla="*/ 74 h 347"/>
                  <a:gd name="T50" fmla="*/ 128 w 334"/>
                  <a:gd name="T51" fmla="*/ 124 h 347"/>
                  <a:gd name="T52" fmla="*/ 133 w 334"/>
                  <a:gd name="T53" fmla="*/ 174 h 347"/>
                  <a:gd name="T54" fmla="*/ 140 w 334"/>
                  <a:gd name="T55" fmla="*/ 202 h 347"/>
                  <a:gd name="T56" fmla="*/ 117 w 334"/>
                  <a:gd name="T57" fmla="*/ 222 h 347"/>
                  <a:gd name="T58" fmla="*/ 79 w 334"/>
                  <a:gd name="T59" fmla="*/ 222 h 347"/>
                  <a:gd name="T60" fmla="*/ 57 w 334"/>
                  <a:gd name="T61" fmla="*/ 220 h 347"/>
                  <a:gd name="T62" fmla="*/ 25 w 334"/>
                  <a:gd name="T63" fmla="*/ 228 h 347"/>
                  <a:gd name="T64" fmla="*/ 5 w 334"/>
                  <a:gd name="T65" fmla="*/ 240 h 347"/>
                  <a:gd name="T66" fmla="*/ 6 w 334"/>
                  <a:gd name="T67" fmla="*/ 263 h 347"/>
                  <a:gd name="T68" fmla="*/ 18 w 334"/>
                  <a:gd name="T69" fmla="*/ 294 h 347"/>
                  <a:gd name="T70" fmla="*/ 28 w 334"/>
                  <a:gd name="T71" fmla="*/ 301 h 347"/>
                  <a:gd name="T72" fmla="*/ 46 w 334"/>
                  <a:gd name="T73" fmla="*/ 302 h 347"/>
                  <a:gd name="T74" fmla="*/ 63 w 334"/>
                  <a:gd name="T75" fmla="*/ 293 h 347"/>
                  <a:gd name="T76" fmla="*/ 77 w 334"/>
                  <a:gd name="T77" fmla="*/ 31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4" h="347">
                    <a:moveTo>
                      <a:pt x="77" y="317"/>
                    </a:moveTo>
                    <a:lnTo>
                      <a:pt x="74" y="325"/>
                    </a:lnTo>
                    <a:lnTo>
                      <a:pt x="76" y="326"/>
                    </a:lnTo>
                    <a:lnTo>
                      <a:pt x="87" y="347"/>
                    </a:lnTo>
                    <a:lnTo>
                      <a:pt x="91" y="342"/>
                    </a:lnTo>
                    <a:lnTo>
                      <a:pt x="103" y="346"/>
                    </a:lnTo>
                    <a:lnTo>
                      <a:pt x="113" y="339"/>
                    </a:lnTo>
                    <a:lnTo>
                      <a:pt x="120" y="334"/>
                    </a:lnTo>
                    <a:lnTo>
                      <a:pt x="123" y="344"/>
                    </a:lnTo>
                    <a:lnTo>
                      <a:pt x="136" y="340"/>
                    </a:lnTo>
                    <a:lnTo>
                      <a:pt x="141" y="309"/>
                    </a:lnTo>
                    <a:lnTo>
                      <a:pt x="147" y="304"/>
                    </a:lnTo>
                    <a:lnTo>
                      <a:pt x="159" y="294"/>
                    </a:lnTo>
                    <a:lnTo>
                      <a:pt x="163" y="284"/>
                    </a:lnTo>
                    <a:lnTo>
                      <a:pt x="166" y="271"/>
                    </a:lnTo>
                    <a:lnTo>
                      <a:pt x="179" y="276"/>
                    </a:lnTo>
                    <a:lnTo>
                      <a:pt x="182" y="267"/>
                    </a:lnTo>
                    <a:lnTo>
                      <a:pt x="186" y="265"/>
                    </a:lnTo>
                    <a:lnTo>
                      <a:pt x="194" y="254"/>
                    </a:lnTo>
                    <a:lnTo>
                      <a:pt x="206" y="253"/>
                    </a:lnTo>
                    <a:lnTo>
                      <a:pt x="208" y="244"/>
                    </a:lnTo>
                    <a:lnTo>
                      <a:pt x="233" y="232"/>
                    </a:lnTo>
                    <a:lnTo>
                      <a:pt x="253" y="233"/>
                    </a:lnTo>
                    <a:lnTo>
                      <a:pt x="256" y="234"/>
                    </a:lnTo>
                    <a:lnTo>
                      <a:pt x="275" y="227"/>
                    </a:lnTo>
                    <a:lnTo>
                      <a:pt x="297" y="227"/>
                    </a:lnTo>
                    <a:lnTo>
                      <a:pt x="320" y="225"/>
                    </a:lnTo>
                    <a:lnTo>
                      <a:pt x="331" y="204"/>
                    </a:lnTo>
                    <a:lnTo>
                      <a:pt x="331" y="188"/>
                    </a:lnTo>
                    <a:lnTo>
                      <a:pt x="332" y="171"/>
                    </a:lnTo>
                    <a:lnTo>
                      <a:pt x="333" y="154"/>
                    </a:lnTo>
                    <a:lnTo>
                      <a:pt x="334" y="137"/>
                    </a:lnTo>
                    <a:lnTo>
                      <a:pt x="311" y="137"/>
                    </a:lnTo>
                    <a:lnTo>
                      <a:pt x="310" y="119"/>
                    </a:lnTo>
                    <a:lnTo>
                      <a:pt x="282" y="107"/>
                    </a:lnTo>
                    <a:lnTo>
                      <a:pt x="272" y="99"/>
                    </a:lnTo>
                    <a:lnTo>
                      <a:pt x="272" y="91"/>
                    </a:lnTo>
                    <a:lnTo>
                      <a:pt x="256" y="80"/>
                    </a:lnTo>
                    <a:lnTo>
                      <a:pt x="242" y="69"/>
                    </a:lnTo>
                    <a:lnTo>
                      <a:pt x="227" y="58"/>
                    </a:lnTo>
                    <a:lnTo>
                      <a:pt x="213" y="46"/>
                    </a:lnTo>
                    <a:lnTo>
                      <a:pt x="197" y="35"/>
                    </a:lnTo>
                    <a:lnTo>
                      <a:pt x="182" y="23"/>
                    </a:lnTo>
                    <a:lnTo>
                      <a:pt x="168" y="11"/>
                    </a:lnTo>
                    <a:lnTo>
                      <a:pt x="152" y="0"/>
                    </a:lnTo>
                    <a:lnTo>
                      <a:pt x="135" y="0"/>
                    </a:lnTo>
                    <a:lnTo>
                      <a:pt x="117" y="0"/>
                    </a:lnTo>
                    <a:lnTo>
                      <a:pt x="120" y="25"/>
                    </a:lnTo>
                    <a:lnTo>
                      <a:pt x="122" y="50"/>
                    </a:lnTo>
                    <a:lnTo>
                      <a:pt x="124" y="74"/>
                    </a:lnTo>
                    <a:lnTo>
                      <a:pt x="126" y="100"/>
                    </a:lnTo>
                    <a:lnTo>
                      <a:pt x="128" y="124"/>
                    </a:lnTo>
                    <a:lnTo>
                      <a:pt x="130" y="149"/>
                    </a:lnTo>
                    <a:lnTo>
                      <a:pt x="133" y="174"/>
                    </a:lnTo>
                    <a:lnTo>
                      <a:pt x="135" y="199"/>
                    </a:lnTo>
                    <a:lnTo>
                      <a:pt x="140" y="202"/>
                    </a:lnTo>
                    <a:lnTo>
                      <a:pt x="137" y="222"/>
                    </a:lnTo>
                    <a:lnTo>
                      <a:pt x="117" y="222"/>
                    </a:lnTo>
                    <a:lnTo>
                      <a:pt x="99" y="222"/>
                    </a:lnTo>
                    <a:lnTo>
                      <a:pt x="79" y="222"/>
                    </a:lnTo>
                    <a:lnTo>
                      <a:pt x="59" y="222"/>
                    </a:lnTo>
                    <a:lnTo>
                      <a:pt x="57" y="220"/>
                    </a:lnTo>
                    <a:lnTo>
                      <a:pt x="29" y="227"/>
                    </a:lnTo>
                    <a:lnTo>
                      <a:pt x="25" y="228"/>
                    </a:lnTo>
                    <a:lnTo>
                      <a:pt x="13" y="221"/>
                    </a:lnTo>
                    <a:lnTo>
                      <a:pt x="5" y="240"/>
                    </a:lnTo>
                    <a:lnTo>
                      <a:pt x="0" y="239"/>
                    </a:lnTo>
                    <a:lnTo>
                      <a:pt x="6" y="263"/>
                    </a:lnTo>
                    <a:lnTo>
                      <a:pt x="11" y="272"/>
                    </a:lnTo>
                    <a:lnTo>
                      <a:pt x="18" y="294"/>
                    </a:lnTo>
                    <a:lnTo>
                      <a:pt x="14" y="299"/>
                    </a:lnTo>
                    <a:lnTo>
                      <a:pt x="28" y="301"/>
                    </a:lnTo>
                    <a:lnTo>
                      <a:pt x="34" y="303"/>
                    </a:lnTo>
                    <a:lnTo>
                      <a:pt x="46" y="302"/>
                    </a:lnTo>
                    <a:lnTo>
                      <a:pt x="59" y="296"/>
                    </a:lnTo>
                    <a:lnTo>
                      <a:pt x="63" y="293"/>
                    </a:lnTo>
                    <a:lnTo>
                      <a:pt x="69" y="312"/>
                    </a:lnTo>
                    <a:lnTo>
                      <a:pt x="77" y="317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5" name="Freeform 258"/>
              <p:cNvSpPr>
                <a:spLocks noChangeAspect="1"/>
              </p:cNvSpPr>
              <p:nvPr/>
            </p:nvSpPr>
            <p:spPr bwMode="auto">
              <a:xfrm>
                <a:off x="2544" y="2250"/>
                <a:ext cx="247" cy="294"/>
              </a:xfrm>
              <a:custGeom>
                <a:avLst/>
                <a:gdLst>
                  <a:gd name="T0" fmla="*/ 13 w 246"/>
                  <a:gd name="T1" fmla="*/ 253 h 293"/>
                  <a:gd name="T2" fmla="*/ 8 w 246"/>
                  <a:gd name="T3" fmla="*/ 262 h 293"/>
                  <a:gd name="T4" fmla="*/ 13 w 246"/>
                  <a:gd name="T5" fmla="*/ 234 h 293"/>
                  <a:gd name="T6" fmla="*/ 19 w 246"/>
                  <a:gd name="T7" fmla="*/ 207 h 293"/>
                  <a:gd name="T8" fmla="*/ 13 w 246"/>
                  <a:gd name="T9" fmla="*/ 184 h 293"/>
                  <a:gd name="T10" fmla="*/ 14 w 246"/>
                  <a:gd name="T11" fmla="*/ 160 h 293"/>
                  <a:gd name="T12" fmla="*/ 1 w 246"/>
                  <a:gd name="T13" fmla="*/ 146 h 293"/>
                  <a:gd name="T14" fmla="*/ 0 w 246"/>
                  <a:gd name="T15" fmla="*/ 153 h 293"/>
                  <a:gd name="T16" fmla="*/ 2 w 246"/>
                  <a:gd name="T17" fmla="*/ 139 h 293"/>
                  <a:gd name="T18" fmla="*/ 23 w 246"/>
                  <a:gd name="T19" fmla="*/ 139 h 293"/>
                  <a:gd name="T20" fmla="*/ 43 w 246"/>
                  <a:gd name="T21" fmla="*/ 139 h 293"/>
                  <a:gd name="T22" fmla="*/ 62 w 246"/>
                  <a:gd name="T23" fmla="*/ 139 h 293"/>
                  <a:gd name="T24" fmla="*/ 82 w 246"/>
                  <a:gd name="T25" fmla="*/ 139 h 293"/>
                  <a:gd name="T26" fmla="*/ 82 w 246"/>
                  <a:gd name="T27" fmla="*/ 120 h 293"/>
                  <a:gd name="T28" fmla="*/ 83 w 246"/>
                  <a:gd name="T29" fmla="*/ 100 h 293"/>
                  <a:gd name="T30" fmla="*/ 103 w 246"/>
                  <a:gd name="T31" fmla="*/ 90 h 293"/>
                  <a:gd name="T32" fmla="*/ 103 w 246"/>
                  <a:gd name="T33" fmla="*/ 60 h 293"/>
                  <a:gd name="T34" fmla="*/ 104 w 246"/>
                  <a:gd name="T35" fmla="*/ 30 h 293"/>
                  <a:gd name="T36" fmla="*/ 120 w 246"/>
                  <a:gd name="T37" fmla="*/ 30 h 293"/>
                  <a:gd name="T38" fmla="*/ 137 w 246"/>
                  <a:gd name="T39" fmla="*/ 30 h 293"/>
                  <a:gd name="T40" fmla="*/ 154 w 246"/>
                  <a:gd name="T41" fmla="*/ 30 h 293"/>
                  <a:gd name="T42" fmla="*/ 171 w 246"/>
                  <a:gd name="T43" fmla="*/ 30 h 293"/>
                  <a:gd name="T44" fmla="*/ 171 w 246"/>
                  <a:gd name="T45" fmla="*/ 0 h 293"/>
                  <a:gd name="T46" fmla="*/ 189 w 246"/>
                  <a:gd name="T47" fmla="*/ 14 h 293"/>
                  <a:gd name="T48" fmla="*/ 209 w 246"/>
                  <a:gd name="T49" fmla="*/ 27 h 293"/>
                  <a:gd name="T50" fmla="*/ 228 w 246"/>
                  <a:gd name="T51" fmla="*/ 40 h 293"/>
                  <a:gd name="T52" fmla="*/ 246 w 246"/>
                  <a:gd name="T53" fmla="*/ 53 h 293"/>
                  <a:gd name="T54" fmla="*/ 229 w 246"/>
                  <a:gd name="T55" fmla="*/ 53 h 293"/>
                  <a:gd name="T56" fmla="*/ 211 w 246"/>
                  <a:gd name="T57" fmla="*/ 53 h 293"/>
                  <a:gd name="T58" fmla="*/ 214 w 246"/>
                  <a:gd name="T59" fmla="*/ 78 h 293"/>
                  <a:gd name="T60" fmla="*/ 216 w 246"/>
                  <a:gd name="T61" fmla="*/ 103 h 293"/>
                  <a:gd name="T62" fmla="*/ 218 w 246"/>
                  <a:gd name="T63" fmla="*/ 127 h 293"/>
                  <a:gd name="T64" fmla="*/ 220 w 246"/>
                  <a:gd name="T65" fmla="*/ 153 h 293"/>
                  <a:gd name="T66" fmla="*/ 222 w 246"/>
                  <a:gd name="T67" fmla="*/ 177 h 293"/>
                  <a:gd name="T68" fmla="*/ 224 w 246"/>
                  <a:gd name="T69" fmla="*/ 202 h 293"/>
                  <a:gd name="T70" fmla="*/ 227 w 246"/>
                  <a:gd name="T71" fmla="*/ 227 h 293"/>
                  <a:gd name="T72" fmla="*/ 229 w 246"/>
                  <a:gd name="T73" fmla="*/ 252 h 293"/>
                  <a:gd name="T74" fmla="*/ 234 w 246"/>
                  <a:gd name="T75" fmla="*/ 255 h 293"/>
                  <a:gd name="T76" fmla="*/ 231 w 246"/>
                  <a:gd name="T77" fmla="*/ 275 h 293"/>
                  <a:gd name="T78" fmla="*/ 211 w 246"/>
                  <a:gd name="T79" fmla="*/ 275 h 293"/>
                  <a:gd name="T80" fmla="*/ 193 w 246"/>
                  <a:gd name="T81" fmla="*/ 275 h 293"/>
                  <a:gd name="T82" fmla="*/ 173 w 246"/>
                  <a:gd name="T83" fmla="*/ 275 h 293"/>
                  <a:gd name="T84" fmla="*/ 153 w 246"/>
                  <a:gd name="T85" fmla="*/ 275 h 293"/>
                  <a:gd name="T86" fmla="*/ 151 w 246"/>
                  <a:gd name="T87" fmla="*/ 273 h 293"/>
                  <a:gd name="T88" fmla="*/ 123 w 246"/>
                  <a:gd name="T89" fmla="*/ 280 h 293"/>
                  <a:gd name="T90" fmla="*/ 119 w 246"/>
                  <a:gd name="T91" fmla="*/ 281 h 293"/>
                  <a:gd name="T92" fmla="*/ 107 w 246"/>
                  <a:gd name="T93" fmla="*/ 274 h 293"/>
                  <a:gd name="T94" fmla="*/ 99 w 246"/>
                  <a:gd name="T95" fmla="*/ 293 h 293"/>
                  <a:gd name="T96" fmla="*/ 94 w 246"/>
                  <a:gd name="T97" fmla="*/ 292 h 293"/>
                  <a:gd name="T98" fmla="*/ 79 w 246"/>
                  <a:gd name="T99" fmla="*/ 276 h 293"/>
                  <a:gd name="T100" fmla="*/ 65 w 246"/>
                  <a:gd name="T101" fmla="*/ 260 h 293"/>
                  <a:gd name="T102" fmla="*/ 45 w 246"/>
                  <a:gd name="T103" fmla="*/ 249 h 293"/>
                  <a:gd name="T104" fmla="*/ 28 w 246"/>
                  <a:gd name="T105" fmla="*/ 251 h 293"/>
                  <a:gd name="T106" fmla="*/ 13 w 246"/>
                  <a:gd name="T107" fmla="*/ 25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6" h="293">
                    <a:moveTo>
                      <a:pt x="13" y="253"/>
                    </a:moveTo>
                    <a:lnTo>
                      <a:pt x="8" y="262"/>
                    </a:lnTo>
                    <a:lnTo>
                      <a:pt x="13" y="234"/>
                    </a:lnTo>
                    <a:lnTo>
                      <a:pt x="19" y="207"/>
                    </a:lnTo>
                    <a:lnTo>
                      <a:pt x="13" y="184"/>
                    </a:lnTo>
                    <a:lnTo>
                      <a:pt x="14" y="160"/>
                    </a:lnTo>
                    <a:lnTo>
                      <a:pt x="1" y="146"/>
                    </a:lnTo>
                    <a:lnTo>
                      <a:pt x="0" y="153"/>
                    </a:lnTo>
                    <a:lnTo>
                      <a:pt x="2" y="139"/>
                    </a:lnTo>
                    <a:lnTo>
                      <a:pt x="23" y="139"/>
                    </a:lnTo>
                    <a:lnTo>
                      <a:pt x="43" y="139"/>
                    </a:lnTo>
                    <a:lnTo>
                      <a:pt x="62" y="139"/>
                    </a:lnTo>
                    <a:lnTo>
                      <a:pt x="82" y="139"/>
                    </a:lnTo>
                    <a:lnTo>
                      <a:pt x="82" y="120"/>
                    </a:lnTo>
                    <a:lnTo>
                      <a:pt x="83" y="100"/>
                    </a:lnTo>
                    <a:lnTo>
                      <a:pt x="103" y="90"/>
                    </a:lnTo>
                    <a:lnTo>
                      <a:pt x="103" y="60"/>
                    </a:lnTo>
                    <a:lnTo>
                      <a:pt x="104" y="30"/>
                    </a:lnTo>
                    <a:lnTo>
                      <a:pt x="120" y="30"/>
                    </a:lnTo>
                    <a:lnTo>
                      <a:pt x="137" y="30"/>
                    </a:lnTo>
                    <a:lnTo>
                      <a:pt x="154" y="30"/>
                    </a:lnTo>
                    <a:lnTo>
                      <a:pt x="171" y="30"/>
                    </a:lnTo>
                    <a:lnTo>
                      <a:pt x="171" y="0"/>
                    </a:lnTo>
                    <a:lnTo>
                      <a:pt x="189" y="14"/>
                    </a:lnTo>
                    <a:lnTo>
                      <a:pt x="209" y="27"/>
                    </a:lnTo>
                    <a:lnTo>
                      <a:pt x="228" y="40"/>
                    </a:lnTo>
                    <a:lnTo>
                      <a:pt x="246" y="53"/>
                    </a:lnTo>
                    <a:lnTo>
                      <a:pt x="229" y="53"/>
                    </a:lnTo>
                    <a:lnTo>
                      <a:pt x="211" y="53"/>
                    </a:lnTo>
                    <a:lnTo>
                      <a:pt x="214" y="78"/>
                    </a:lnTo>
                    <a:lnTo>
                      <a:pt x="216" y="103"/>
                    </a:lnTo>
                    <a:lnTo>
                      <a:pt x="218" y="127"/>
                    </a:lnTo>
                    <a:lnTo>
                      <a:pt x="220" y="153"/>
                    </a:lnTo>
                    <a:lnTo>
                      <a:pt x="222" y="177"/>
                    </a:lnTo>
                    <a:lnTo>
                      <a:pt x="224" y="202"/>
                    </a:lnTo>
                    <a:lnTo>
                      <a:pt x="227" y="227"/>
                    </a:lnTo>
                    <a:lnTo>
                      <a:pt x="229" y="252"/>
                    </a:lnTo>
                    <a:lnTo>
                      <a:pt x="234" y="255"/>
                    </a:lnTo>
                    <a:lnTo>
                      <a:pt x="231" y="275"/>
                    </a:lnTo>
                    <a:lnTo>
                      <a:pt x="211" y="275"/>
                    </a:lnTo>
                    <a:lnTo>
                      <a:pt x="193" y="275"/>
                    </a:lnTo>
                    <a:lnTo>
                      <a:pt x="173" y="275"/>
                    </a:lnTo>
                    <a:lnTo>
                      <a:pt x="153" y="275"/>
                    </a:lnTo>
                    <a:lnTo>
                      <a:pt x="151" y="273"/>
                    </a:lnTo>
                    <a:lnTo>
                      <a:pt x="123" y="280"/>
                    </a:lnTo>
                    <a:lnTo>
                      <a:pt x="119" y="281"/>
                    </a:lnTo>
                    <a:lnTo>
                      <a:pt x="107" y="274"/>
                    </a:lnTo>
                    <a:lnTo>
                      <a:pt x="99" y="293"/>
                    </a:lnTo>
                    <a:lnTo>
                      <a:pt x="94" y="292"/>
                    </a:lnTo>
                    <a:lnTo>
                      <a:pt x="79" y="276"/>
                    </a:lnTo>
                    <a:lnTo>
                      <a:pt x="65" y="260"/>
                    </a:lnTo>
                    <a:lnTo>
                      <a:pt x="45" y="249"/>
                    </a:lnTo>
                    <a:lnTo>
                      <a:pt x="28" y="251"/>
                    </a:lnTo>
                    <a:lnTo>
                      <a:pt x="13" y="253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6" name="Freeform 259"/>
              <p:cNvSpPr>
                <a:spLocks noChangeAspect="1"/>
              </p:cNvSpPr>
              <p:nvPr/>
            </p:nvSpPr>
            <p:spPr bwMode="auto">
              <a:xfrm>
                <a:off x="2622" y="2047"/>
                <a:ext cx="247" cy="194"/>
              </a:xfrm>
              <a:custGeom>
                <a:avLst/>
                <a:gdLst>
                  <a:gd name="T0" fmla="*/ 124 w 241"/>
                  <a:gd name="T1" fmla="*/ 48 h 193"/>
                  <a:gd name="T2" fmla="*/ 106 w 241"/>
                  <a:gd name="T3" fmla="*/ 60 h 193"/>
                  <a:gd name="T4" fmla="*/ 88 w 241"/>
                  <a:gd name="T5" fmla="*/ 72 h 193"/>
                  <a:gd name="T6" fmla="*/ 78 w 241"/>
                  <a:gd name="T7" fmla="*/ 90 h 193"/>
                  <a:gd name="T8" fmla="*/ 69 w 241"/>
                  <a:gd name="T9" fmla="*/ 107 h 193"/>
                  <a:gd name="T10" fmla="*/ 71 w 241"/>
                  <a:gd name="T11" fmla="*/ 128 h 193"/>
                  <a:gd name="T12" fmla="*/ 61 w 241"/>
                  <a:gd name="T13" fmla="*/ 145 h 193"/>
                  <a:gd name="T14" fmla="*/ 53 w 241"/>
                  <a:gd name="T15" fmla="*/ 161 h 193"/>
                  <a:gd name="T16" fmla="*/ 37 w 241"/>
                  <a:gd name="T17" fmla="*/ 173 h 193"/>
                  <a:gd name="T18" fmla="*/ 22 w 241"/>
                  <a:gd name="T19" fmla="*/ 184 h 193"/>
                  <a:gd name="T20" fmla="*/ 0 w 241"/>
                  <a:gd name="T21" fmla="*/ 193 h 193"/>
                  <a:gd name="T22" fmla="*/ 22 w 241"/>
                  <a:gd name="T23" fmla="*/ 193 h 193"/>
                  <a:gd name="T24" fmla="*/ 45 w 241"/>
                  <a:gd name="T25" fmla="*/ 193 h 193"/>
                  <a:gd name="T26" fmla="*/ 67 w 241"/>
                  <a:gd name="T27" fmla="*/ 193 h 193"/>
                  <a:gd name="T28" fmla="*/ 89 w 241"/>
                  <a:gd name="T29" fmla="*/ 193 h 193"/>
                  <a:gd name="T30" fmla="*/ 93 w 241"/>
                  <a:gd name="T31" fmla="*/ 166 h 193"/>
                  <a:gd name="T32" fmla="*/ 110 w 241"/>
                  <a:gd name="T33" fmla="*/ 157 h 193"/>
                  <a:gd name="T34" fmla="*/ 126 w 241"/>
                  <a:gd name="T35" fmla="*/ 147 h 193"/>
                  <a:gd name="T36" fmla="*/ 144 w 241"/>
                  <a:gd name="T37" fmla="*/ 141 h 193"/>
                  <a:gd name="T38" fmla="*/ 161 w 241"/>
                  <a:gd name="T39" fmla="*/ 133 h 193"/>
                  <a:gd name="T40" fmla="*/ 175 w 241"/>
                  <a:gd name="T41" fmla="*/ 123 h 193"/>
                  <a:gd name="T42" fmla="*/ 190 w 241"/>
                  <a:gd name="T43" fmla="*/ 113 h 193"/>
                  <a:gd name="T44" fmla="*/ 188 w 241"/>
                  <a:gd name="T45" fmla="*/ 99 h 193"/>
                  <a:gd name="T46" fmla="*/ 215 w 241"/>
                  <a:gd name="T47" fmla="*/ 89 h 193"/>
                  <a:gd name="T48" fmla="*/ 237 w 241"/>
                  <a:gd name="T49" fmla="*/ 86 h 193"/>
                  <a:gd name="T50" fmla="*/ 241 w 241"/>
                  <a:gd name="T51" fmla="*/ 80 h 193"/>
                  <a:gd name="T52" fmla="*/ 228 w 241"/>
                  <a:gd name="T53" fmla="*/ 60 h 193"/>
                  <a:gd name="T54" fmla="*/ 226 w 241"/>
                  <a:gd name="T55" fmla="*/ 42 h 193"/>
                  <a:gd name="T56" fmla="*/ 222 w 241"/>
                  <a:gd name="T57" fmla="*/ 25 h 193"/>
                  <a:gd name="T58" fmla="*/ 218 w 241"/>
                  <a:gd name="T59" fmla="*/ 20 h 193"/>
                  <a:gd name="T60" fmla="*/ 205 w 241"/>
                  <a:gd name="T61" fmla="*/ 16 h 193"/>
                  <a:gd name="T62" fmla="*/ 199 w 241"/>
                  <a:gd name="T63" fmla="*/ 17 h 193"/>
                  <a:gd name="T64" fmla="*/ 165 w 241"/>
                  <a:gd name="T65" fmla="*/ 15 h 193"/>
                  <a:gd name="T66" fmla="*/ 156 w 241"/>
                  <a:gd name="T67" fmla="*/ 0 h 193"/>
                  <a:gd name="T68" fmla="*/ 145 w 241"/>
                  <a:gd name="T69" fmla="*/ 10 h 193"/>
                  <a:gd name="T70" fmla="*/ 135 w 241"/>
                  <a:gd name="T71" fmla="*/ 29 h 193"/>
                  <a:gd name="T72" fmla="*/ 124 w 241"/>
                  <a:gd name="T73" fmla="*/ 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1" h="193">
                    <a:moveTo>
                      <a:pt x="124" y="48"/>
                    </a:moveTo>
                    <a:lnTo>
                      <a:pt x="106" y="60"/>
                    </a:lnTo>
                    <a:lnTo>
                      <a:pt x="88" y="72"/>
                    </a:lnTo>
                    <a:lnTo>
                      <a:pt x="78" y="90"/>
                    </a:lnTo>
                    <a:lnTo>
                      <a:pt x="69" y="107"/>
                    </a:lnTo>
                    <a:lnTo>
                      <a:pt x="71" y="128"/>
                    </a:lnTo>
                    <a:lnTo>
                      <a:pt x="61" y="145"/>
                    </a:lnTo>
                    <a:lnTo>
                      <a:pt x="53" y="161"/>
                    </a:lnTo>
                    <a:lnTo>
                      <a:pt x="37" y="173"/>
                    </a:lnTo>
                    <a:lnTo>
                      <a:pt x="22" y="184"/>
                    </a:lnTo>
                    <a:lnTo>
                      <a:pt x="0" y="193"/>
                    </a:lnTo>
                    <a:lnTo>
                      <a:pt x="22" y="193"/>
                    </a:lnTo>
                    <a:lnTo>
                      <a:pt x="45" y="193"/>
                    </a:lnTo>
                    <a:lnTo>
                      <a:pt x="67" y="193"/>
                    </a:lnTo>
                    <a:lnTo>
                      <a:pt x="89" y="193"/>
                    </a:lnTo>
                    <a:lnTo>
                      <a:pt x="93" y="166"/>
                    </a:lnTo>
                    <a:lnTo>
                      <a:pt x="110" y="157"/>
                    </a:lnTo>
                    <a:lnTo>
                      <a:pt x="126" y="147"/>
                    </a:lnTo>
                    <a:lnTo>
                      <a:pt x="144" y="141"/>
                    </a:lnTo>
                    <a:lnTo>
                      <a:pt x="161" y="133"/>
                    </a:lnTo>
                    <a:lnTo>
                      <a:pt x="175" y="123"/>
                    </a:lnTo>
                    <a:lnTo>
                      <a:pt x="190" y="113"/>
                    </a:lnTo>
                    <a:lnTo>
                      <a:pt x="188" y="99"/>
                    </a:lnTo>
                    <a:lnTo>
                      <a:pt x="215" y="89"/>
                    </a:lnTo>
                    <a:lnTo>
                      <a:pt x="237" y="86"/>
                    </a:lnTo>
                    <a:lnTo>
                      <a:pt x="241" y="80"/>
                    </a:lnTo>
                    <a:lnTo>
                      <a:pt x="228" y="60"/>
                    </a:lnTo>
                    <a:lnTo>
                      <a:pt x="226" y="42"/>
                    </a:lnTo>
                    <a:lnTo>
                      <a:pt x="222" y="25"/>
                    </a:lnTo>
                    <a:lnTo>
                      <a:pt x="218" y="20"/>
                    </a:lnTo>
                    <a:lnTo>
                      <a:pt x="205" y="16"/>
                    </a:lnTo>
                    <a:lnTo>
                      <a:pt x="199" y="17"/>
                    </a:lnTo>
                    <a:lnTo>
                      <a:pt x="165" y="15"/>
                    </a:lnTo>
                    <a:lnTo>
                      <a:pt x="156" y="0"/>
                    </a:lnTo>
                    <a:lnTo>
                      <a:pt x="145" y="10"/>
                    </a:lnTo>
                    <a:lnTo>
                      <a:pt x="135" y="29"/>
                    </a:lnTo>
                    <a:lnTo>
                      <a:pt x="124" y="48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7" name="Freeform 260"/>
              <p:cNvSpPr>
                <a:spLocks noChangeAspect="1"/>
              </p:cNvSpPr>
              <p:nvPr/>
            </p:nvSpPr>
            <p:spPr bwMode="auto">
              <a:xfrm>
                <a:off x="2895" y="2338"/>
                <a:ext cx="322" cy="279"/>
              </a:xfrm>
              <a:custGeom>
                <a:avLst/>
                <a:gdLst>
                  <a:gd name="T0" fmla="*/ 35 w 317"/>
                  <a:gd name="T1" fmla="*/ 252 h 277"/>
                  <a:gd name="T2" fmla="*/ 27 w 317"/>
                  <a:gd name="T3" fmla="*/ 254 h 277"/>
                  <a:gd name="T4" fmla="*/ 15 w 317"/>
                  <a:gd name="T5" fmla="*/ 245 h 277"/>
                  <a:gd name="T6" fmla="*/ 17 w 317"/>
                  <a:gd name="T7" fmla="*/ 237 h 277"/>
                  <a:gd name="T8" fmla="*/ 19 w 317"/>
                  <a:gd name="T9" fmla="*/ 236 h 277"/>
                  <a:gd name="T10" fmla="*/ 2 w 317"/>
                  <a:gd name="T11" fmla="*/ 219 h 277"/>
                  <a:gd name="T12" fmla="*/ 0 w 317"/>
                  <a:gd name="T13" fmla="*/ 198 h 277"/>
                  <a:gd name="T14" fmla="*/ 3 w 317"/>
                  <a:gd name="T15" fmla="*/ 199 h 277"/>
                  <a:gd name="T16" fmla="*/ 22 w 317"/>
                  <a:gd name="T17" fmla="*/ 192 h 277"/>
                  <a:gd name="T18" fmla="*/ 44 w 317"/>
                  <a:gd name="T19" fmla="*/ 192 h 277"/>
                  <a:gd name="T20" fmla="*/ 67 w 317"/>
                  <a:gd name="T21" fmla="*/ 190 h 277"/>
                  <a:gd name="T22" fmla="*/ 78 w 317"/>
                  <a:gd name="T23" fmla="*/ 169 h 277"/>
                  <a:gd name="T24" fmla="*/ 78 w 317"/>
                  <a:gd name="T25" fmla="*/ 153 h 277"/>
                  <a:gd name="T26" fmla="*/ 79 w 317"/>
                  <a:gd name="T27" fmla="*/ 136 h 277"/>
                  <a:gd name="T28" fmla="*/ 80 w 317"/>
                  <a:gd name="T29" fmla="*/ 119 h 277"/>
                  <a:gd name="T30" fmla="*/ 81 w 317"/>
                  <a:gd name="T31" fmla="*/ 102 h 277"/>
                  <a:gd name="T32" fmla="*/ 96 w 317"/>
                  <a:gd name="T33" fmla="*/ 99 h 277"/>
                  <a:gd name="T34" fmla="*/ 113 w 317"/>
                  <a:gd name="T35" fmla="*/ 94 h 277"/>
                  <a:gd name="T36" fmla="*/ 128 w 317"/>
                  <a:gd name="T37" fmla="*/ 79 h 277"/>
                  <a:gd name="T38" fmla="*/ 145 w 317"/>
                  <a:gd name="T39" fmla="*/ 62 h 277"/>
                  <a:gd name="T40" fmla="*/ 168 w 317"/>
                  <a:gd name="T41" fmla="*/ 47 h 277"/>
                  <a:gd name="T42" fmla="*/ 190 w 317"/>
                  <a:gd name="T43" fmla="*/ 32 h 277"/>
                  <a:gd name="T44" fmla="*/ 213 w 317"/>
                  <a:gd name="T45" fmla="*/ 15 h 277"/>
                  <a:gd name="T46" fmla="*/ 234 w 317"/>
                  <a:gd name="T47" fmla="*/ 0 h 277"/>
                  <a:gd name="T48" fmla="*/ 263 w 317"/>
                  <a:gd name="T49" fmla="*/ 7 h 277"/>
                  <a:gd name="T50" fmla="*/ 280 w 317"/>
                  <a:gd name="T51" fmla="*/ 20 h 277"/>
                  <a:gd name="T52" fmla="*/ 295 w 317"/>
                  <a:gd name="T53" fmla="*/ 13 h 277"/>
                  <a:gd name="T54" fmla="*/ 295 w 317"/>
                  <a:gd name="T55" fmla="*/ 12 h 277"/>
                  <a:gd name="T56" fmla="*/ 298 w 317"/>
                  <a:gd name="T57" fmla="*/ 29 h 277"/>
                  <a:gd name="T58" fmla="*/ 300 w 317"/>
                  <a:gd name="T59" fmla="*/ 47 h 277"/>
                  <a:gd name="T60" fmla="*/ 317 w 317"/>
                  <a:gd name="T61" fmla="*/ 73 h 277"/>
                  <a:gd name="T62" fmla="*/ 312 w 317"/>
                  <a:gd name="T63" fmla="*/ 83 h 277"/>
                  <a:gd name="T64" fmla="*/ 311 w 317"/>
                  <a:gd name="T65" fmla="*/ 101 h 277"/>
                  <a:gd name="T66" fmla="*/ 310 w 317"/>
                  <a:gd name="T67" fmla="*/ 119 h 277"/>
                  <a:gd name="T68" fmla="*/ 309 w 317"/>
                  <a:gd name="T69" fmla="*/ 136 h 277"/>
                  <a:gd name="T70" fmla="*/ 308 w 317"/>
                  <a:gd name="T71" fmla="*/ 154 h 277"/>
                  <a:gd name="T72" fmla="*/ 299 w 317"/>
                  <a:gd name="T73" fmla="*/ 168 h 277"/>
                  <a:gd name="T74" fmla="*/ 290 w 317"/>
                  <a:gd name="T75" fmla="*/ 183 h 277"/>
                  <a:gd name="T76" fmla="*/ 280 w 317"/>
                  <a:gd name="T77" fmla="*/ 196 h 277"/>
                  <a:gd name="T78" fmla="*/ 272 w 317"/>
                  <a:gd name="T79" fmla="*/ 210 h 277"/>
                  <a:gd name="T80" fmla="*/ 272 w 317"/>
                  <a:gd name="T81" fmla="*/ 229 h 277"/>
                  <a:gd name="T82" fmla="*/ 249 w 317"/>
                  <a:gd name="T83" fmla="*/ 242 h 277"/>
                  <a:gd name="T84" fmla="*/ 229 w 317"/>
                  <a:gd name="T85" fmla="*/ 240 h 277"/>
                  <a:gd name="T86" fmla="*/ 208 w 317"/>
                  <a:gd name="T87" fmla="*/ 238 h 277"/>
                  <a:gd name="T88" fmla="*/ 184 w 317"/>
                  <a:gd name="T89" fmla="*/ 250 h 277"/>
                  <a:gd name="T90" fmla="*/ 169 w 317"/>
                  <a:gd name="T91" fmla="*/ 243 h 277"/>
                  <a:gd name="T92" fmla="*/ 154 w 317"/>
                  <a:gd name="T93" fmla="*/ 237 h 277"/>
                  <a:gd name="T94" fmla="*/ 134 w 317"/>
                  <a:gd name="T95" fmla="*/ 243 h 277"/>
                  <a:gd name="T96" fmla="*/ 119 w 317"/>
                  <a:gd name="T97" fmla="*/ 230 h 277"/>
                  <a:gd name="T98" fmla="*/ 100 w 317"/>
                  <a:gd name="T99" fmla="*/ 228 h 277"/>
                  <a:gd name="T100" fmla="*/ 80 w 317"/>
                  <a:gd name="T101" fmla="*/ 235 h 277"/>
                  <a:gd name="T102" fmla="*/ 76 w 317"/>
                  <a:gd name="T103" fmla="*/ 251 h 277"/>
                  <a:gd name="T104" fmla="*/ 69 w 317"/>
                  <a:gd name="T105" fmla="*/ 267 h 277"/>
                  <a:gd name="T106" fmla="*/ 69 w 317"/>
                  <a:gd name="T107" fmla="*/ 277 h 277"/>
                  <a:gd name="T108" fmla="*/ 50 w 317"/>
                  <a:gd name="T109" fmla="*/ 261 h 277"/>
                  <a:gd name="T110" fmla="*/ 45 w 317"/>
                  <a:gd name="T111" fmla="*/ 268 h 277"/>
                  <a:gd name="T112" fmla="*/ 44 w 317"/>
                  <a:gd name="T113" fmla="*/ 271 h 277"/>
                  <a:gd name="T114" fmla="*/ 40 w 317"/>
                  <a:gd name="T115" fmla="*/ 259 h 277"/>
                  <a:gd name="T116" fmla="*/ 35 w 317"/>
                  <a:gd name="T117" fmla="*/ 25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7" h="277">
                    <a:moveTo>
                      <a:pt x="35" y="252"/>
                    </a:moveTo>
                    <a:lnTo>
                      <a:pt x="27" y="254"/>
                    </a:lnTo>
                    <a:lnTo>
                      <a:pt x="15" y="245"/>
                    </a:lnTo>
                    <a:lnTo>
                      <a:pt x="17" y="237"/>
                    </a:lnTo>
                    <a:lnTo>
                      <a:pt x="19" y="236"/>
                    </a:lnTo>
                    <a:lnTo>
                      <a:pt x="2" y="219"/>
                    </a:lnTo>
                    <a:lnTo>
                      <a:pt x="0" y="198"/>
                    </a:lnTo>
                    <a:lnTo>
                      <a:pt x="3" y="199"/>
                    </a:lnTo>
                    <a:lnTo>
                      <a:pt x="22" y="192"/>
                    </a:lnTo>
                    <a:lnTo>
                      <a:pt x="44" y="192"/>
                    </a:lnTo>
                    <a:lnTo>
                      <a:pt x="67" y="190"/>
                    </a:lnTo>
                    <a:lnTo>
                      <a:pt x="78" y="169"/>
                    </a:lnTo>
                    <a:lnTo>
                      <a:pt x="78" y="153"/>
                    </a:lnTo>
                    <a:lnTo>
                      <a:pt x="79" y="136"/>
                    </a:lnTo>
                    <a:lnTo>
                      <a:pt x="80" y="119"/>
                    </a:lnTo>
                    <a:lnTo>
                      <a:pt x="81" y="102"/>
                    </a:lnTo>
                    <a:lnTo>
                      <a:pt x="96" y="99"/>
                    </a:lnTo>
                    <a:lnTo>
                      <a:pt x="113" y="94"/>
                    </a:lnTo>
                    <a:lnTo>
                      <a:pt x="128" y="79"/>
                    </a:lnTo>
                    <a:lnTo>
                      <a:pt x="145" y="62"/>
                    </a:lnTo>
                    <a:lnTo>
                      <a:pt x="168" y="47"/>
                    </a:lnTo>
                    <a:lnTo>
                      <a:pt x="190" y="32"/>
                    </a:lnTo>
                    <a:lnTo>
                      <a:pt x="213" y="15"/>
                    </a:lnTo>
                    <a:lnTo>
                      <a:pt x="234" y="0"/>
                    </a:lnTo>
                    <a:lnTo>
                      <a:pt x="263" y="7"/>
                    </a:lnTo>
                    <a:lnTo>
                      <a:pt x="280" y="20"/>
                    </a:lnTo>
                    <a:lnTo>
                      <a:pt x="295" y="13"/>
                    </a:lnTo>
                    <a:lnTo>
                      <a:pt x="295" y="12"/>
                    </a:lnTo>
                    <a:lnTo>
                      <a:pt x="298" y="29"/>
                    </a:lnTo>
                    <a:lnTo>
                      <a:pt x="300" y="47"/>
                    </a:lnTo>
                    <a:lnTo>
                      <a:pt x="317" y="73"/>
                    </a:lnTo>
                    <a:lnTo>
                      <a:pt x="312" y="83"/>
                    </a:lnTo>
                    <a:lnTo>
                      <a:pt x="311" y="101"/>
                    </a:lnTo>
                    <a:lnTo>
                      <a:pt x="310" y="119"/>
                    </a:lnTo>
                    <a:lnTo>
                      <a:pt x="309" y="136"/>
                    </a:lnTo>
                    <a:lnTo>
                      <a:pt x="308" y="154"/>
                    </a:lnTo>
                    <a:lnTo>
                      <a:pt x="299" y="168"/>
                    </a:lnTo>
                    <a:lnTo>
                      <a:pt x="290" y="183"/>
                    </a:lnTo>
                    <a:lnTo>
                      <a:pt x="280" y="196"/>
                    </a:lnTo>
                    <a:lnTo>
                      <a:pt x="272" y="210"/>
                    </a:lnTo>
                    <a:lnTo>
                      <a:pt x="272" y="229"/>
                    </a:lnTo>
                    <a:lnTo>
                      <a:pt x="249" y="242"/>
                    </a:lnTo>
                    <a:lnTo>
                      <a:pt x="229" y="240"/>
                    </a:lnTo>
                    <a:lnTo>
                      <a:pt x="208" y="238"/>
                    </a:lnTo>
                    <a:lnTo>
                      <a:pt x="184" y="250"/>
                    </a:lnTo>
                    <a:lnTo>
                      <a:pt x="169" y="243"/>
                    </a:lnTo>
                    <a:lnTo>
                      <a:pt x="154" y="237"/>
                    </a:lnTo>
                    <a:lnTo>
                      <a:pt x="134" y="243"/>
                    </a:lnTo>
                    <a:lnTo>
                      <a:pt x="119" y="230"/>
                    </a:lnTo>
                    <a:lnTo>
                      <a:pt x="100" y="228"/>
                    </a:lnTo>
                    <a:lnTo>
                      <a:pt x="80" y="235"/>
                    </a:lnTo>
                    <a:lnTo>
                      <a:pt x="76" y="251"/>
                    </a:lnTo>
                    <a:lnTo>
                      <a:pt x="69" y="267"/>
                    </a:lnTo>
                    <a:lnTo>
                      <a:pt x="69" y="277"/>
                    </a:lnTo>
                    <a:lnTo>
                      <a:pt x="50" y="261"/>
                    </a:lnTo>
                    <a:lnTo>
                      <a:pt x="45" y="268"/>
                    </a:lnTo>
                    <a:lnTo>
                      <a:pt x="44" y="271"/>
                    </a:lnTo>
                    <a:lnTo>
                      <a:pt x="40" y="259"/>
                    </a:lnTo>
                    <a:lnTo>
                      <a:pt x="35" y="252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8" name="Freeform 261"/>
              <p:cNvSpPr>
                <a:spLocks noChangeAspect="1"/>
              </p:cNvSpPr>
              <p:nvPr/>
            </p:nvSpPr>
            <p:spPr bwMode="auto">
              <a:xfrm>
                <a:off x="2531" y="2500"/>
                <a:ext cx="130" cy="100"/>
              </a:xfrm>
              <a:custGeom>
                <a:avLst/>
                <a:gdLst>
                  <a:gd name="T0" fmla="*/ 24 w 123"/>
                  <a:gd name="T1" fmla="*/ 4 h 100"/>
                  <a:gd name="T2" fmla="*/ 19 w 123"/>
                  <a:gd name="T3" fmla="*/ 13 h 100"/>
                  <a:gd name="T4" fmla="*/ 10 w 123"/>
                  <a:gd name="T5" fmla="*/ 29 h 100"/>
                  <a:gd name="T6" fmla="*/ 0 w 123"/>
                  <a:gd name="T7" fmla="*/ 46 h 100"/>
                  <a:gd name="T8" fmla="*/ 13 w 123"/>
                  <a:gd name="T9" fmla="*/ 63 h 100"/>
                  <a:gd name="T10" fmla="*/ 19 w 123"/>
                  <a:gd name="T11" fmla="*/ 57 h 100"/>
                  <a:gd name="T12" fmla="*/ 14 w 123"/>
                  <a:gd name="T13" fmla="*/ 61 h 100"/>
                  <a:gd name="T14" fmla="*/ 18 w 123"/>
                  <a:gd name="T15" fmla="*/ 64 h 100"/>
                  <a:gd name="T16" fmla="*/ 18 w 123"/>
                  <a:gd name="T17" fmla="*/ 70 h 100"/>
                  <a:gd name="T18" fmla="*/ 39 w 123"/>
                  <a:gd name="T19" fmla="*/ 70 h 100"/>
                  <a:gd name="T20" fmla="*/ 42 w 123"/>
                  <a:gd name="T21" fmla="*/ 66 h 100"/>
                  <a:gd name="T22" fmla="*/ 67 w 123"/>
                  <a:gd name="T23" fmla="*/ 72 h 100"/>
                  <a:gd name="T24" fmla="*/ 72 w 123"/>
                  <a:gd name="T25" fmla="*/ 77 h 100"/>
                  <a:gd name="T26" fmla="*/ 45 w 123"/>
                  <a:gd name="T27" fmla="*/ 72 h 100"/>
                  <a:gd name="T28" fmla="*/ 30 w 123"/>
                  <a:gd name="T29" fmla="*/ 77 h 100"/>
                  <a:gd name="T30" fmla="*/ 13 w 123"/>
                  <a:gd name="T31" fmla="*/ 82 h 100"/>
                  <a:gd name="T32" fmla="*/ 15 w 123"/>
                  <a:gd name="T33" fmla="*/ 93 h 100"/>
                  <a:gd name="T34" fmla="*/ 30 w 123"/>
                  <a:gd name="T35" fmla="*/ 91 h 100"/>
                  <a:gd name="T36" fmla="*/ 38 w 123"/>
                  <a:gd name="T37" fmla="*/ 89 h 100"/>
                  <a:gd name="T38" fmla="*/ 38 w 123"/>
                  <a:gd name="T39" fmla="*/ 91 h 100"/>
                  <a:gd name="T40" fmla="*/ 19 w 123"/>
                  <a:gd name="T41" fmla="*/ 93 h 100"/>
                  <a:gd name="T42" fmla="*/ 14 w 123"/>
                  <a:gd name="T43" fmla="*/ 100 h 100"/>
                  <a:gd name="T44" fmla="*/ 41 w 123"/>
                  <a:gd name="T45" fmla="*/ 95 h 100"/>
                  <a:gd name="T46" fmla="*/ 58 w 123"/>
                  <a:gd name="T47" fmla="*/ 93 h 100"/>
                  <a:gd name="T48" fmla="*/ 75 w 123"/>
                  <a:gd name="T49" fmla="*/ 91 h 100"/>
                  <a:gd name="T50" fmla="*/ 93 w 123"/>
                  <a:gd name="T51" fmla="*/ 96 h 100"/>
                  <a:gd name="T52" fmla="*/ 123 w 123"/>
                  <a:gd name="T53" fmla="*/ 98 h 100"/>
                  <a:gd name="T54" fmla="*/ 116 w 123"/>
                  <a:gd name="T55" fmla="*/ 76 h 100"/>
                  <a:gd name="T56" fmla="*/ 111 w 123"/>
                  <a:gd name="T57" fmla="*/ 67 h 100"/>
                  <a:gd name="T58" fmla="*/ 105 w 123"/>
                  <a:gd name="T59" fmla="*/ 43 h 100"/>
                  <a:gd name="T60" fmla="*/ 90 w 123"/>
                  <a:gd name="T61" fmla="*/ 27 h 100"/>
                  <a:gd name="T62" fmla="*/ 76 w 123"/>
                  <a:gd name="T63" fmla="*/ 11 h 100"/>
                  <a:gd name="T64" fmla="*/ 56 w 123"/>
                  <a:gd name="T65" fmla="*/ 0 h 100"/>
                  <a:gd name="T66" fmla="*/ 39 w 123"/>
                  <a:gd name="T67" fmla="*/ 2 h 100"/>
                  <a:gd name="T68" fmla="*/ 24 w 123"/>
                  <a:gd name="T69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3" h="100">
                    <a:moveTo>
                      <a:pt x="24" y="4"/>
                    </a:moveTo>
                    <a:lnTo>
                      <a:pt x="19" y="13"/>
                    </a:lnTo>
                    <a:lnTo>
                      <a:pt x="10" y="29"/>
                    </a:lnTo>
                    <a:lnTo>
                      <a:pt x="0" y="46"/>
                    </a:lnTo>
                    <a:lnTo>
                      <a:pt x="13" y="63"/>
                    </a:lnTo>
                    <a:lnTo>
                      <a:pt x="19" y="57"/>
                    </a:lnTo>
                    <a:lnTo>
                      <a:pt x="14" y="61"/>
                    </a:lnTo>
                    <a:lnTo>
                      <a:pt x="18" y="64"/>
                    </a:lnTo>
                    <a:lnTo>
                      <a:pt x="18" y="70"/>
                    </a:lnTo>
                    <a:lnTo>
                      <a:pt x="39" y="70"/>
                    </a:lnTo>
                    <a:lnTo>
                      <a:pt x="42" y="66"/>
                    </a:lnTo>
                    <a:lnTo>
                      <a:pt x="67" y="72"/>
                    </a:lnTo>
                    <a:lnTo>
                      <a:pt x="72" y="77"/>
                    </a:lnTo>
                    <a:lnTo>
                      <a:pt x="45" y="72"/>
                    </a:lnTo>
                    <a:lnTo>
                      <a:pt x="30" y="77"/>
                    </a:lnTo>
                    <a:lnTo>
                      <a:pt x="13" y="82"/>
                    </a:lnTo>
                    <a:lnTo>
                      <a:pt x="15" y="93"/>
                    </a:lnTo>
                    <a:lnTo>
                      <a:pt x="30" y="91"/>
                    </a:lnTo>
                    <a:lnTo>
                      <a:pt x="38" y="89"/>
                    </a:lnTo>
                    <a:lnTo>
                      <a:pt x="38" y="91"/>
                    </a:lnTo>
                    <a:lnTo>
                      <a:pt x="19" y="93"/>
                    </a:lnTo>
                    <a:lnTo>
                      <a:pt x="14" y="100"/>
                    </a:lnTo>
                    <a:lnTo>
                      <a:pt x="41" y="95"/>
                    </a:lnTo>
                    <a:lnTo>
                      <a:pt x="58" y="93"/>
                    </a:lnTo>
                    <a:lnTo>
                      <a:pt x="75" y="91"/>
                    </a:lnTo>
                    <a:lnTo>
                      <a:pt x="93" y="96"/>
                    </a:lnTo>
                    <a:lnTo>
                      <a:pt x="123" y="98"/>
                    </a:lnTo>
                    <a:lnTo>
                      <a:pt x="116" y="76"/>
                    </a:lnTo>
                    <a:lnTo>
                      <a:pt x="111" y="67"/>
                    </a:lnTo>
                    <a:lnTo>
                      <a:pt x="105" y="43"/>
                    </a:lnTo>
                    <a:lnTo>
                      <a:pt x="90" y="27"/>
                    </a:lnTo>
                    <a:lnTo>
                      <a:pt x="76" y="11"/>
                    </a:lnTo>
                    <a:lnTo>
                      <a:pt x="56" y="0"/>
                    </a:lnTo>
                    <a:lnTo>
                      <a:pt x="39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9" name="Freeform 262"/>
              <p:cNvSpPr>
                <a:spLocks noChangeAspect="1"/>
              </p:cNvSpPr>
              <p:nvPr/>
            </p:nvSpPr>
            <p:spPr bwMode="auto">
              <a:xfrm>
                <a:off x="3038" y="2016"/>
                <a:ext cx="78" cy="164"/>
              </a:xfrm>
              <a:custGeom>
                <a:avLst/>
                <a:gdLst>
                  <a:gd name="T0" fmla="*/ 52 w 78"/>
                  <a:gd name="T1" fmla="*/ 156 h 164"/>
                  <a:gd name="T2" fmla="*/ 42 w 78"/>
                  <a:gd name="T3" fmla="*/ 164 h 164"/>
                  <a:gd name="T4" fmla="*/ 36 w 78"/>
                  <a:gd name="T5" fmla="*/ 143 h 164"/>
                  <a:gd name="T6" fmla="*/ 31 w 78"/>
                  <a:gd name="T7" fmla="*/ 121 h 164"/>
                  <a:gd name="T8" fmla="*/ 16 w 78"/>
                  <a:gd name="T9" fmla="*/ 103 h 164"/>
                  <a:gd name="T10" fmla="*/ 0 w 78"/>
                  <a:gd name="T11" fmla="*/ 81 h 164"/>
                  <a:gd name="T12" fmla="*/ 8 w 78"/>
                  <a:gd name="T13" fmla="*/ 64 h 164"/>
                  <a:gd name="T14" fmla="*/ 17 w 78"/>
                  <a:gd name="T15" fmla="*/ 47 h 164"/>
                  <a:gd name="T16" fmla="*/ 15 w 78"/>
                  <a:gd name="T17" fmla="*/ 15 h 164"/>
                  <a:gd name="T18" fmla="*/ 19 w 78"/>
                  <a:gd name="T19" fmla="*/ 8 h 164"/>
                  <a:gd name="T20" fmla="*/ 41 w 78"/>
                  <a:gd name="T21" fmla="*/ 0 h 164"/>
                  <a:gd name="T22" fmla="*/ 49 w 78"/>
                  <a:gd name="T23" fmla="*/ 6 h 164"/>
                  <a:gd name="T24" fmla="*/ 54 w 78"/>
                  <a:gd name="T25" fmla="*/ 13 h 164"/>
                  <a:gd name="T26" fmla="*/ 66 w 78"/>
                  <a:gd name="T27" fmla="*/ 6 h 164"/>
                  <a:gd name="T28" fmla="*/ 56 w 78"/>
                  <a:gd name="T29" fmla="*/ 30 h 164"/>
                  <a:gd name="T30" fmla="*/ 68 w 78"/>
                  <a:gd name="T31" fmla="*/ 48 h 164"/>
                  <a:gd name="T32" fmla="*/ 58 w 78"/>
                  <a:gd name="T33" fmla="*/ 61 h 164"/>
                  <a:gd name="T34" fmla="*/ 49 w 78"/>
                  <a:gd name="T35" fmla="*/ 75 h 164"/>
                  <a:gd name="T36" fmla="*/ 66 w 78"/>
                  <a:gd name="T37" fmla="*/ 87 h 164"/>
                  <a:gd name="T38" fmla="*/ 78 w 78"/>
                  <a:gd name="T39" fmla="*/ 95 h 164"/>
                  <a:gd name="T40" fmla="*/ 77 w 78"/>
                  <a:gd name="T41" fmla="*/ 114 h 164"/>
                  <a:gd name="T42" fmla="*/ 65 w 78"/>
                  <a:gd name="T43" fmla="*/ 125 h 164"/>
                  <a:gd name="T44" fmla="*/ 52 w 78"/>
                  <a:gd name="T45" fmla="*/ 136 h 164"/>
                  <a:gd name="T46" fmla="*/ 52 w 78"/>
                  <a:gd name="T47" fmla="*/ 15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164">
                    <a:moveTo>
                      <a:pt x="52" y="156"/>
                    </a:moveTo>
                    <a:lnTo>
                      <a:pt x="42" y="164"/>
                    </a:lnTo>
                    <a:lnTo>
                      <a:pt x="36" y="143"/>
                    </a:lnTo>
                    <a:lnTo>
                      <a:pt x="31" y="121"/>
                    </a:lnTo>
                    <a:lnTo>
                      <a:pt x="16" y="103"/>
                    </a:lnTo>
                    <a:lnTo>
                      <a:pt x="0" y="81"/>
                    </a:lnTo>
                    <a:lnTo>
                      <a:pt x="8" y="64"/>
                    </a:lnTo>
                    <a:lnTo>
                      <a:pt x="17" y="47"/>
                    </a:lnTo>
                    <a:lnTo>
                      <a:pt x="15" y="15"/>
                    </a:lnTo>
                    <a:lnTo>
                      <a:pt x="19" y="8"/>
                    </a:lnTo>
                    <a:lnTo>
                      <a:pt x="41" y="0"/>
                    </a:lnTo>
                    <a:lnTo>
                      <a:pt x="49" y="6"/>
                    </a:lnTo>
                    <a:lnTo>
                      <a:pt x="54" y="13"/>
                    </a:lnTo>
                    <a:lnTo>
                      <a:pt x="66" y="6"/>
                    </a:lnTo>
                    <a:lnTo>
                      <a:pt x="56" y="30"/>
                    </a:lnTo>
                    <a:lnTo>
                      <a:pt x="68" y="48"/>
                    </a:lnTo>
                    <a:lnTo>
                      <a:pt x="58" y="61"/>
                    </a:lnTo>
                    <a:lnTo>
                      <a:pt x="49" y="75"/>
                    </a:lnTo>
                    <a:lnTo>
                      <a:pt x="66" y="87"/>
                    </a:lnTo>
                    <a:lnTo>
                      <a:pt x="78" y="95"/>
                    </a:lnTo>
                    <a:lnTo>
                      <a:pt x="77" y="114"/>
                    </a:lnTo>
                    <a:lnTo>
                      <a:pt x="65" y="125"/>
                    </a:lnTo>
                    <a:lnTo>
                      <a:pt x="52" y="136"/>
                    </a:lnTo>
                    <a:lnTo>
                      <a:pt x="52" y="156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0" name="Freeform 263"/>
              <p:cNvSpPr>
                <a:spLocks noChangeAspect="1"/>
              </p:cNvSpPr>
              <p:nvPr/>
            </p:nvSpPr>
            <p:spPr bwMode="auto">
              <a:xfrm>
                <a:off x="2947" y="2567"/>
                <a:ext cx="246" cy="221"/>
              </a:xfrm>
              <a:custGeom>
                <a:avLst/>
                <a:gdLst>
                  <a:gd name="T0" fmla="*/ 161 w 244"/>
                  <a:gd name="T1" fmla="*/ 157 h 220"/>
                  <a:gd name="T2" fmla="*/ 145 w 244"/>
                  <a:gd name="T3" fmla="*/ 162 h 220"/>
                  <a:gd name="T4" fmla="*/ 136 w 244"/>
                  <a:gd name="T5" fmla="*/ 175 h 220"/>
                  <a:gd name="T6" fmla="*/ 127 w 244"/>
                  <a:gd name="T7" fmla="*/ 190 h 220"/>
                  <a:gd name="T8" fmla="*/ 121 w 244"/>
                  <a:gd name="T9" fmla="*/ 209 h 220"/>
                  <a:gd name="T10" fmla="*/ 114 w 244"/>
                  <a:gd name="T11" fmla="*/ 207 h 220"/>
                  <a:gd name="T12" fmla="*/ 115 w 244"/>
                  <a:gd name="T13" fmla="*/ 215 h 220"/>
                  <a:gd name="T14" fmla="*/ 96 w 244"/>
                  <a:gd name="T15" fmla="*/ 215 h 220"/>
                  <a:gd name="T16" fmla="*/ 91 w 244"/>
                  <a:gd name="T17" fmla="*/ 213 h 220"/>
                  <a:gd name="T18" fmla="*/ 89 w 244"/>
                  <a:gd name="T19" fmla="*/ 214 h 220"/>
                  <a:gd name="T20" fmla="*/ 86 w 244"/>
                  <a:gd name="T21" fmla="*/ 217 h 220"/>
                  <a:gd name="T22" fmla="*/ 84 w 244"/>
                  <a:gd name="T23" fmla="*/ 210 h 220"/>
                  <a:gd name="T24" fmla="*/ 83 w 244"/>
                  <a:gd name="T25" fmla="*/ 220 h 220"/>
                  <a:gd name="T26" fmla="*/ 83 w 244"/>
                  <a:gd name="T27" fmla="*/ 215 h 220"/>
                  <a:gd name="T28" fmla="*/ 80 w 244"/>
                  <a:gd name="T29" fmla="*/ 216 h 220"/>
                  <a:gd name="T30" fmla="*/ 74 w 244"/>
                  <a:gd name="T31" fmla="*/ 217 h 220"/>
                  <a:gd name="T32" fmla="*/ 65 w 244"/>
                  <a:gd name="T33" fmla="*/ 219 h 220"/>
                  <a:gd name="T34" fmla="*/ 56 w 244"/>
                  <a:gd name="T35" fmla="*/ 195 h 220"/>
                  <a:gd name="T36" fmla="*/ 57 w 244"/>
                  <a:gd name="T37" fmla="*/ 194 h 220"/>
                  <a:gd name="T38" fmla="*/ 54 w 244"/>
                  <a:gd name="T39" fmla="*/ 191 h 220"/>
                  <a:gd name="T40" fmla="*/ 55 w 244"/>
                  <a:gd name="T41" fmla="*/ 190 h 220"/>
                  <a:gd name="T42" fmla="*/ 51 w 244"/>
                  <a:gd name="T43" fmla="*/ 185 h 220"/>
                  <a:gd name="T44" fmla="*/ 29 w 244"/>
                  <a:gd name="T45" fmla="*/ 171 h 220"/>
                  <a:gd name="T46" fmla="*/ 18 w 244"/>
                  <a:gd name="T47" fmla="*/ 170 h 220"/>
                  <a:gd name="T48" fmla="*/ 21 w 244"/>
                  <a:gd name="T49" fmla="*/ 167 h 220"/>
                  <a:gd name="T50" fmla="*/ 0 w 244"/>
                  <a:gd name="T51" fmla="*/ 172 h 220"/>
                  <a:gd name="T52" fmla="*/ 3 w 244"/>
                  <a:gd name="T53" fmla="*/ 140 h 220"/>
                  <a:gd name="T54" fmla="*/ 5 w 244"/>
                  <a:gd name="T55" fmla="*/ 109 h 220"/>
                  <a:gd name="T56" fmla="*/ 20 w 244"/>
                  <a:gd name="T57" fmla="*/ 83 h 220"/>
                  <a:gd name="T58" fmla="*/ 21 w 244"/>
                  <a:gd name="T59" fmla="*/ 62 h 220"/>
                  <a:gd name="T60" fmla="*/ 18 w 244"/>
                  <a:gd name="T61" fmla="*/ 49 h 220"/>
                  <a:gd name="T62" fmla="*/ 19 w 244"/>
                  <a:gd name="T63" fmla="*/ 49 h 220"/>
                  <a:gd name="T64" fmla="*/ 19 w 244"/>
                  <a:gd name="T65" fmla="*/ 39 h 220"/>
                  <a:gd name="T66" fmla="*/ 26 w 244"/>
                  <a:gd name="T67" fmla="*/ 23 h 220"/>
                  <a:gd name="T68" fmla="*/ 30 w 244"/>
                  <a:gd name="T69" fmla="*/ 7 h 220"/>
                  <a:gd name="T70" fmla="*/ 50 w 244"/>
                  <a:gd name="T71" fmla="*/ 0 h 220"/>
                  <a:gd name="T72" fmla="*/ 69 w 244"/>
                  <a:gd name="T73" fmla="*/ 2 h 220"/>
                  <a:gd name="T74" fmla="*/ 84 w 244"/>
                  <a:gd name="T75" fmla="*/ 15 h 220"/>
                  <a:gd name="T76" fmla="*/ 104 w 244"/>
                  <a:gd name="T77" fmla="*/ 9 h 220"/>
                  <a:gd name="T78" fmla="*/ 119 w 244"/>
                  <a:gd name="T79" fmla="*/ 15 h 220"/>
                  <a:gd name="T80" fmla="*/ 134 w 244"/>
                  <a:gd name="T81" fmla="*/ 22 h 220"/>
                  <a:gd name="T82" fmla="*/ 158 w 244"/>
                  <a:gd name="T83" fmla="*/ 10 h 220"/>
                  <a:gd name="T84" fmla="*/ 179 w 244"/>
                  <a:gd name="T85" fmla="*/ 12 h 220"/>
                  <a:gd name="T86" fmla="*/ 199 w 244"/>
                  <a:gd name="T87" fmla="*/ 14 h 220"/>
                  <a:gd name="T88" fmla="*/ 222 w 244"/>
                  <a:gd name="T89" fmla="*/ 1 h 220"/>
                  <a:gd name="T90" fmla="*/ 230 w 244"/>
                  <a:gd name="T91" fmla="*/ 15 h 220"/>
                  <a:gd name="T92" fmla="*/ 234 w 244"/>
                  <a:gd name="T93" fmla="*/ 33 h 220"/>
                  <a:gd name="T94" fmla="*/ 244 w 244"/>
                  <a:gd name="T95" fmla="*/ 42 h 220"/>
                  <a:gd name="T96" fmla="*/ 238 w 244"/>
                  <a:gd name="T97" fmla="*/ 55 h 220"/>
                  <a:gd name="T98" fmla="*/ 224 w 244"/>
                  <a:gd name="T99" fmla="*/ 67 h 220"/>
                  <a:gd name="T100" fmla="*/ 217 w 244"/>
                  <a:gd name="T101" fmla="*/ 84 h 220"/>
                  <a:gd name="T102" fmla="*/ 210 w 244"/>
                  <a:gd name="T103" fmla="*/ 102 h 220"/>
                  <a:gd name="T104" fmla="*/ 202 w 244"/>
                  <a:gd name="T105" fmla="*/ 120 h 220"/>
                  <a:gd name="T106" fmla="*/ 194 w 244"/>
                  <a:gd name="T107" fmla="*/ 131 h 220"/>
                  <a:gd name="T108" fmla="*/ 187 w 244"/>
                  <a:gd name="T109" fmla="*/ 152 h 220"/>
                  <a:gd name="T110" fmla="*/ 173 w 244"/>
                  <a:gd name="T111" fmla="*/ 171 h 220"/>
                  <a:gd name="T112" fmla="*/ 161 w 244"/>
                  <a:gd name="T113" fmla="*/ 15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4" h="220">
                    <a:moveTo>
                      <a:pt x="161" y="157"/>
                    </a:moveTo>
                    <a:lnTo>
                      <a:pt x="145" y="162"/>
                    </a:lnTo>
                    <a:lnTo>
                      <a:pt x="136" y="175"/>
                    </a:lnTo>
                    <a:lnTo>
                      <a:pt x="127" y="190"/>
                    </a:lnTo>
                    <a:lnTo>
                      <a:pt x="121" y="209"/>
                    </a:lnTo>
                    <a:lnTo>
                      <a:pt x="114" y="207"/>
                    </a:lnTo>
                    <a:lnTo>
                      <a:pt x="115" y="215"/>
                    </a:lnTo>
                    <a:lnTo>
                      <a:pt x="96" y="215"/>
                    </a:lnTo>
                    <a:lnTo>
                      <a:pt x="91" y="213"/>
                    </a:lnTo>
                    <a:lnTo>
                      <a:pt x="89" y="214"/>
                    </a:lnTo>
                    <a:lnTo>
                      <a:pt x="86" y="217"/>
                    </a:lnTo>
                    <a:lnTo>
                      <a:pt x="84" y="210"/>
                    </a:lnTo>
                    <a:lnTo>
                      <a:pt x="83" y="220"/>
                    </a:lnTo>
                    <a:lnTo>
                      <a:pt x="83" y="215"/>
                    </a:lnTo>
                    <a:lnTo>
                      <a:pt x="80" y="216"/>
                    </a:lnTo>
                    <a:lnTo>
                      <a:pt x="74" y="217"/>
                    </a:lnTo>
                    <a:lnTo>
                      <a:pt x="65" y="219"/>
                    </a:lnTo>
                    <a:lnTo>
                      <a:pt x="56" y="195"/>
                    </a:lnTo>
                    <a:lnTo>
                      <a:pt x="57" y="194"/>
                    </a:lnTo>
                    <a:lnTo>
                      <a:pt x="54" y="191"/>
                    </a:lnTo>
                    <a:lnTo>
                      <a:pt x="55" y="190"/>
                    </a:lnTo>
                    <a:lnTo>
                      <a:pt x="51" y="185"/>
                    </a:lnTo>
                    <a:lnTo>
                      <a:pt x="29" y="171"/>
                    </a:lnTo>
                    <a:lnTo>
                      <a:pt x="18" y="170"/>
                    </a:lnTo>
                    <a:lnTo>
                      <a:pt x="21" y="167"/>
                    </a:lnTo>
                    <a:lnTo>
                      <a:pt x="0" y="172"/>
                    </a:lnTo>
                    <a:lnTo>
                      <a:pt x="3" y="140"/>
                    </a:lnTo>
                    <a:lnTo>
                      <a:pt x="5" y="109"/>
                    </a:lnTo>
                    <a:lnTo>
                      <a:pt x="20" y="83"/>
                    </a:lnTo>
                    <a:lnTo>
                      <a:pt x="21" y="62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0" y="7"/>
                    </a:lnTo>
                    <a:lnTo>
                      <a:pt x="50" y="0"/>
                    </a:lnTo>
                    <a:lnTo>
                      <a:pt x="69" y="2"/>
                    </a:lnTo>
                    <a:lnTo>
                      <a:pt x="84" y="15"/>
                    </a:lnTo>
                    <a:lnTo>
                      <a:pt x="104" y="9"/>
                    </a:lnTo>
                    <a:lnTo>
                      <a:pt x="119" y="15"/>
                    </a:lnTo>
                    <a:lnTo>
                      <a:pt x="134" y="22"/>
                    </a:lnTo>
                    <a:lnTo>
                      <a:pt x="158" y="10"/>
                    </a:lnTo>
                    <a:lnTo>
                      <a:pt x="179" y="12"/>
                    </a:lnTo>
                    <a:lnTo>
                      <a:pt x="199" y="14"/>
                    </a:lnTo>
                    <a:lnTo>
                      <a:pt x="222" y="1"/>
                    </a:lnTo>
                    <a:lnTo>
                      <a:pt x="230" y="15"/>
                    </a:lnTo>
                    <a:lnTo>
                      <a:pt x="234" y="33"/>
                    </a:lnTo>
                    <a:lnTo>
                      <a:pt x="244" y="42"/>
                    </a:lnTo>
                    <a:lnTo>
                      <a:pt x="238" y="55"/>
                    </a:lnTo>
                    <a:lnTo>
                      <a:pt x="224" y="67"/>
                    </a:lnTo>
                    <a:lnTo>
                      <a:pt x="217" y="84"/>
                    </a:lnTo>
                    <a:lnTo>
                      <a:pt x="210" y="102"/>
                    </a:lnTo>
                    <a:lnTo>
                      <a:pt x="202" y="120"/>
                    </a:lnTo>
                    <a:lnTo>
                      <a:pt x="194" y="131"/>
                    </a:lnTo>
                    <a:lnTo>
                      <a:pt x="187" y="152"/>
                    </a:lnTo>
                    <a:lnTo>
                      <a:pt x="173" y="171"/>
                    </a:lnTo>
                    <a:lnTo>
                      <a:pt x="161" y="157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1" name="Freeform 264"/>
              <p:cNvSpPr>
                <a:spLocks noChangeAspect="1"/>
              </p:cNvSpPr>
              <p:nvPr/>
            </p:nvSpPr>
            <p:spPr bwMode="auto">
              <a:xfrm>
                <a:off x="2908" y="2600"/>
                <a:ext cx="61" cy="143"/>
              </a:xfrm>
              <a:custGeom>
                <a:avLst/>
                <a:gdLst>
                  <a:gd name="T0" fmla="*/ 3 w 59"/>
                  <a:gd name="T1" fmla="*/ 31 h 142"/>
                  <a:gd name="T2" fmla="*/ 2 w 59"/>
                  <a:gd name="T3" fmla="*/ 31 h 142"/>
                  <a:gd name="T4" fmla="*/ 0 w 59"/>
                  <a:gd name="T5" fmla="*/ 41 h 142"/>
                  <a:gd name="T6" fmla="*/ 11 w 59"/>
                  <a:gd name="T7" fmla="*/ 54 h 142"/>
                  <a:gd name="T8" fmla="*/ 14 w 59"/>
                  <a:gd name="T9" fmla="*/ 73 h 142"/>
                  <a:gd name="T10" fmla="*/ 14 w 59"/>
                  <a:gd name="T11" fmla="*/ 91 h 142"/>
                  <a:gd name="T12" fmla="*/ 15 w 59"/>
                  <a:gd name="T13" fmla="*/ 108 h 142"/>
                  <a:gd name="T14" fmla="*/ 17 w 59"/>
                  <a:gd name="T15" fmla="*/ 125 h 142"/>
                  <a:gd name="T16" fmla="*/ 17 w 59"/>
                  <a:gd name="T17" fmla="*/ 142 h 142"/>
                  <a:gd name="T18" fmla="*/ 38 w 59"/>
                  <a:gd name="T19" fmla="*/ 139 h 142"/>
                  <a:gd name="T20" fmla="*/ 41 w 59"/>
                  <a:gd name="T21" fmla="*/ 107 h 142"/>
                  <a:gd name="T22" fmla="*/ 43 w 59"/>
                  <a:gd name="T23" fmla="*/ 76 h 142"/>
                  <a:gd name="T24" fmla="*/ 58 w 59"/>
                  <a:gd name="T25" fmla="*/ 50 h 142"/>
                  <a:gd name="T26" fmla="*/ 59 w 59"/>
                  <a:gd name="T27" fmla="*/ 29 h 142"/>
                  <a:gd name="T28" fmla="*/ 56 w 59"/>
                  <a:gd name="T29" fmla="*/ 16 h 142"/>
                  <a:gd name="T30" fmla="*/ 57 w 59"/>
                  <a:gd name="T31" fmla="*/ 16 h 142"/>
                  <a:gd name="T32" fmla="*/ 38 w 59"/>
                  <a:gd name="T33" fmla="*/ 0 h 142"/>
                  <a:gd name="T34" fmla="*/ 33 w 59"/>
                  <a:gd name="T35" fmla="*/ 7 h 142"/>
                  <a:gd name="T36" fmla="*/ 32 w 59"/>
                  <a:gd name="T37" fmla="*/ 10 h 142"/>
                  <a:gd name="T38" fmla="*/ 32 w 59"/>
                  <a:gd name="T39" fmla="*/ 11 h 142"/>
                  <a:gd name="T40" fmla="*/ 32 w 59"/>
                  <a:gd name="T41" fmla="*/ 13 h 142"/>
                  <a:gd name="T42" fmla="*/ 17 w 59"/>
                  <a:gd name="T43" fmla="*/ 22 h 142"/>
                  <a:gd name="T44" fmla="*/ 3 w 59"/>
                  <a:gd name="T45" fmla="*/ 3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142">
                    <a:moveTo>
                      <a:pt x="3" y="31"/>
                    </a:moveTo>
                    <a:lnTo>
                      <a:pt x="2" y="31"/>
                    </a:lnTo>
                    <a:lnTo>
                      <a:pt x="0" y="41"/>
                    </a:lnTo>
                    <a:lnTo>
                      <a:pt x="11" y="54"/>
                    </a:lnTo>
                    <a:lnTo>
                      <a:pt x="14" y="73"/>
                    </a:lnTo>
                    <a:lnTo>
                      <a:pt x="14" y="91"/>
                    </a:lnTo>
                    <a:lnTo>
                      <a:pt x="15" y="108"/>
                    </a:lnTo>
                    <a:lnTo>
                      <a:pt x="17" y="125"/>
                    </a:lnTo>
                    <a:lnTo>
                      <a:pt x="17" y="142"/>
                    </a:lnTo>
                    <a:lnTo>
                      <a:pt x="38" y="139"/>
                    </a:lnTo>
                    <a:lnTo>
                      <a:pt x="41" y="107"/>
                    </a:lnTo>
                    <a:lnTo>
                      <a:pt x="43" y="76"/>
                    </a:lnTo>
                    <a:lnTo>
                      <a:pt x="58" y="50"/>
                    </a:lnTo>
                    <a:lnTo>
                      <a:pt x="59" y="29"/>
                    </a:lnTo>
                    <a:lnTo>
                      <a:pt x="56" y="16"/>
                    </a:lnTo>
                    <a:lnTo>
                      <a:pt x="57" y="16"/>
                    </a:lnTo>
                    <a:lnTo>
                      <a:pt x="38" y="0"/>
                    </a:lnTo>
                    <a:lnTo>
                      <a:pt x="33" y="7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2" y="13"/>
                    </a:lnTo>
                    <a:lnTo>
                      <a:pt x="17" y="22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2" name="Freeform 265"/>
              <p:cNvSpPr>
                <a:spLocks noChangeAspect="1"/>
              </p:cNvSpPr>
              <p:nvPr/>
            </p:nvSpPr>
            <p:spPr bwMode="auto">
              <a:xfrm>
                <a:off x="2778" y="2536"/>
                <a:ext cx="165" cy="131"/>
              </a:xfrm>
              <a:custGeom>
                <a:avLst/>
                <a:gdLst>
                  <a:gd name="T0" fmla="*/ 132 w 161"/>
                  <a:gd name="T1" fmla="*/ 95 h 130"/>
                  <a:gd name="T2" fmla="*/ 126 w 161"/>
                  <a:gd name="T3" fmla="*/ 95 h 130"/>
                  <a:gd name="T4" fmla="*/ 109 w 161"/>
                  <a:gd name="T5" fmla="*/ 92 h 130"/>
                  <a:gd name="T6" fmla="*/ 104 w 161"/>
                  <a:gd name="T7" fmla="*/ 94 h 130"/>
                  <a:gd name="T8" fmla="*/ 79 w 161"/>
                  <a:gd name="T9" fmla="*/ 94 h 130"/>
                  <a:gd name="T10" fmla="*/ 55 w 161"/>
                  <a:gd name="T11" fmla="*/ 95 h 130"/>
                  <a:gd name="T12" fmla="*/ 56 w 161"/>
                  <a:gd name="T13" fmla="*/ 113 h 130"/>
                  <a:gd name="T14" fmla="*/ 58 w 161"/>
                  <a:gd name="T15" fmla="*/ 130 h 130"/>
                  <a:gd name="T16" fmla="*/ 39 w 161"/>
                  <a:gd name="T17" fmla="*/ 120 h 130"/>
                  <a:gd name="T18" fmla="*/ 21 w 161"/>
                  <a:gd name="T19" fmla="*/ 126 h 130"/>
                  <a:gd name="T20" fmla="*/ 9 w 161"/>
                  <a:gd name="T21" fmla="*/ 113 h 130"/>
                  <a:gd name="T22" fmla="*/ 0 w 161"/>
                  <a:gd name="T23" fmla="*/ 108 h 130"/>
                  <a:gd name="T24" fmla="*/ 5 w 161"/>
                  <a:gd name="T25" fmla="*/ 77 h 130"/>
                  <a:gd name="T26" fmla="*/ 11 w 161"/>
                  <a:gd name="T27" fmla="*/ 72 h 130"/>
                  <a:gd name="T28" fmla="*/ 23 w 161"/>
                  <a:gd name="T29" fmla="*/ 62 h 130"/>
                  <a:gd name="T30" fmla="*/ 27 w 161"/>
                  <a:gd name="T31" fmla="*/ 52 h 130"/>
                  <a:gd name="T32" fmla="*/ 30 w 161"/>
                  <a:gd name="T33" fmla="*/ 39 h 130"/>
                  <a:gd name="T34" fmla="*/ 43 w 161"/>
                  <a:gd name="T35" fmla="*/ 44 h 130"/>
                  <a:gd name="T36" fmla="*/ 46 w 161"/>
                  <a:gd name="T37" fmla="*/ 35 h 130"/>
                  <a:gd name="T38" fmla="*/ 50 w 161"/>
                  <a:gd name="T39" fmla="*/ 33 h 130"/>
                  <a:gd name="T40" fmla="*/ 58 w 161"/>
                  <a:gd name="T41" fmla="*/ 22 h 130"/>
                  <a:gd name="T42" fmla="*/ 70 w 161"/>
                  <a:gd name="T43" fmla="*/ 21 h 130"/>
                  <a:gd name="T44" fmla="*/ 72 w 161"/>
                  <a:gd name="T45" fmla="*/ 12 h 130"/>
                  <a:gd name="T46" fmla="*/ 97 w 161"/>
                  <a:gd name="T47" fmla="*/ 0 h 130"/>
                  <a:gd name="T48" fmla="*/ 117 w 161"/>
                  <a:gd name="T49" fmla="*/ 1 h 130"/>
                  <a:gd name="T50" fmla="*/ 119 w 161"/>
                  <a:gd name="T51" fmla="*/ 22 h 130"/>
                  <a:gd name="T52" fmla="*/ 136 w 161"/>
                  <a:gd name="T53" fmla="*/ 39 h 130"/>
                  <a:gd name="T54" fmla="*/ 134 w 161"/>
                  <a:gd name="T55" fmla="*/ 40 h 130"/>
                  <a:gd name="T56" fmla="*/ 132 w 161"/>
                  <a:gd name="T57" fmla="*/ 48 h 130"/>
                  <a:gd name="T58" fmla="*/ 144 w 161"/>
                  <a:gd name="T59" fmla="*/ 57 h 130"/>
                  <a:gd name="T60" fmla="*/ 152 w 161"/>
                  <a:gd name="T61" fmla="*/ 55 h 130"/>
                  <a:gd name="T62" fmla="*/ 157 w 161"/>
                  <a:gd name="T63" fmla="*/ 62 h 130"/>
                  <a:gd name="T64" fmla="*/ 161 w 161"/>
                  <a:gd name="T65" fmla="*/ 74 h 130"/>
                  <a:gd name="T66" fmla="*/ 161 w 161"/>
                  <a:gd name="T67" fmla="*/ 75 h 130"/>
                  <a:gd name="T68" fmla="*/ 161 w 161"/>
                  <a:gd name="T69" fmla="*/ 77 h 130"/>
                  <a:gd name="T70" fmla="*/ 146 w 161"/>
                  <a:gd name="T71" fmla="*/ 86 h 130"/>
                  <a:gd name="T72" fmla="*/ 132 w 161"/>
                  <a:gd name="T73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" h="130">
                    <a:moveTo>
                      <a:pt x="132" y="95"/>
                    </a:moveTo>
                    <a:lnTo>
                      <a:pt x="126" y="95"/>
                    </a:lnTo>
                    <a:lnTo>
                      <a:pt x="109" y="92"/>
                    </a:lnTo>
                    <a:lnTo>
                      <a:pt x="104" y="94"/>
                    </a:lnTo>
                    <a:lnTo>
                      <a:pt x="79" y="94"/>
                    </a:lnTo>
                    <a:lnTo>
                      <a:pt x="55" y="95"/>
                    </a:lnTo>
                    <a:lnTo>
                      <a:pt x="56" y="113"/>
                    </a:lnTo>
                    <a:lnTo>
                      <a:pt x="58" y="130"/>
                    </a:lnTo>
                    <a:lnTo>
                      <a:pt x="39" y="120"/>
                    </a:lnTo>
                    <a:lnTo>
                      <a:pt x="21" y="126"/>
                    </a:lnTo>
                    <a:lnTo>
                      <a:pt x="9" y="113"/>
                    </a:lnTo>
                    <a:lnTo>
                      <a:pt x="0" y="108"/>
                    </a:lnTo>
                    <a:lnTo>
                      <a:pt x="5" y="77"/>
                    </a:lnTo>
                    <a:lnTo>
                      <a:pt x="11" y="72"/>
                    </a:lnTo>
                    <a:lnTo>
                      <a:pt x="23" y="62"/>
                    </a:lnTo>
                    <a:lnTo>
                      <a:pt x="27" y="52"/>
                    </a:lnTo>
                    <a:lnTo>
                      <a:pt x="30" y="39"/>
                    </a:lnTo>
                    <a:lnTo>
                      <a:pt x="43" y="44"/>
                    </a:lnTo>
                    <a:lnTo>
                      <a:pt x="46" y="35"/>
                    </a:lnTo>
                    <a:lnTo>
                      <a:pt x="50" y="33"/>
                    </a:lnTo>
                    <a:lnTo>
                      <a:pt x="58" y="22"/>
                    </a:lnTo>
                    <a:lnTo>
                      <a:pt x="70" y="21"/>
                    </a:lnTo>
                    <a:lnTo>
                      <a:pt x="72" y="12"/>
                    </a:lnTo>
                    <a:lnTo>
                      <a:pt x="97" y="0"/>
                    </a:lnTo>
                    <a:lnTo>
                      <a:pt x="117" y="1"/>
                    </a:lnTo>
                    <a:lnTo>
                      <a:pt x="119" y="22"/>
                    </a:lnTo>
                    <a:lnTo>
                      <a:pt x="136" y="39"/>
                    </a:lnTo>
                    <a:lnTo>
                      <a:pt x="134" y="40"/>
                    </a:lnTo>
                    <a:lnTo>
                      <a:pt x="132" y="48"/>
                    </a:lnTo>
                    <a:lnTo>
                      <a:pt x="144" y="57"/>
                    </a:lnTo>
                    <a:lnTo>
                      <a:pt x="152" y="55"/>
                    </a:lnTo>
                    <a:lnTo>
                      <a:pt x="157" y="62"/>
                    </a:lnTo>
                    <a:lnTo>
                      <a:pt x="161" y="74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46" y="86"/>
                    </a:lnTo>
                    <a:lnTo>
                      <a:pt x="132" y="95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3" name="Freeform 266"/>
              <p:cNvSpPr>
                <a:spLocks noChangeAspect="1"/>
              </p:cNvSpPr>
              <p:nvPr/>
            </p:nvSpPr>
            <p:spPr bwMode="auto">
              <a:xfrm>
                <a:off x="3064" y="2582"/>
                <a:ext cx="156" cy="266"/>
              </a:xfrm>
              <a:custGeom>
                <a:avLst/>
                <a:gdLst>
                  <a:gd name="T0" fmla="*/ 144 w 156"/>
                  <a:gd name="T1" fmla="*/ 73 h 264"/>
                  <a:gd name="T2" fmla="*/ 121 w 156"/>
                  <a:gd name="T3" fmla="*/ 73 h 264"/>
                  <a:gd name="T4" fmla="*/ 110 w 156"/>
                  <a:gd name="T5" fmla="*/ 79 h 264"/>
                  <a:gd name="T6" fmla="*/ 128 w 156"/>
                  <a:gd name="T7" fmla="*/ 100 h 264"/>
                  <a:gd name="T8" fmla="*/ 141 w 156"/>
                  <a:gd name="T9" fmla="*/ 130 h 264"/>
                  <a:gd name="T10" fmla="*/ 131 w 156"/>
                  <a:gd name="T11" fmla="*/ 149 h 264"/>
                  <a:gd name="T12" fmla="*/ 121 w 156"/>
                  <a:gd name="T13" fmla="*/ 168 h 264"/>
                  <a:gd name="T14" fmla="*/ 128 w 156"/>
                  <a:gd name="T15" fmla="*/ 200 h 264"/>
                  <a:gd name="T16" fmla="*/ 139 w 156"/>
                  <a:gd name="T17" fmla="*/ 217 h 264"/>
                  <a:gd name="T18" fmla="*/ 151 w 156"/>
                  <a:gd name="T19" fmla="*/ 233 h 264"/>
                  <a:gd name="T20" fmla="*/ 156 w 156"/>
                  <a:gd name="T21" fmla="*/ 254 h 264"/>
                  <a:gd name="T22" fmla="*/ 152 w 156"/>
                  <a:gd name="T23" fmla="*/ 264 h 264"/>
                  <a:gd name="T24" fmla="*/ 134 w 156"/>
                  <a:gd name="T25" fmla="*/ 260 h 264"/>
                  <a:gd name="T26" fmla="*/ 117 w 156"/>
                  <a:gd name="T27" fmla="*/ 255 h 264"/>
                  <a:gd name="T28" fmla="*/ 97 w 156"/>
                  <a:gd name="T29" fmla="*/ 255 h 264"/>
                  <a:gd name="T30" fmla="*/ 78 w 156"/>
                  <a:gd name="T31" fmla="*/ 255 h 264"/>
                  <a:gd name="T32" fmla="*/ 57 w 156"/>
                  <a:gd name="T33" fmla="*/ 255 h 264"/>
                  <a:gd name="T34" fmla="*/ 41 w 156"/>
                  <a:gd name="T35" fmla="*/ 253 h 264"/>
                  <a:gd name="T36" fmla="*/ 26 w 156"/>
                  <a:gd name="T37" fmla="*/ 251 h 264"/>
                  <a:gd name="T38" fmla="*/ 26 w 156"/>
                  <a:gd name="T39" fmla="*/ 227 h 264"/>
                  <a:gd name="T40" fmla="*/ 24 w 156"/>
                  <a:gd name="T41" fmla="*/ 216 h 264"/>
                  <a:gd name="T42" fmla="*/ 22 w 156"/>
                  <a:gd name="T43" fmla="*/ 211 h 264"/>
                  <a:gd name="T44" fmla="*/ 9 w 156"/>
                  <a:gd name="T45" fmla="*/ 210 h 264"/>
                  <a:gd name="T46" fmla="*/ 3 w 156"/>
                  <a:gd name="T47" fmla="*/ 197 h 264"/>
                  <a:gd name="T48" fmla="*/ 0 w 156"/>
                  <a:gd name="T49" fmla="*/ 198 h 264"/>
                  <a:gd name="T50" fmla="*/ 1 w 156"/>
                  <a:gd name="T51" fmla="*/ 194 h 264"/>
                  <a:gd name="T52" fmla="*/ 7 w 156"/>
                  <a:gd name="T53" fmla="*/ 175 h 264"/>
                  <a:gd name="T54" fmla="*/ 16 w 156"/>
                  <a:gd name="T55" fmla="*/ 160 h 264"/>
                  <a:gd name="T56" fmla="*/ 25 w 156"/>
                  <a:gd name="T57" fmla="*/ 147 h 264"/>
                  <a:gd name="T58" fmla="*/ 41 w 156"/>
                  <a:gd name="T59" fmla="*/ 142 h 264"/>
                  <a:gd name="T60" fmla="*/ 53 w 156"/>
                  <a:gd name="T61" fmla="*/ 156 h 264"/>
                  <a:gd name="T62" fmla="*/ 67 w 156"/>
                  <a:gd name="T63" fmla="*/ 137 h 264"/>
                  <a:gd name="T64" fmla="*/ 74 w 156"/>
                  <a:gd name="T65" fmla="*/ 116 h 264"/>
                  <a:gd name="T66" fmla="*/ 82 w 156"/>
                  <a:gd name="T67" fmla="*/ 105 h 264"/>
                  <a:gd name="T68" fmla="*/ 90 w 156"/>
                  <a:gd name="T69" fmla="*/ 87 h 264"/>
                  <a:gd name="T70" fmla="*/ 97 w 156"/>
                  <a:gd name="T71" fmla="*/ 69 h 264"/>
                  <a:gd name="T72" fmla="*/ 104 w 156"/>
                  <a:gd name="T73" fmla="*/ 52 h 264"/>
                  <a:gd name="T74" fmla="*/ 118 w 156"/>
                  <a:gd name="T75" fmla="*/ 40 h 264"/>
                  <a:gd name="T76" fmla="*/ 124 w 156"/>
                  <a:gd name="T77" fmla="*/ 27 h 264"/>
                  <a:gd name="T78" fmla="*/ 114 w 156"/>
                  <a:gd name="T79" fmla="*/ 18 h 264"/>
                  <a:gd name="T80" fmla="*/ 110 w 156"/>
                  <a:gd name="T81" fmla="*/ 0 h 264"/>
                  <a:gd name="T82" fmla="*/ 119 w 156"/>
                  <a:gd name="T83" fmla="*/ 0 h 264"/>
                  <a:gd name="T84" fmla="*/ 129 w 156"/>
                  <a:gd name="T85" fmla="*/ 24 h 264"/>
                  <a:gd name="T86" fmla="*/ 131 w 156"/>
                  <a:gd name="T87" fmla="*/ 49 h 264"/>
                  <a:gd name="T88" fmla="*/ 144 w 156"/>
                  <a:gd name="T89" fmla="*/ 73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6" h="264">
                    <a:moveTo>
                      <a:pt x="144" y="73"/>
                    </a:moveTo>
                    <a:lnTo>
                      <a:pt x="121" y="73"/>
                    </a:lnTo>
                    <a:lnTo>
                      <a:pt x="110" y="79"/>
                    </a:lnTo>
                    <a:lnTo>
                      <a:pt x="128" y="100"/>
                    </a:lnTo>
                    <a:lnTo>
                      <a:pt x="141" y="130"/>
                    </a:lnTo>
                    <a:lnTo>
                      <a:pt x="131" y="149"/>
                    </a:lnTo>
                    <a:lnTo>
                      <a:pt x="121" y="168"/>
                    </a:lnTo>
                    <a:lnTo>
                      <a:pt x="128" y="200"/>
                    </a:lnTo>
                    <a:lnTo>
                      <a:pt x="139" y="217"/>
                    </a:lnTo>
                    <a:lnTo>
                      <a:pt x="151" y="233"/>
                    </a:lnTo>
                    <a:lnTo>
                      <a:pt x="156" y="254"/>
                    </a:lnTo>
                    <a:lnTo>
                      <a:pt x="152" y="264"/>
                    </a:lnTo>
                    <a:lnTo>
                      <a:pt x="134" y="260"/>
                    </a:lnTo>
                    <a:lnTo>
                      <a:pt x="117" y="255"/>
                    </a:lnTo>
                    <a:lnTo>
                      <a:pt x="97" y="255"/>
                    </a:lnTo>
                    <a:lnTo>
                      <a:pt x="78" y="255"/>
                    </a:lnTo>
                    <a:lnTo>
                      <a:pt x="57" y="255"/>
                    </a:lnTo>
                    <a:lnTo>
                      <a:pt x="41" y="253"/>
                    </a:lnTo>
                    <a:lnTo>
                      <a:pt x="26" y="251"/>
                    </a:lnTo>
                    <a:lnTo>
                      <a:pt x="26" y="227"/>
                    </a:lnTo>
                    <a:lnTo>
                      <a:pt x="24" y="216"/>
                    </a:lnTo>
                    <a:lnTo>
                      <a:pt x="22" y="211"/>
                    </a:lnTo>
                    <a:lnTo>
                      <a:pt x="9" y="210"/>
                    </a:lnTo>
                    <a:lnTo>
                      <a:pt x="3" y="197"/>
                    </a:lnTo>
                    <a:lnTo>
                      <a:pt x="0" y="198"/>
                    </a:lnTo>
                    <a:lnTo>
                      <a:pt x="1" y="194"/>
                    </a:lnTo>
                    <a:lnTo>
                      <a:pt x="7" y="175"/>
                    </a:lnTo>
                    <a:lnTo>
                      <a:pt x="16" y="160"/>
                    </a:lnTo>
                    <a:lnTo>
                      <a:pt x="25" y="147"/>
                    </a:lnTo>
                    <a:lnTo>
                      <a:pt x="41" y="142"/>
                    </a:lnTo>
                    <a:lnTo>
                      <a:pt x="53" y="156"/>
                    </a:lnTo>
                    <a:lnTo>
                      <a:pt x="67" y="137"/>
                    </a:lnTo>
                    <a:lnTo>
                      <a:pt x="74" y="116"/>
                    </a:lnTo>
                    <a:lnTo>
                      <a:pt x="82" y="105"/>
                    </a:lnTo>
                    <a:lnTo>
                      <a:pt x="90" y="87"/>
                    </a:lnTo>
                    <a:lnTo>
                      <a:pt x="97" y="69"/>
                    </a:lnTo>
                    <a:lnTo>
                      <a:pt x="104" y="52"/>
                    </a:lnTo>
                    <a:lnTo>
                      <a:pt x="118" y="40"/>
                    </a:lnTo>
                    <a:lnTo>
                      <a:pt x="124" y="27"/>
                    </a:lnTo>
                    <a:lnTo>
                      <a:pt x="114" y="18"/>
                    </a:lnTo>
                    <a:lnTo>
                      <a:pt x="110" y="0"/>
                    </a:lnTo>
                    <a:lnTo>
                      <a:pt x="119" y="0"/>
                    </a:lnTo>
                    <a:lnTo>
                      <a:pt x="129" y="24"/>
                    </a:lnTo>
                    <a:lnTo>
                      <a:pt x="131" y="49"/>
                    </a:lnTo>
                    <a:lnTo>
                      <a:pt x="144" y="73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4" name="Freeform 267"/>
              <p:cNvSpPr>
                <a:spLocks noChangeAspect="1"/>
              </p:cNvSpPr>
              <p:nvPr/>
            </p:nvSpPr>
            <p:spPr bwMode="auto">
              <a:xfrm>
                <a:off x="3181" y="2634"/>
                <a:ext cx="274" cy="204"/>
              </a:xfrm>
              <a:custGeom>
                <a:avLst/>
                <a:gdLst>
                  <a:gd name="T0" fmla="*/ 92 w 265"/>
                  <a:gd name="T1" fmla="*/ 55 h 203"/>
                  <a:gd name="T2" fmla="*/ 89 w 265"/>
                  <a:gd name="T3" fmla="*/ 49 h 203"/>
                  <a:gd name="T4" fmla="*/ 119 w 265"/>
                  <a:gd name="T5" fmla="*/ 42 h 203"/>
                  <a:gd name="T6" fmla="*/ 134 w 265"/>
                  <a:gd name="T7" fmla="*/ 23 h 203"/>
                  <a:gd name="T8" fmla="*/ 150 w 265"/>
                  <a:gd name="T9" fmla="*/ 5 h 203"/>
                  <a:gd name="T10" fmla="*/ 170 w 265"/>
                  <a:gd name="T11" fmla="*/ 0 h 203"/>
                  <a:gd name="T12" fmla="*/ 179 w 265"/>
                  <a:gd name="T13" fmla="*/ 15 h 203"/>
                  <a:gd name="T14" fmla="*/ 188 w 265"/>
                  <a:gd name="T15" fmla="*/ 29 h 203"/>
                  <a:gd name="T16" fmla="*/ 183 w 265"/>
                  <a:gd name="T17" fmla="*/ 51 h 203"/>
                  <a:gd name="T18" fmla="*/ 199 w 265"/>
                  <a:gd name="T19" fmla="*/ 55 h 203"/>
                  <a:gd name="T20" fmla="*/ 202 w 265"/>
                  <a:gd name="T21" fmla="*/ 62 h 203"/>
                  <a:gd name="T22" fmla="*/ 220 w 265"/>
                  <a:gd name="T23" fmla="*/ 75 h 203"/>
                  <a:gd name="T24" fmla="*/ 224 w 265"/>
                  <a:gd name="T25" fmla="*/ 85 h 203"/>
                  <a:gd name="T26" fmla="*/ 242 w 265"/>
                  <a:gd name="T27" fmla="*/ 103 h 203"/>
                  <a:gd name="T28" fmla="*/ 250 w 265"/>
                  <a:gd name="T29" fmla="*/ 115 h 203"/>
                  <a:gd name="T30" fmla="*/ 262 w 265"/>
                  <a:gd name="T31" fmla="*/ 130 h 203"/>
                  <a:gd name="T32" fmla="*/ 265 w 265"/>
                  <a:gd name="T33" fmla="*/ 138 h 203"/>
                  <a:gd name="T34" fmla="*/ 254 w 265"/>
                  <a:gd name="T35" fmla="*/ 135 h 203"/>
                  <a:gd name="T36" fmla="*/ 238 w 265"/>
                  <a:gd name="T37" fmla="*/ 134 h 203"/>
                  <a:gd name="T38" fmla="*/ 223 w 265"/>
                  <a:gd name="T39" fmla="*/ 132 h 203"/>
                  <a:gd name="T40" fmla="*/ 215 w 265"/>
                  <a:gd name="T41" fmla="*/ 138 h 203"/>
                  <a:gd name="T42" fmla="*/ 200 w 265"/>
                  <a:gd name="T43" fmla="*/ 138 h 203"/>
                  <a:gd name="T44" fmla="*/ 179 w 265"/>
                  <a:gd name="T45" fmla="*/ 146 h 203"/>
                  <a:gd name="T46" fmla="*/ 170 w 265"/>
                  <a:gd name="T47" fmla="*/ 145 h 203"/>
                  <a:gd name="T48" fmla="*/ 160 w 265"/>
                  <a:gd name="T49" fmla="*/ 158 h 203"/>
                  <a:gd name="T50" fmla="*/ 142 w 265"/>
                  <a:gd name="T51" fmla="*/ 153 h 203"/>
                  <a:gd name="T52" fmla="*/ 122 w 265"/>
                  <a:gd name="T53" fmla="*/ 147 h 203"/>
                  <a:gd name="T54" fmla="*/ 101 w 265"/>
                  <a:gd name="T55" fmla="*/ 135 h 203"/>
                  <a:gd name="T56" fmla="*/ 85 w 265"/>
                  <a:gd name="T57" fmla="*/ 156 h 203"/>
                  <a:gd name="T58" fmla="*/ 86 w 265"/>
                  <a:gd name="T59" fmla="*/ 173 h 203"/>
                  <a:gd name="T60" fmla="*/ 69 w 265"/>
                  <a:gd name="T61" fmla="*/ 172 h 203"/>
                  <a:gd name="T62" fmla="*/ 54 w 265"/>
                  <a:gd name="T63" fmla="*/ 171 h 203"/>
                  <a:gd name="T64" fmla="*/ 42 w 265"/>
                  <a:gd name="T65" fmla="*/ 178 h 203"/>
                  <a:gd name="T66" fmla="*/ 35 w 265"/>
                  <a:gd name="T67" fmla="*/ 203 h 203"/>
                  <a:gd name="T68" fmla="*/ 30 w 265"/>
                  <a:gd name="T69" fmla="*/ 182 h 203"/>
                  <a:gd name="T70" fmla="*/ 18 w 265"/>
                  <a:gd name="T71" fmla="*/ 166 h 203"/>
                  <a:gd name="T72" fmla="*/ 7 w 265"/>
                  <a:gd name="T73" fmla="*/ 149 h 203"/>
                  <a:gd name="T74" fmla="*/ 0 w 265"/>
                  <a:gd name="T75" fmla="*/ 117 h 203"/>
                  <a:gd name="T76" fmla="*/ 10 w 265"/>
                  <a:gd name="T77" fmla="*/ 98 h 203"/>
                  <a:gd name="T78" fmla="*/ 20 w 265"/>
                  <a:gd name="T79" fmla="*/ 79 h 203"/>
                  <a:gd name="T80" fmla="*/ 39 w 265"/>
                  <a:gd name="T81" fmla="*/ 73 h 203"/>
                  <a:gd name="T82" fmla="*/ 44 w 265"/>
                  <a:gd name="T83" fmla="*/ 75 h 203"/>
                  <a:gd name="T84" fmla="*/ 55 w 265"/>
                  <a:gd name="T85" fmla="*/ 73 h 203"/>
                  <a:gd name="T86" fmla="*/ 84 w 265"/>
                  <a:gd name="T87" fmla="*/ 68 h 203"/>
                  <a:gd name="T88" fmla="*/ 92 w 265"/>
                  <a:gd name="T89" fmla="*/ 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5" h="203">
                    <a:moveTo>
                      <a:pt x="92" y="55"/>
                    </a:moveTo>
                    <a:lnTo>
                      <a:pt x="89" y="49"/>
                    </a:lnTo>
                    <a:lnTo>
                      <a:pt x="119" y="42"/>
                    </a:lnTo>
                    <a:lnTo>
                      <a:pt x="134" y="23"/>
                    </a:lnTo>
                    <a:lnTo>
                      <a:pt x="150" y="5"/>
                    </a:lnTo>
                    <a:lnTo>
                      <a:pt x="170" y="0"/>
                    </a:lnTo>
                    <a:lnTo>
                      <a:pt x="179" y="15"/>
                    </a:lnTo>
                    <a:lnTo>
                      <a:pt x="188" y="29"/>
                    </a:lnTo>
                    <a:lnTo>
                      <a:pt x="183" y="51"/>
                    </a:lnTo>
                    <a:lnTo>
                      <a:pt x="199" y="55"/>
                    </a:lnTo>
                    <a:lnTo>
                      <a:pt x="202" y="62"/>
                    </a:lnTo>
                    <a:lnTo>
                      <a:pt x="220" y="75"/>
                    </a:lnTo>
                    <a:lnTo>
                      <a:pt x="224" y="85"/>
                    </a:lnTo>
                    <a:lnTo>
                      <a:pt x="242" y="103"/>
                    </a:lnTo>
                    <a:lnTo>
                      <a:pt x="250" y="115"/>
                    </a:lnTo>
                    <a:lnTo>
                      <a:pt x="262" y="130"/>
                    </a:lnTo>
                    <a:lnTo>
                      <a:pt x="265" y="138"/>
                    </a:lnTo>
                    <a:lnTo>
                      <a:pt x="254" y="135"/>
                    </a:lnTo>
                    <a:lnTo>
                      <a:pt x="238" y="134"/>
                    </a:lnTo>
                    <a:lnTo>
                      <a:pt x="223" y="132"/>
                    </a:lnTo>
                    <a:lnTo>
                      <a:pt x="215" y="138"/>
                    </a:lnTo>
                    <a:lnTo>
                      <a:pt x="200" y="138"/>
                    </a:lnTo>
                    <a:lnTo>
                      <a:pt x="179" y="146"/>
                    </a:lnTo>
                    <a:lnTo>
                      <a:pt x="170" y="145"/>
                    </a:lnTo>
                    <a:lnTo>
                      <a:pt x="160" y="158"/>
                    </a:lnTo>
                    <a:lnTo>
                      <a:pt x="142" y="153"/>
                    </a:lnTo>
                    <a:lnTo>
                      <a:pt x="122" y="147"/>
                    </a:lnTo>
                    <a:lnTo>
                      <a:pt x="101" y="135"/>
                    </a:lnTo>
                    <a:lnTo>
                      <a:pt x="85" y="156"/>
                    </a:lnTo>
                    <a:lnTo>
                      <a:pt x="86" y="173"/>
                    </a:lnTo>
                    <a:lnTo>
                      <a:pt x="69" y="172"/>
                    </a:lnTo>
                    <a:lnTo>
                      <a:pt x="54" y="171"/>
                    </a:lnTo>
                    <a:lnTo>
                      <a:pt x="42" y="178"/>
                    </a:lnTo>
                    <a:lnTo>
                      <a:pt x="35" y="203"/>
                    </a:lnTo>
                    <a:lnTo>
                      <a:pt x="30" y="182"/>
                    </a:lnTo>
                    <a:lnTo>
                      <a:pt x="18" y="166"/>
                    </a:lnTo>
                    <a:lnTo>
                      <a:pt x="7" y="149"/>
                    </a:lnTo>
                    <a:lnTo>
                      <a:pt x="0" y="117"/>
                    </a:lnTo>
                    <a:lnTo>
                      <a:pt x="10" y="98"/>
                    </a:lnTo>
                    <a:lnTo>
                      <a:pt x="20" y="79"/>
                    </a:lnTo>
                    <a:lnTo>
                      <a:pt x="39" y="73"/>
                    </a:lnTo>
                    <a:lnTo>
                      <a:pt x="44" y="75"/>
                    </a:lnTo>
                    <a:lnTo>
                      <a:pt x="55" y="73"/>
                    </a:lnTo>
                    <a:lnTo>
                      <a:pt x="84" y="68"/>
                    </a:lnTo>
                    <a:lnTo>
                      <a:pt x="92" y="55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5" name="Freeform 268"/>
              <p:cNvSpPr>
                <a:spLocks noChangeAspect="1"/>
              </p:cNvSpPr>
              <p:nvPr/>
            </p:nvSpPr>
            <p:spPr bwMode="auto">
              <a:xfrm>
                <a:off x="2544" y="2566"/>
                <a:ext cx="65" cy="16"/>
              </a:xfrm>
              <a:custGeom>
                <a:avLst/>
                <a:gdLst>
                  <a:gd name="T0" fmla="*/ 3 w 59"/>
                  <a:gd name="T1" fmla="*/ 8 h 16"/>
                  <a:gd name="T2" fmla="*/ 0 w 59"/>
                  <a:gd name="T3" fmla="*/ 16 h 16"/>
                  <a:gd name="T4" fmla="*/ 17 w 59"/>
                  <a:gd name="T5" fmla="*/ 11 h 16"/>
                  <a:gd name="T6" fmla="*/ 32 w 59"/>
                  <a:gd name="T7" fmla="*/ 6 h 16"/>
                  <a:gd name="T8" fmla="*/ 59 w 59"/>
                  <a:gd name="T9" fmla="*/ 11 h 16"/>
                  <a:gd name="T10" fmla="*/ 54 w 59"/>
                  <a:gd name="T11" fmla="*/ 6 h 16"/>
                  <a:gd name="T12" fmla="*/ 29 w 59"/>
                  <a:gd name="T13" fmla="*/ 0 h 16"/>
                  <a:gd name="T14" fmla="*/ 26 w 59"/>
                  <a:gd name="T15" fmla="*/ 4 h 16"/>
                  <a:gd name="T16" fmla="*/ 5 w 59"/>
                  <a:gd name="T17" fmla="*/ 4 h 16"/>
                  <a:gd name="T18" fmla="*/ 5 w 59"/>
                  <a:gd name="T19" fmla="*/ 8 h 16"/>
                  <a:gd name="T20" fmla="*/ 23 w 59"/>
                  <a:gd name="T21" fmla="*/ 8 h 16"/>
                  <a:gd name="T22" fmla="*/ 12 w 59"/>
                  <a:gd name="T23" fmla="*/ 12 h 16"/>
                  <a:gd name="T24" fmla="*/ 3 w 59"/>
                  <a:gd name="T2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16">
                    <a:moveTo>
                      <a:pt x="3" y="8"/>
                    </a:moveTo>
                    <a:lnTo>
                      <a:pt x="0" y="16"/>
                    </a:lnTo>
                    <a:lnTo>
                      <a:pt x="17" y="11"/>
                    </a:lnTo>
                    <a:lnTo>
                      <a:pt x="32" y="6"/>
                    </a:lnTo>
                    <a:lnTo>
                      <a:pt x="59" y="11"/>
                    </a:lnTo>
                    <a:lnTo>
                      <a:pt x="54" y="6"/>
                    </a:lnTo>
                    <a:lnTo>
                      <a:pt x="29" y="0"/>
                    </a:lnTo>
                    <a:lnTo>
                      <a:pt x="26" y="4"/>
                    </a:lnTo>
                    <a:lnTo>
                      <a:pt x="5" y="4"/>
                    </a:lnTo>
                    <a:lnTo>
                      <a:pt x="5" y="8"/>
                    </a:lnTo>
                    <a:lnTo>
                      <a:pt x="23" y="8"/>
                    </a:lnTo>
                    <a:lnTo>
                      <a:pt x="12" y="12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6" name="Freeform 269"/>
              <p:cNvSpPr>
                <a:spLocks noChangeAspect="1"/>
              </p:cNvSpPr>
              <p:nvPr/>
            </p:nvSpPr>
            <p:spPr bwMode="auto">
              <a:xfrm>
                <a:off x="2823" y="2629"/>
                <a:ext cx="91" cy="148"/>
              </a:xfrm>
              <a:custGeom>
                <a:avLst/>
                <a:gdLst>
                  <a:gd name="T0" fmla="*/ 79 w 90"/>
                  <a:gd name="T1" fmla="*/ 125 h 148"/>
                  <a:gd name="T2" fmla="*/ 65 w 90"/>
                  <a:gd name="T3" fmla="*/ 131 h 148"/>
                  <a:gd name="T4" fmla="*/ 50 w 90"/>
                  <a:gd name="T5" fmla="*/ 137 h 148"/>
                  <a:gd name="T6" fmla="*/ 36 w 90"/>
                  <a:gd name="T7" fmla="*/ 142 h 148"/>
                  <a:gd name="T8" fmla="*/ 21 w 90"/>
                  <a:gd name="T9" fmla="*/ 148 h 148"/>
                  <a:gd name="T10" fmla="*/ 2 w 90"/>
                  <a:gd name="T11" fmla="*/ 141 h 148"/>
                  <a:gd name="T12" fmla="*/ 9 w 90"/>
                  <a:gd name="T13" fmla="*/ 137 h 148"/>
                  <a:gd name="T14" fmla="*/ 4 w 90"/>
                  <a:gd name="T15" fmla="*/ 119 h 148"/>
                  <a:gd name="T16" fmla="*/ 0 w 90"/>
                  <a:gd name="T17" fmla="*/ 101 h 148"/>
                  <a:gd name="T18" fmla="*/ 8 w 90"/>
                  <a:gd name="T19" fmla="*/ 85 h 148"/>
                  <a:gd name="T20" fmla="*/ 15 w 90"/>
                  <a:gd name="T21" fmla="*/ 68 h 148"/>
                  <a:gd name="T22" fmla="*/ 11 w 90"/>
                  <a:gd name="T23" fmla="*/ 38 h 148"/>
                  <a:gd name="T24" fmla="*/ 9 w 90"/>
                  <a:gd name="T25" fmla="*/ 21 h 148"/>
                  <a:gd name="T26" fmla="*/ 8 w 90"/>
                  <a:gd name="T27" fmla="*/ 3 h 148"/>
                  <a:gd name="T28" fmla="*/ 32 w 90"/>
                  <a:gd name="T29" fmla="*/ 2 h 148"/>
                  <a:gd name="T30" fmla="*/ 57 w 90"/>
                  <a:gd name="T31" fmla="*/ 2 h 148"/>
                  <a:gd name="T32" fmla="*/ 62 w 90"/>
                  <a:gd name="T33" fmla="*/ 0 h 148"/>
                  <a:gd name="T34" fmla="*/ 65 w 90"/>
                  <a:gd name="T35" fmla="*/ 7 h 148"/>
                  <a:gd name="T36" fmla="*/ 73 w 90"/>
                  <a:gd name="T37" fmla="*/ 28 h 148"/>
                  <a:gd name="T38" fmla="*/ 73 w 90"/>
                  <a:gd name="T39" fmla="*/ 38 h 148"/>
                  <a:gd name="T40" fmla="*/ 74 w 90"/>
                  <a:gd name="T41" fmla="*/ 55 h 148"/>
                  <a:gd name="T42" fmla="*/ 78 w 90"/>
                  <a:gd name="T43" fmla="*/ 69 h 148"/>
                  <a:gd name="T44" fmla="*/ 79 w 90"/>
                  <a:gd name="T45" fmla="*/ 88 h 148"/>
                  <a:gd name="T46" fmla="*/ 79 w 90"/>
                  <a:gd name="T47" fmla="*/ 107 h 148"/>
                  <a:gd name="T48" fmla="*/ 90 w 90"/>
                  <a:gd name="T49" fmla="*/ 118 h 148"/>
                  <a:gd name="T50" fmla="*/ 80 w 90"/>
                  <a:gd name="T51" fmla="*/ 125 h 148"/>
                  <a:gd name="T52" fmla="*/ 72 w 90"/>
                  <a:gd name="T53" fmla="*/ 119 h 148"/>
                  <a:gd name="T54" fmla="*/ 79 w 90"/>
                  <a:gd name="T55" fmla="*/ 12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0" h="148">
                    <a:moveTo>
                      <a:pt x="79" y="125"/>
                    </a:moveTo>
                    <a:lnTo>
                      <a:pt x="65" y="131"/>
                    </a:lnTo>
                    <a:lnTo>
                      <a:pt x="50" y="137"/>
                    </a:lnTo>
                    <a:lnTo>
                      <a:pt x="36" y="142"/>
                    </a:lnTo>
                    <a:lnTo>
                      <a:pt x="21" y="148"/>
                    </a:lnTo>
                    <a:lnTo>
                      <a:pt x="2" y="141"/>
                    </a:lnTo>
                    <a:lnTo>
                      <a:pt x="9" y="137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8" y="85"/>
                    </a:lnTo>
                    <a:lnTo>
                      <a:pt x="15" y="68"/>
                    </a:lnTo>
                    <a:lnTo>
                      <a:pt x="11" y="38"/>
                    </a:lnTo>
                    <a:lnTo>
                      <a:pt x="9" y="21"/>
                    </a:lnTo>
                    <a:lnTo>
                      <a:pt x="8" y="3"/>
                    </a:lnTo>
                    <a:lnTo>
                      <a:pt x="32" y="2"/>
                    </a:lnTo>
                    <a:lnTo>
                      <a:pt x="57" y="2"/>
                    </a:lnTo>
                    <a:lnTo>
                      <a:pt x="62" y="0"/>
                    </a:lnTo>
                    <a:lnTo>
                      <a:pt x="65" y="7"/>
                    </a:lnTo>
                    <a:lnTo>
                      <a:pt x="73" y="28"/>
                    </a:lnTo>
                    <a:lnTo>
                      <a:pt x="73" y="38"/>
                    </a:lnTo>
                    <a:lnTo>
                      <a:pt x="74" y="55"/>
                    </a:lnTo>
                    <a:lnTo>
                      <a:pt x="78" y="69"/>
                    </a:lnTo>
                    <a:lnTo>
                      <a:pt x="79" y="88"/>
                    </a:lnTo>
                    <a:lnTo>
                      <a:pt x="79" y="107"/>
                    </a:lnTo>
                    <a:lnTo>
                      <a:pt x="90" y="118"/>
                    </a:lnTo>
                    <a:lnTo>
                      <a:pt x="80" y="125"/>
                    </a:lnTo>
                    <a:lnTo>
                      <a:pt x="72" y="119"/>
                    </a:lnTo>
                    <a:lnTo>
                      <a:pt x="79" y="125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7" name="Freeform 270"/>
              <p:cNvSpPr>
                <a:spLocks noChangeAspect="1"/>
              </p:cNvSpPr>
              <p:nvPr/>
            </p:nvSpPr>
            <p:spPr bwMode="auto">
              <a:xfrm>
                <a:off x="2583" y="2591"/>
                <a:ext cx="152" cy="128"/>
              </a:xfrm>
              <a:custGeom>
                <a:avLst/>
                <a:gdLst>
                  <a:gd name="T0" fmla="*/ 135 w 149"/>
                  <a:gd name="T1" fmla="*/ 30 h 127"/>
                  <a:gd name="T2" fmla="*/ 132 w 149"/>
                  <a:gd name="T3" fmla="*/ 38 h 127"/>
                  <a:gd name="T4" fmla="*/ 134 w 149"/>
                  <a:gd name="T5" fmla="*/ 39 h 127"/>
                  <a:gd name="T6" fmla="*/ 145 w 149"/>
                  <a:gd name="T7" fmla="*/ 60 h 127"/>
                  <a:gd name="T8" fmla="*/ 142 w 149"/>
                  <a:gd name="T9" fmla="*/ 78 h 127"/>
                  <a:gd name="T10" fmla="*/ 145 w 149"/>
                  <a:gd name="T11" fmla="*/ 81 h 127"/>
                  <a:gd name="T12" fmla="*/ 147 w 149"/>
                  <a:gd name="T13" fmla="*/ 86 h 127"/>
                  <a:gd name="T14" fmla="*/ 149 w 149"/>
                  <a:gd name="T15" fmla="*/ 94 h 127"/>
                  <a:gd name="T16" fmla="*/ 148 w 149"/>
                  <a:gd name="T17" fmla="*/ 100 h 127"/>
                  <a:gd name="T18" fmla="*/ 139 w 149"/>
                  <a:gd name="T19" fmla="*/ 101 h 127"/>
                  <a:gd name="T20" fmla="*/ 142 w 149"/>
                  <a:gd name="T21" fmla="*/ 111 h 127"/>
                  <a:gd name="T22" fmla="*/ 136 w 149"/>
                  <a:gd name="T23" fmla="*/ 119 h 127"/>
                  <a:gd name="T24" fmla="*/ 134 w 149"/>
                  <a:gd name="T25" fmla="*/ 121 h 127"/>
                  <a:gd name="T26" fmla="*/ 128 w 149"/>
                  <a:gd name="T27" fmla="*/ 122 h 127"/>
                  <a:gd name="T28" fmla="*/ 119 w 149"/>
                  <a:gd name="T29" fmla="*/ 127 h 127"/>
                  <a:gd name="T30" fmla="*/ 114 w 149"/>
                  <a:gd name="T31" fmla="*/ 122 h 127"/>
                  <a:gd name="T32" fmla="*/ 109 w 149"/>
                  <a:gd name="T33" fmla="*/ 98 h 127"/>
                  <a:gd name="T34" fmla="*/ 98 w 149"/>
                  <a:gd name="T35" fmla="*/ 98 h 127"/>
                  <a:gd name="T36" fmla="*/ 89 w 149"/>
                  <a:gd name="T37" fmla="*/ 101 h 127"/>
                  <a:gd name="T38" fmla="*/ 91 w 149"/>
                  <a:gd name="T39" fmla="*/ 85 h 127"/>
                  <a:gd name="T40" fmla="*/ 78 w 149"/>
                  <a:gd name="T41" fmla="*/ 63 h 127"/>
                  <a:gd name="T42" fmla="*/ 51 w 149"/>
                  <a:gd name="T43" fmla="*/ 71 h 127"/>
                  <a:gd name="T44" fmla="*/ 35 w 149"/>
                  <a:gd name="T45" fmla="*/ 86 h 127"/>
                  <a:gd name="T46" fmla="*/ 34 w 149"/>
                  <a:gd name="T47" fmla="*/ 79 h 127"/>
                  <a:gd name="T48" fmla="*/ 29 w 149"/>
                  <a:gd name="T49" fmla="*/ 72 h 127"/>
                  <a:gd name="T50" fmla="*/ 25 w 149"/>
                  <a:gd name="T51" fmla="*/ 66 h 127"/>
                  <a:gd name="T52" fmla="*/ 20 w 149"/>
                  <a:gd name="T53" fmla="*/ 62 h 127"/>
                  <a:gd name="T54" fmla="*/ 9 w 149"/>
                  <a:gd name="T55" fmla="*/ 49 h 127"/>
                  <a:gd name="T56" fmla="*/ 10 w 149"/>
                  <a:gd name="T57" fmla="*/ 44 h 127"/>
                  <a:gd name="T58" fmla="*/ 8 w 149"/>
                  <a:gd name="T59" fmla="*/ 46 h 127"/>
                  <a:gd name="T60" fmla="*/ 6 w 149"/>
                  <a:gd name="T61" fmla="*/ 40 h 127"/>
                  <a:gd name="T62" fmla="*/ 0 w 149"/>
                  <a:gd name="T63" fmla="*/ 42 h 127"/>
                  <a:gd name="T64" fmla="*/ 1 w 149"/>
                  <a:gd name="T65" fmla="*/ 41 h 127"/>
                  <a:gd name="T66" fmla="*/ 6 w 149"/>
                  <a:gd name="T67" fmla="*/ 32 h 127"/>
                  <a:gd name="T68" fmla="*/ 24 w 149"/>
                  <a:gd name="T69" fmla="*/ 25 h 127"/>
                  <a:gd name="T70" fmla="*/ 25 w 149"/>
                  <a:gd name="T71" fmla="*/ 11 h 127"/>
                  <a:gd name="T72" fmla="*/ 28 w 149"/>
                  <a:gd name="T73" fmla="*/ 0 h 127"/>
                  <a:gd name="T74" fmla="*/ 46 w 149"/>
                  <a:gd name="T75" fmla="*/ 5 h 127"/>
                  <a:gd name="T76" fmla="*/ 76 w 149"/>
                  <a:gd name="T77" fmla="*/ 7 h 127"/>
                  <a:gd name="T78" fmla="*/ 72 w 149"/>
                  <a:gd name="T79" fmla="*/ 12 h 127"/>
                  <a:gd name="T80" fmla="*/ 86 w 149"/>
                  <a:gd name="T81" fmla="*/ 14 h 127"/>
                  <a:gd name="T82" fmla="*/ 92 w 149"/>
                  <a:gd name="T83" fmla="*/ 16 h 127"/>
                  <a:gd name="T84" fmla="*/ 104 w 149"/>
                  <a:gd name="T85" fmla="*/ 15 h 127"/>
                  <a:gd name="T86" fmla="*/ 117 w 149"/>
                  <a:gd name="T87" fmla="*/ 9 h 127"/>
                  <a:gd name="T88" fmla="*/ 121 w 149"/>
                  <a:gd name="T89" fmla="*/ 6 h 127"/>
                  <a:gd name="T90" fmla="*/ 127 w 149"/>
                  <a:gd name="T91" fmla="*/ 25 h 127"/>
                  <a:gd name="T92" fmla="*/ 135 w 149"/>
                  <a:gd name="T93" fmla="*/ 3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9" h="127">
                    <a:moveTo>
                      <a:pt x="135" y="30"/>
                    </a:moveTo>
                    <a:lnTo>
                      <a:pt x="132" y="38"/>
                    </a:lnTo>
                    <a:lnTo>
                      <a:pt x="134" y="39"/>
                    </a:lnTo>
                    <a:lnTo>
                      <a:pt x="145" y="60"/>
                    </a:lnTo>
                    <a:lnTo>
                      <a:pt x="142" y="78"/>
                    </a:lnTo>
                    <a:lnTo>
                      <a:pt x="145" y="81"/>
                    </a:lnTo>
                    <a:lnTo>
                      <a:pt x="147" y="86"/>
                    </a:lnTo>
                    <a:lnTo>
                      <a:pt x="149" y="94"/>
                    </a:lnTo>
                    <a:lnTo>
                      <a:pt x="148" y="100"/>
                    </a:lnTo>
                    <a:lnTo>
                      <a:pt x="139" y="101"/>
                    </a:lnTo>
                    <a:lnTo>
                      <a:pt x="142" y="111"/>
                    </a:lnTo>
                    <a:lnTo>
                      <a:pt x="136" y="119"/>
                    </a:lnTo>
                    <a:lnTo>
                      <a:pt x="134" y="121"/>
                    </a:lnTo>
                    <a:lnTo>
                      <a:pt x="128" y="122"/>
                    </a:lnTo>
                    <a:lnTo>
                      <a:pt x="119" y="127"/>
                    </a:lnTo>
                    <a:lnTo>
                      <a:pt x="114" y="122"/>
                    </a:lnTo>
                    <a:lnTo>
                      <a:pt x="109" y="98"/>
                    </a:lnTo>
                    <a:lnTo>
                      <a:pt x="98" y="98"/>
                    </a:lnTo>
                    <a:lnTo>
                      <a:pt x="89" y="101"/>
                    </a:lnTo>
                    <a:lnTo>
                      <a:pt x="91" y="85"/>
                    </a:lnTo>
                    <a:lnTo>
                      <a:pt x="78" y="63"/>
                    </a:lnTo>
                    <a:lnTo>
                      <a:pt x="51" y="71"/>
                    </a:lnTo>
                    <a:lnTo>
                      <a:pt x="35" y="86"/>
                    </a:lnTo>
                    <a:lnTo>
                      <a:pt x="34" y="79"/>
                    </a:lnTo>
                    <a:lnTo>
                      <a:pt x="29" y="72"/>
                    </a:lnTo>
                    <a:lnTo>
                      <a:pt x="25" y="66"/>
                    </a:lnTo>
                    <a:lnTo>
                      <a:pt x="20" y="62"/>
                    </a:lnTo>
                    <a:lnTo>
                      <a:pt x="9" y="49"/>
                    </a:lnTo>
                    <a:lnTo>
                      <a:pt x="10" y="44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6" y="32"/>
                    </a:lnTo>
                    <a:lnTo>
                      <a:pt x="24" y="25"/>
                    </a:lnTo>
                    <a:lnTo>
                      <a:pt x="25" y="11"/>
                    </a:lnTo>
                    <a:lnTo>
                      <a:pt x="28" y="0"/>
                    </a:lnTo>
                    <a:lnTo>
                      <a:pt x="46" y="5"/>
                    </a:lnTo>
                    <a:lnTo>
                      <a:pt x="76" y="7"/>
                    </a:lnTo>
                    <a:lnTo>
                      <a:pt x="72" y="12"/>
                    </a:lnTo>
                    <a:lnTo>
                      <a:pt x="86" y="14"/>
                    </a:lnTo>
                    <a:lnTo>
                      <a:pt x="92" y="16"/>
                    </a:lnTo>
                    <a:lnTo>
                      <a:pt x="104" y="15"/>
                    </a:lnTo>
                    <a:lnTo>
                      <a:pt x="117" y="9"/>
                    </a:lnTo>
                    <a:lnTo>
                      <a:pt x="121" y="6"/>
                    </a:lnTo>
                    <a:lnTo>
                      <a:pt x="127" y="25"/>
                    </a:lnTo>
                    <a:lnTo>
                      <a:pt x="135" y="30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8" name="Freeform 271"/>
              <p:cNvSpPr>
                <a:spLocks noChangeAspect="1"/>
              </p:cNvSpPr>
              <p:nvPr/>
            </p:nvSpPr>
            <p:spPr bwMode="auto">
              <a:xfrm>
                <a:off x="2544" y="2591"/>
                <a:ext cx="65" cy="42"/>
              </a:xfrm>
              <a:custGeom>
                <a:avLst/>
                <a:gdLst>
                  <a:gd name="T0" fmla="*/ 31 w 61"/>
                  <a:gd name="T1" fmla="*/ 26 h 41"/>
                  <a:gd name="T2" fmla="*/ 28 w 61"/>
                  <a:gd name="T3" fmla="*/ 31 h 41"/>
                  <a:gd name="T4" fmla="*/ 32 w 61"/>
                  <a:gd name="T5" fmla="*/ 38 h 41"/>
                  <a:gd name="T6" fmla="*/ 34 w 61"/>
                  <a:gd name="T7" fmla="*/ 41 h 41"/>
                  <a:gd name="T8" fmla="*/ 39 w 61"/>
                  <a:gd name="T9" fmla="*/ 32 h 41"/>
                  <a:gd name="T10" fmla="*/ 57 w 61"/>
                  <a:gd name="T11" fmla="*/ 25 h 41"/>
                  <a:gd name="T12" fmla="*/ 58 w 61"/>
                  <a:gd name="T13" fmla="*/ 11 h 41"/>
                  <a:gd name="T14" fmla="*/ 61 w 61"/>
                  <a:gd name="T15" fmla="*/ 0 h 41"/>
                  <a:gd name="T16" fmla="*/ 44 w 61"/>
                  <a:gd name="T17" fmla="*/ 2 h 41"/>
                  <a:gd name="T18" fmla="*/ 27 w 61"/>
                  <a:gd name="T19" fmla="*/ 4 h 41"/>
                  <a:gd name="T20" fmla="*/ 0 w 61"/>
                  <a:gd name="T21" fmla="*/ 9 h 41"/>
                  <a:gd name="T22" fmla="*/ 10 w 61"/>
                  <a:gd name="T23" fmla="*/ 10 h 41"/>
                  <a:gd name="T24" fmla="*/ 7 w 61"/>
                  <a:gd name="T25" fmla="*/ 15 h 41"/>
                  <a:gd name="T26" fmla="*/ 17 w 61"/>
                  <a:gd name="T27" fmla="*/ 17 h 41"/>
                  <a:gd name="T28" fmla="*/ 16 w 61"/>
                  <a:gd name="T29" fmla="*/ 19 h 41"/>
                  <a:gd name="T30" fmla="*/ 31 w 61"/>
                  <a:gd name="T31" fmla="*/ 19 h 41"/>
                  <a:gd name="T32" fmla="*/ 34 w 61"/>
                  <a:gd name="T33" fmla="*/ 22 h 41"/>
                  <a:gd name="T34" fmla="*/ 23 w 61"/>
                  <a:gd name="T35" fmla="*/ 23 h 41"/>
                  <a:gd name="T36" fmla="*/ 31 w 61"/>
                  <a:gd name="T3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41">
                    <a:moveTo>
                      <a:pt x="31" y="26"/>
                    </a:moveTo>
                    <a:lnTo>
                      <a:pt x="28" y="31"/>
                    </a:lnTo>
                    <a:lnTo>
                      <a:pt x="32" y="38"/>
                    </a:lnTo>
                    <a:lnTo>
                      <a:pt x="34" y="41"/>
                    </a:lnTo>
                    <a:lnTo>
                      <a:pt x="39" y="32"/>
                    </a:lnTo>
                    <a:lnTo>
                      <a:pt x="57" y="25"/>
                    </a:lnTo>
                    <a:lnTo>
                      <a:pt x="58" y="11"/>
                    </a:lnTo>
                    <a:lnTo>
                      <a:pt x="61" y="0"/>
                    </a:lnTo>
                    <a:lnTo>
                      <a:pt x="44" y="2"/>
                    </a:lnTo>
                    <a:lnTo>
                      <a:pt x="27" y="4"/>
                    </a:lnTo>
                    <a:lnTo>
                      <a:pt x="0" y="9"/>
                    </a:lnTo>
                    <a:lnTo>
                      <a:pt x="10" y="10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16" y="19"/>
                    </a:lnTo>
                    <a:lnTo>
                      <a:pt x="31" y="19"/>
                    </a:lnTo>
                    <a:lnTo>
                      <a:pt x="34" y="22"/>
                    </a:lnTo>
                    <a:lnTo>
                      <a:pt x="23" y="23"/>
                    </a:lnTo>
                    <a:lnTo>
                      <a:pt x="31" y="26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9" name="Freeform 272"/>
              <p:cNvSpPr>
                <a:spLocks noChangeAspect="1"/>
              </p:cNvSpPr>
              <p:nvPr/>
            </p:nvSpPr>
            <p:spPr bwMode="auto">
              <a:xfrm>
                <a:off x="2713" y="2639"/>
                <a:ext cx="130" cy="149"/>
              </a:xfrm>
              <a:custGeom>
                <a:avLst/>
                <a:gdLst>
                  <a:gd name="T0" fmla="*/ 69 w 122"/>
                  <a:gd name="T1" fmla="*/ 11 h 149"/>
                  <a:gd name="T2" fmla="*/ 60 w 122"/>
                  <a:gd name="T3" fmla="*/ 6 h 149"/>
                  <a:gd name="T4" fmla="*/ 47 w 122"/>
                  <a:gd name="T5" fmla="*/ 10 h 149"/>
                  <a:gd name="T6" fmla="*/ 44 w 122"/>
                  <a:gd name="T7" fmla="*/ 0 h 149"/>
                  <a:gd name="T8" fmla="*/ 37 w 122"/>
                  <a:gd name="T9" fmla="*/ 5 h 149"/>
                  <a:gd name="T10" fmla="*/ 27 w 122"/>
                  <a:gd name="T11" fmla="*/ 12 h 149"/>
                  <a:gd name="T12" fmla="*/ 15 w 122"/>
                  <a:gd name="T13" fmla="*/ 8 h 149"/>
                  <a:gd name="T14" fmla="*/ 11 w 122"/>
                  <a:gd name="T15" fmla="*/ 13 h 149"/>
                  <a:gd name="T16" fmla="*/ 8 w 122"/>
                  <a:gd name="T17" fmla="*/ 31 h 149"/>
                  <a:gd name="T18" fmla="*/ 11 w 122"/>
                  <a:gd name="T19" fmla="*/ 34 h 149"/>
                  <a:gd name="T20" fmla="*/ 13 w 122"/>
                  <a:gd name="T21" fmla="*/ 39 h 149"/>
                  <a:gd name="T22" fmla="*/ 15 w 122"/>
                  <a:gd name="T23" fmla="*/ 47 h 149"/>
                  <a:gd name="T24" fmla="*/ 14 w 122"/>
                  <a:gd name="T25" fmla="*/ 53 h 149"/>
                  <a:gd name="T26" fmla="*/ 5 w 122"/>
                  <a:gd name="T27" fmla="*/ 54 h 149"/>
                  <a:gd name="T28" fmla="*/ 8 w 122"/>
                  <a:gd name="T29" fmla="*/ 64 h 149"/>
                  <a:gd name="T30" fmla="*/ 2 w 122"/>
                  <a:gd name="T31" fmla="*/ 72 h 149"/>
                  <a:gd name="T32" fmla="*/ 0 w 122"/>
                  <a:gd name="T33" fmla="*/ 74 h 149"/>
                  <a:gd name="T34" fmla="*/ 1 w 122"/>
                  <a:gd name="T35" fmla="*/ 95 h 149"/>
                  <a:gd name="T36" fmla="*/ 0 w 122"/>
                  <a:gd name="T37" fmla="*/ 99 h 149"/>
                  <a:gd name="T38" fmla="*/ 14 w 122"/>
                  <a:gd name="T39" fmla="*/ 110 h 149"/>
                  <a:gd name="T40" fmla="*/ 22 w 122"/>
                  <a:gd name="T41" fmla="*/ 120 h 149"/>
                  <a:gd name="T42" fmla="*/ 18 w 122"/>
                  <a:gd name="T43" fmla="*/ 149 h 149"/>
                  <a:gd name="T44" fmla="*/ 45 w 122"/>
                  <a:gd name="T45" fmla="*/ 139 h 149"/>
                  <a:gd name="T46" fmla="*/ 70 w 122"/>
                  <a:gd name="T47" fmla="*/ 130 h 149"/>
                  <a:gd name="T48" fmla="*/ 64 w 122"/>
                  <a:gd name="T49" fmla="*/ 129 h 149"/>
                  <a:gd name="T50" fmla="*/ 91 w 122"/>
                  <a:gd name="T51" fmla="*/ 128 h 149"/>
                  <a:gd name="T52" fmla="*/ 77 w 122"/>
                  <a:gd name="T53" fmla="*/ 129 h 149"/>
                  <a:gd name="T54" fmla="*/ 94 w 122"/>
                  <a:gd name="T55" fmla="*/ 127 h 149"/>
                  <a:gd name="T56" fmla="*/ 106 w 122"/>
                  <a:gd name="T57" fmla="*/ 128 h 149"/>
                  <a:gd name="T58" fmla="*/ 109 w 122"/>
                  <a:gd name="T59" fmla="*/ 131 h 149"/>
                  <a:gd name="T60" fmla="*/ 116 w 122"/>
                  <a:gd name="T61" fmla="*/ 127 h 149"/>
                  <a:gd name="T62" fmla="*/ 111 w 122"/>
                  <a:gd name="T63" fmla="*/ 109 h 149"/>
                  <a:gd name="T64" fmla="*/ 107 w 122"/>
                  <a:gd name="T65" fmla="*/ 91 h 149"/>
                  <a:gd name="T66" fmla="*/ 115 w 122"/>
                  <a:gd name="T67" fmla="*/ 75 h 149"/>
                  <a:gd name="T68" fmla="*/ 122 w 122"/>
                  <a:gd name="T69" fmla="*/ 58 h 149"/>
                  <a:gd name="T70" fmla="*/ 118 w 122"/>
                  <a:gd name="T71" fmla="*/ 28 h 149"/>
                  <a:gd name="T72" fmla="*/ 99 w 122"/>
                  <a:gd name="T73" fmla="*/ 18 h 149"/>
                  <a:gd name="T74" fmla="*/ 81 w 122"/>
                  <a:gd name="T75" fmla="*/ 24 h 149"/>
                  <a:gd name="T76" fmla="*/ 69 w 122"/>
                  <a:gd name="T77" fmla="*/ 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2" h="149">
                    <a:moveTo>
                      <a:pt x="69" y="11"/>
                    </a:moveTo>
                    <a:lnTo>
                      <a:pt x="60" y="6"/>
                    </a:lnTo>
                    <a:lnTo>
                      <a:pt x="47" y="10"/>
                    </a:lnTo>
                    <a:lnTo>
                      <a:pt x="44" y="0"/>
                    </a:lnTo>
                    <a:lnTo>
                      <a:pt x="37" y="5"/>
                    </a:lnTo>
                    <a:lnTo>
                      <a:pt x="27" y="12"/>
                    </a:lnTo>
                    <a:lnTo>
                      <a:pt x="15" y="8"/>
                    </a:lnTo>
                    <a:lnTo>
                      <a:pt x="11" y="13"/>
                    </a:lnTo>
                    <a:lnTo>
                      <a:pt x="8" y="31"/>
                    </a:lnTo>
                    <a:lnTo>
                      <a:pt x="11" y="34"/>
                    </a:lnTo>
                    <a:lnTo>
                      <a:pt x="13" y="39"/>
                    </a:lnTo>
                    <a:lnTo>
                      <a:pt x="15" y="47"/>
                    </a:lnTo>
                    <a:lnTo>
                      <a:pt x="14" y="53"/>
                    </a:lnTo>
                    <a:lnTo>
                      <a:pt x="5" y="54"/>
                    </a:lnTo>
                    <a:lnTo>
                      <a:pt x="8" y="64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1" y="95"/>
                    </a:lnTo>
                    <a:lnTo>
                      <a:pt x="0" y="99"/>
                    </a:lnTo>
                    <a:lnTo>
                      <a:pt x="14" y="110"/>
                    </a:lnTo>
                    <a:lnTo>
                      <a:pt x="22" y="120"/>
                    </a:lnTo>
                    <a:lnTo>
                      <a:pt x="18" y="149"/>
                    </a:lnTo>
                    <a:lnTo>
                      <a:pt x="45" y="139"/>
                    </a:lnTo>
                    <a:lnTo>
                      <a:pt x="70" y="130"/>
                    </a:lnTo>
                    <a:lnTo>
                      <a:pt x="64" y="129"/>
                    </a:lnTo>
                    <a:lnTo>
                      <a:pt x="91" y="128"/>
                    </a:lnTo>
                    <a:lnTo>
                      <a:pt x="77" y="129"/>
                    </a:lnTo>
                    <a:lnTo>
                      <a:pt x="94" y="127"/>
                    </a:lnTo>
                    <a:lnTo>
                      <a:pt x="106" y="128"/>
                    </a:lnTo>
                    <a:lnTo>
                      <a:pt x="109" y="131"/>
                    </a:lnTo>
                    <a:lnTo>
                      <a:pt x="116" y="127"/>
                    </a:lnTo>
                    <a:lnTo>
                      <a:pt x="111" y="109"/>
                    </a:lnTo>
                    <a:lnTo>
                      <a:pt x="107" y="91"/>
                    </a:lnTo>
                    <a:lnTo>
                      <a:pt x="115" y="75"/>
                    </a:lnTo>
                    <a:lnTo>
                      <a:pt x="122" y="58"/>
                    </a:lnTo>
                    <a:lnTo>
                      <a:pt x="118" y="28"/>
                    </a:lnTo>
                    <a:lnTo>
                      <a:pt x="99" y="18"/>
                    </a:lnTo>
                    <a:lnTo>
                      <a:pt x="81" y="24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0" name="Freeform 273"/>
              <p:cNvSpPr>
                <a:spLocks noChangeAspect="1"/>
              </p:cNvSpPr>
              <p:nvPr/>
            </p:nvSpPr>
            <p:spPr bwMode="auto">
              <a:xfrm>
                <a:off x="2616" y="2655"/>
                <a:ext cx="64" cy="72"/>
              </a:xfrm>
              <a:custGeom>
                <a:avLst/>
                <a:gdLst>
                  <a:gd name="T0" fmla="*/ 63 w 63"/>
                  <a:gd name="T1" fmla="*/ 35 h 72"/>
                  <a:gd name="T2" fmla="*/ 53 w 63"/>
                  <a:gd name="T3" fmla="*/ 50 h 72"/>
                  <a:gd name="T4" fmla="*/ 43 w 63"/>
                  <a:gd name="T5" fmla="*/ 64 h 72"/>
                  <a:gd name="T6" fmla="*/ 37 w 63"/>
                  <a:gd name="T7" fmla="*/ 72 h 72"/>
                  <a:gd name="T8" fmla="*/ 17 w 63"/>
                  <a:gd name="T9" fmla="*/ 62 h 72"/>
                  <a:gd name="T10" fmla="*/ 20 w 63"/>
                  <a:gd name="T11" fmla="*/ 58 h 72"/>
                  <a:gd name="T12" fmla="*/ 16 w 63"/>
                  <a:gd name="T13" fmla="*/ 54 h 72"/>
                  <a:gd name="T14" fmla="*/ 2 w 63"/>
                  <a:gd name="T15" fmla="*/ 39 h 72"/>
                  <a:gd name="T16" fmla="*/ 9 w 63"/>
                  <a:gd name="T17" fmla="*/ 34 h 72"/>
                  <a:gd name="T18" fmla="*/ 1 w 63"/>
                  <a:gd name="T19" fmla="*/ 31 h 72"/>
                  <a:gd name="T20" fmla="*/ 7 w 63"/>
                  <a:gd name="T21" fmla="*/ 28 h 72"/>
                  <a:gd name="T22" fmla="*/ 0 w 63"/>
                  <a:gd name="T23" fmla="*/ 23 h 72"/>
                  <a:gd name="T24" fmla="*/ 16 w 63"/>
                  <a:gd name="T25" fmla="*/ 8 h 72"/>
                  <a:gd name="T26" fmla="*/ 43 w 63"/>
                  <a:gd name="T27" fmla="*/ 0 h 72"/>
                  <a:gd name="T28" fmla="*/ 56 w 63"/>
                  <a:gd name="T29" fmla="*/ 22 h 72"/>
                  <a:gd name="T30" fmla="*/ 54 w 63"/>
                  <a:gd name="T31" fmla="*/ 38 h 72"/>
                  <a:gd name="T32" fmla="*/ 63 w 63"/>
                  <a:gd name="T33" fmla="*/ 3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72">
                    <a:moveTo>
                      <a:pt x="63" y="35"/>
                    </a:moveTo>
                    <a:lnTo>
                      <a:pt x="53" y="50"/>
                    </a:lnTo>
                    <a:lnTo>
                      <a:pt x="43" y="64"/>
                    </a:lnTo>
                    <a:lnTo>
                      <a:pt x="37" y="72"/>
                    </a:lnTo>
                    <a:lnTo>
                      <a:pt x="17" y="62"/>
                    </a:lnTo>
                    <a:lnTo>
                      <a:pt x="20" y="58"/>
                    </a:lnTo>
                    <a:lnTo>
                      <a:pt x="16" y="54"/>
                    </a:lnTo>
                    <a:lnTo>
                      <a:pt x="2" y="39"/>
                    </a:lnTo>
                    <a:lnTo>
                      <a:pt x="9" y="34"/>
                    </a:lnTo>
                    <a:lnTo>
                      <a:pt x="1" y="31"/>
                    </a:lnTo>
                    <a:lnTo>
                      <a:pt x="7" y="28"/>
                    </a:lnTo>
                    <a:lnTo>
                      <a:pt x="0" y="23"/>
                    </a:lnTo>
                    <a:lnTo>
                      <a:pt x="16" y="8"/>
                    </a:lnTo>
                    <a:lnTo>
                      <a:pt x="43" y="0"/>
                    </a:lnTo>
                    <a:lnTo>
                      <a:pt x="56" y="22"/>
                    </a:lnTo>
                    <a:lnTo>
                      <a:pt x="54" y="38"/>
                    </a:lnTo>
                    <a:lnTo>
                      <a:pt x="63" y="35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1" name="Freeform 274"/>
              <p:cNvSpPr>
                <a:spLocks noChangeAspect="1"/>
              </p:cNvSpPr>
              <p:nvPr/>
            </p:nvSpPr>
            <p:spPr bwMode="auto">
              <a:xfrm>
                <a:off x="2882" y="2629"/>
                <a:ext cx="39" cy="118"/>
              </a:xfrm>
              <a:custGeom>
                <a:avLst/>
                <a:gdLst>
                  <a:gd name="T0" fmla="*/ 17 w 37"/>
                  <a:gd name="T1" fmla="*/ 3 h 118"/>
                  <a:gd name="T2" fmla="*/ 0 w 37"/>
                  <a:gd name="T3" fmla="*/ 0 h 118"/>
                  <a:gd name="T4" fmla="*/ 3 w 37"/>
                  <a:gd name="T5" fmla="*/ 7 h 118"/>
                  <a:gd name="T6" fmla="*/ 11 w 37"/>
                  <a:gd name="T7" fmla="*/ 28 h 118"/>
                  <a:gd name="T8" fmla="*/ 11 w 37"/>
                  <a:gd name="T9" fmla="*/ 38 h 118"/>
                  <a:gd name="T10" fmla="*/ 12 w 37"/>
                  <a:gd name="T11" fmla="*/ 55 h 118"/>
                  <a:gd name="T12" fmla="*/ 16 w 37"/>
                  <a:gd name="T13" fmla="*/ 69 h 118"/>
                  <a:gd name="T14" fmla="*/ 17 w 37"/>
                  <a:gd name="T15" fmla="*/ 88 h 118"/>
                  <a:gd name="T16" fmla="*/ 17 w 37"/>
                  <a:gd name="T17" fmla="*/ 107 h 118"/>
                  <a:gd name="T18" fmla="*/ 28 w 37"/>
                  <a:gd name="T19" fmla="*/ 118 h 118"/>
                  <a:gd name="T20" fmla="*/ 37 w 37"/>
                  <a:gd name="T21" fmla="*/ 114 h 118"/>
                  <a:gd name="T22" fmla="*/ 37 w 37"/>
                  <a:gd name="T23" fmla="*/ 97 h 118"/>
                  <a:gd name="T24" fmla="*/ 35 w 37"/>
                  <a:gd name="T25" fmla="*/ 80 h 118"/>
                  <a:gd name="T26" fmla="*/ 34 w 37"/>
                  <a:gd name="T27" fmla="*/ 63 h 118"/>
                  <a:gd name="T28" fmla="*/ 34 w 37"/>
                  <a:gd name="T29" fmla="*/ 45 h 118"/>
                  <a:gd name="T30" fmla="*/ 31 w 37"/>
                  <a:gd name="T31" fmla="*/ 26 h 118"/>
                  <a:gd name="T32" fmla="*/ 20 w 37"/>
                  <a:gd name="T33" fmla="*/ 13 h 118"/>
                  <a:gd name="T34" fmla="*/ 22 w 37"/>
                  <a:gd name="T35" fmla="*/ 3 h 118"/>
                  <a:gd name="T36" fmla="*/ 17 w 37"/>
                  <a:gd name="T37" fmla="*/ 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118">
                    <a:moveTo>
                      <a:pt x="17" y="3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11" y="28"/>
                    </a:lnTo>
                    <a:lnTo>
                      <a:pt x="11" y="38"/>
                    </a:lnTo>
                    <a:lnTo>
                      <a:pt x="12" y="55"/>
                    </a:lnTo>
                    <a:lnTo>
                      <a:pt x="16" y="69"/>
                    </a:lnTo>
                    <a:lnTo>
                      <a:pt x="17" y="88"/>
                    </a:lnTo>
                    <a:lnTo>
                      <a:pt x="17" y="107"/>
                    </a:lnTo>
                    <a:lnTo>
                      <a:pt x="28" y="118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35" y="80"/>
                    </a:lnTo>
                    <a:lnTo>
                      <a:pt x="34" y="63"/>
                    </a:lnTo>
                    <a:lnTo>
                      <a:pt x="34" y="45"/>
                    </a:lnTo>
                    <a:lnTo>
                      <a:pt x="31" y="26"/>
                    </a:lnTo>
                    <a:lnTo>
                      <a:pt x="20" y="13"/>
                    </a:lnTo>
                    <a:lnTo>
                      <a:pt x="22" y="3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2" name="Freeform 275"/>
              <p:cNvSpPr>
                <a:spLocks noChangeAspect="1"/>
              </p:cNvSpPr>
              <p:nvPr/>
            </p:nvSpPr>
            <p:spPr bwMode="auto">
              <a:xfrm>
                <a:off x="2648" y="2690"/>
                <a:ext cx="78" cy="98"/>
              </a:xfrm>
              <a:custGeom>
                <a:avLst/>
                <a:gdLst>
                  <a:gd name="T0" fmla="*/ 80 w 84"/>
                  <a:gd name="T1" fmla="*/ 98 h 98"/>
                  <a:gd name="T2" fmla="*/ 60 w 84"/>
                  <a:gd name="T3" fmla="*/ 84 h 98"/>
                  <a:gd name="T4" fmla="*/ 39 w 84"/>
                  <a:gd name="T5" fmla="*/ 71 h 98"/>
                  <a:gd name="T6" fmla="*/ 19 w 84"/>
                  <a:gd name="T7" fmla="*/ 53 h 98"/>
                  <a:gd name="T8" fmla="*/ 0 w 84"/>
                  <a:gd name="T9" fmla="*/ 37 h 98"/>
                  <a:gd name="T10" fmla="*/ 6 w 84"/>
                  <a:gd name="T11" fmla="*/ 29 h 98"/>
                  <a:gd name="T12" fmla="*/ 16 w 84"/>
                  <a:gd name="T13" fmla="*/ 15 h 98"/>
                  <a:gd name="T14" fmla="*/ 26 w 84"/>
                  <a:gd name="T15" fmla="*/ 0 h 98"/>
                  <a:gd name="T16" fmla="*/ 37 w 84"/>
                  <a:gd name="T17" fmla="*/ 0 h 98"/>
                  <a:gd name="T18" fmla="*/ 42 w 84"/>
                  <a:gd name="T19" fmla="*/ 24 h 98"/>
                  <a:gd name="T20" fmla="*/ 47 w 84"/>
                  <a:gd name="T21" fmla="*/ 29 h 98"/>
                  <a:gd name="T22" fmla="*/ 56 w 84"/>
                  <a:gd name="T23" fmla="*/ 24 h 98"/>
                  <a:gd name="T24" fmla="*/ 62 w 84"/>
                  <a:gd name="T25" fmla="*/ 23 h 98"/>
                  <a:gd name="T26" fmla="*/ 63 w 84"/>
                  <a:gd name="T27" fmla="*/ 44 h 98"/>
                  <a:gd name="T28" fmla="*/ 62 w 84"/>
                  <a:gd name="T29" fmla="*/ 48 h 98"/>
                  <a:gd name="T30" fmla="*/ 76 w 84"/>
                  <a:gd name="T31" fmla="*/ 59 h 98"/>
                  <a:gd name="T32" fmla="*/ 84 w 84"/>
                  <a:gd name="T33" fmla="*/ 69 h 98"/>
                  <a:gd name="T34" fmla="*/ 80 w 84"/>
                  <a:gd name="T3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98">
                    <a:moveTo>
                      <a:pt x="80" y="98"/>
                    </a:moveTo>
                    <a:lnTo>
                      <a:pt x="60" y="84"/>
                    </a:lnTo>
                    <a:lnTo>
                      <a:pt x="39" y="71"/>
                    </a:lnTo>
                    <a:lnTo>
                      <a:pt x="19" y="53"/>
                    </a:lnTo>
                    <a:lnTo>
                      <a:pt x="0" y="37"/>
                    </a:lnTo>
                    <a:lnTo>
                      <a:pt x="6" y="29"/>
                    </a:lnTo>
                    <a:lnTo>
                      <a:pt x="16" y="15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2" y="24"/>
                    </a:lnTo>
                    <a:lnTo>
                      <a:pt x="47" y="29"/>
                    </a:lnTo>
                    <a:lnTo>
                      <a:pt x="56" y="24"/>
                    </a:lnTo>
                    <a:lnTo>
                      <a:pt x="62" y="23"/>
                    </a:lnTo>
                    <a:lnTo>
                      <a:pt x="63" y="44"/>
                    </a:lnTo>
                    <a:lnTo>
                      <a:pt x="62" y="48"/>
                    </a:lnTo>
                    <a:lnTo>
                      <a:pt x="76" y="59"/>
                    </a:lnTo>
                    <a:lnTo>
                      <a:pt x="84" y="69"/>
                    </a:lnTo>
                    <a:lnTo>
                      <a:pt x="80" y="98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3" name="Freeform 276"/>
              <p:cNvSpPr>
                <a:spLocks noChangeAspect="1"/>
              </p:cNvSpPr>
              <p:nvPr/>
            </p:nvSpPr>
            <p:spPr bwMode="auto">
              <a:xfrm>
                <a:off x="2713" y="2024"/>
                <a:ext cx="416" cy="417"/>
              </a:xfrm>
              <a:custGeom>
                <a:avLst/>
                <a:gdLst>
                  <a:gd name="T0" fmla="*/ 0 w 410"/>
                  <a:gd name="T1" fmla="*/ 216 h 415"/>
                  <a:gd name="T2" fmla="*/ 18 w 410"/>
                  <a:gd name="T3" fmla="*/ 239 h 415"/>
                  <a:gd name="T4" fmla="*/ 57 w 410"/>
                  <a:gd name="T5" fmla="*/ 265 h 415"/>
                  <a:gd name="T6" fmla="*/ 91 w 410"/>
                  <a:gd name="T7" fmla="*/ 289 h 415"/>
                  <a:gd name="T8" fmla="*/ 120 w 410"/>
                  <a:gd name="T9" fmla="*/ 313 h 415"/>
                  <a:gd name="T10" fmla="*/ 150 w 410"/>
                  <a:gd name="T11" fmla="*/ 336 h 415"/>
                  <a:gd name="T12" fmla="*/ 179 w 410"/>
                  <a:gd name="T13" fmla="*/ 358 h 415"/>
                  <a:gd name="T14" fmla="*/ 195 w 410"/>
                  <a:gd name="T15" fmla="*/ 377 h 415"/>
                  <a:gd name="T16" fmla="*/ 233 w 410"/>
                  <a:gd name="T17" fmla="*/ 397 h 415"/>
                  <a:gd name="T18" fmla="*/ 257 w 410"/>
                  <a:gd name="T19" fmla="*/ 415 h 415"/>
                  <a:gd name="T20" fmla="*/ 289 w 410"/>
                  <a:gd name="T21" fmla="*/ 407 h 415"/>
                  <a:gd name="T22" fmla="*/ 321 w 410"/>
                  <a:gd name="T23" fmla="*/ 375 h 415"/>
                  <a:gd name="T24" fmla="*/ 366 w 410"/>
                  <a:gd name="T25" fmla="*/ 345 h 415"/>
                  <a:gd name="T26" fmla="*/ 410 w 410"/>
                  <a:gd name="T27" fmla="*/ 313 h 415"/>
                  <a:gd name="T28" fmla="*/ 379 w 410"/>
                  <a:gd name="T29" fmla="*/ 290 h 415"/>
                  <a:gd name="T30" fmla="*/ 358 w 410"/>
                  <a:gd name="T31" fmla="*/ 252 h 415"/>
                  <a:gd name="T32" fmla="*/ 367 w 410"/>
                  <a:gd name="T33" fmla="*/ 216 h 415"/>
                  <a:gd name="T34" fmla="*/ 357 w 410"/>
                  <a:gd name="T35" fmla="*/ 162 h 415"/>
                  <a:gd name="T36" fmla="*/ 353 w 410"/>
                  <a:gd name="T37" fmla="*/ 135 h 415"/>
                  <a:gd name="T38" fmla="*/ 333 w 410"/>
                  <a:gd name="T39" fmla="*/ 95 h 415"/>
                  <a:gd name="T40" fmla="*/ 325 w 410"/>
                  <a:gd name="T41" fmla="*/ 56 h 415"/>
                  <a:gd name="T42" fmla="*/ 332 w 410"/>
                  <a:gd name="T43" fmla="*/ 7 h 415"/>
                  <a:gd name="T44" fmla="*/ 306 w 410"/>
                  <a:gd name="T45" fmla="*/ 0 h 415"/>
                  <a:gd name="T46" fmla="*/ 269 w 410"/>
                  <a:gd name="T47" fmla="*/ 3 h 415"/>
                  <a:gd name="T48" fmla="*/ 226 w 410"/>
                  <a:gd name="T49" fmla="*/ 5 h 415"/>
                  <a:gd name="T50" fmla="*/ 176 w 410"/>
                  <a:gd name="T51" fmla="*/ 19 h 415"/>
                  <a:gd name="T52" fmla="*/ 148 w 410"/>
                  <a:gd name="T53" fmla="*/ 33 h 415"/>
                  <a:gd name="T54" fmla="*/ 133 w 410"/>
                  <a:gd name="T55" fmla="*/ 48 h 415"/>
                  <a:gd name="T56" fmla="*/ 139 w 410"/>
                  <a:gd name="T57" fmla="*/ 83 h 415"/>
                  <a:gd name="T58" fmla="*/ 148 w 410"/>
                  <a:gd name="T59" fmla="*/ 109 h 415"/>
                  <a:gd name="T60" fmla="*/ 99 w 410"/>
                  <a:gd name="T61" fmla="*/ 122 h 415"/>
                  <a:gd name="T62" fmla="*/ 86 w 410"/>
                  <a:gd name="T63" fmla="*/ 146 h 415"/>
                  <a:gd name="T64" fmla="*/ 55 w 410"/>
                  <a:gd name="T65" fmla="*/ 164 h 415"/>
                  <a:gd name="T66" fmla="*/ 21 w 410"/>
                  <a:gd name="T67" fmla="*/ 18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0" h="415">
                    <a:moveTo>
                      <a:pt x="4" y="189"/>
                    </a:moveTo>
                    <a:lnTo>
                      <a:pt x="0" y="216"/>
                    </a:lnTo>
                    <a:lnTo>
                      <a:pt x="0" y="225"/>
                    </a:lnTo>
                    <a:lnTo>
                      <a:pt x="18" y="239"/>
                    </a:lnTo>
                    <a:lnTo>
                      <a:pt x="38" y="252"/>
                    </a:lnTo>
                    <a:lnTo>
                      <a:pt x="57" y="265"/>
                    </a:lnTo>
                    <a:lnTo>
                      <a:pt x="75" y="278"/>
                    </a:lnTo>
                    <a:lnTo>
                      <a:pt x="91" y="289"/>
                    </a:lnTo>
                    <a:lnTo>
                      <a:pt x="105" y="301"/>
                    </a:lnTo>
                    <a:lnTo>
                      <a:pt x="120" y="313"/>
                    </a:lnTo>
                    <a:lnTo>
                      <a:pt x="136" y="324"/>
                    </a:lnTo>
                    <a:lnTo>
                      <a:pt x="150" y="336"/>
                    </a:lnTo>
                    <a:lnTo>
                      <a:pt x="165" y="347"/>
                    </a:lnTo>
                    <a:lnTo>
                      <a:pt x="179" y="358"/>
                    </a:lnTo>
                    <a:lnTo>
                      <a:pt x="195" y="369"/>
                    </a:lnTo>
                    <a:lnTo>
                      <a:pt x="195" y="377"/>
                    </a:lnTo>
                    <a:lnTo>
                      <a:pt x="205" y="385"/>
                    </a:lnTo>
                    <a:lnTo>
                      <a:pt x="233" y="397"/>
                    </a:lnTo>
                    <a:lnTo>
                      <a:pt x="234" y="415"/>
                    </a:lnTo>
                    <a:lnTo>
                      <a:pt x="257" y="415"/>
                    </a:lnTo>
                    <a:lnTo>
                      <a:pt x="272" y="412"/>
                    </a:lnTo>
                    <a:lnTo>
                      <a:pt x="289" y="407"/>
                    </a:lnTo>
                    <a:lnTo>
                      <a:pt x="304" y="392"/>
                    </a:lnTo>
                    <a:lnTo>
                      <a:pt x="321" y="375"/>
                    </a:lnTo>
                    <a:lnTo>
                      <a:pt x="344" y="360"/>
                    </a:lnTo>
                    <a:lnTo>
                      <a:pt x="366" y="345"/>
                    </a:lnTo>
                    <a:lnTo>
                      <a:pt x="389" y="328"/>
                    </a:lnTo>
                    <a:lnTo>
                      <a:pt x="410" y="313"/>
                    </a:lnTo>
                    <a:lnTo>
                      <a:pt x="402" y="295"/>
                    </a:lnTo>
                    <a:lnTo>
                      <a:pt x="379" y="290"/>
                    </a:lnTo>
                    <a:lnTo>
                      <a:pt x="371" y="271"/>
                    </a:lnTo>
                    <a:lnTo>
                      <a:pt x="358" y="252"/>
                    </a:lnTo>
                    <a:lnTo>
                      <a:pt x="367" y="243"/>
                    </a:lnTo>
                    <a:lnTo>
                      <a:pt x="367" y="216"/>
                    </a:lnTo>
                    <a:lnTo>
                      <a:pt x="366" y="190"/>
                    </a:lnTo>
                    <a:lnTo>
                      <a:pt x="357" y="162"/>
                    </a:lnTo>
                    <a:lnTo>
                      <a:pt x="359" y="156"/>
                    </a:lnTo>
                    <a:lnTo>
                      <a:pt x="353" y="135"/>
                    </a:lnTo>
                    <a:lnTo>
                      <a:pt x="348" y="113"/>
                    </a:lnTo>
                    <a:lnTo>
                      <a:pt x="333" y="95"/>
                    </a:lnTo>
                    <a:lnTo>
                      <a:pt x="317" y="73"/>
                    </a:lnTo>
                    <a:lnTo>
                      <a:pt x="325" y="56"/>
                    </a:lnTo>
                    <a:lnTo>
                      <a:pt x="334" y="39"/>
                    </a:lnTo>
                    <a:lnTo>
                      <a:pt x="332" y="7"/>
                    </a:lnTo>
                    <a:lnTo>
                      <a:pt x="336" y="0"/>
                    </a:lnTo>
                    <a:lnTo>
                      <a:pt x="306" y="0"/>
                    </a:lnTo>
                    <a:lnTo>
                      <a:pt x="291" y="0"/>
                    </a:lnTo>
                    <a:lnTo>
                      <a:pt x="269" y="3"/>
                    </a:lnTo>
                    <a:lnTo>
                      <a:pt x="247" y="3"/>
                    </a:lnTo>
                    <a:lnTo>
                      <a:pt x="226" y="5"/>
                    </a:lnTo>
                    <a:lnTo>
                      <a:pt x="201" y="11"/>
                    </a:lnTo>
                    <a:lnTo>
                      <a:pt x="176" y="19"/>
                    </a:lnTo>
                    <a:lnTo>
                      <a:pt x="165" y="24"/>
                    </a:lnTo>
                    <a:lnTo>
                      <a:pt x="148" y="33"/>
                    </a:lnTo>
                    <a:lnTo>
                      <a:pt x="129" y="43"/>
                    </a:lnTo>
                    <a:lnTo>
                      <a:pt x="133" y="48"/>
                    </a:lnTo>
                    <a:lnTo>
                      <a:pt x="137" y="65"/>
                    </a:lnTo>
                    <a:lnTo>
                      <a:pt x="139" y="83"/>
                    </a:lnTo>
                    <a:lnTo>
                      <a:pt x="152" y="103"/>
                    </a:lnTo>
                    <a:lnTo>
                      <a:pt x="148" y="109"/>
                    </a:lnTo>
                    <a:lnTo>
                      <a:pt x="126" y="112"/>
                    </a:lnTo>
                    <a:lnTo>
                      <a:pt x="99" y="122"/>
                    </a:lnTo>
                    <a:lnTo>
                      <a:pt x="101" y="136"/>
                    </a:lnTo>
                    <a:lnTo>
                      <a:pt x="86" y="146"/>
                    </a:lnTo>
                    <a:lnTo>
                      <a:pt x="72" y="156"/>
                    </a:lnTo>
                    <a:lnTo>
                      <a:pt x="55" y="164"/>
                    </a:lnTo>
                    <a:lnTo>
                      <a:pt x="37" y="170"/>
                    </a:lnTo>
                    <a:lnTo>
                      <a:pt x="21" y="180"/>
                    </a:lnTo>
                    <a:lnTo>
                      <a:pt x="4" y="189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4" name="Freeform 277"/>
              <p:cNvSpPr>
                <a:spLocks noChangeAspect="1"/>
              </p:cNvSpPr>
              <p:nvPr/>
            </p:nvSpPr>
            <p:spPr bwMode="auto">
              <a:xfrm>
                <a:off x="3129" y="3027"/>
                <a:ext cx="248" cy="283"/>
              </a:xfrm>
              <a:custGeom>
                <a:avLst/>
                <a:gdLst>
                  <a:gd name="T0" fmla="*/ 250 w 250"/>
                  <a:gd name="T1" fmla="*/ 164 h 281"/>
                  <a:gd name="T2" fmla="*/ 229 w 250"/>
                  <a:gd name="T3" fmla="*/ 166 h 281"/>
                  <a:gd name="T4" fmla="*/ 209 w 250"/>
                  <a:gd name="T5" fmla="*/ 167 h 281"/>
                  <a:gd name="T6" fmla="*/ 208 w 250"/>
                  <a:gd name="T7" fmla="*/ 184 h 281"/>
                  <a:gd name="T8" fmla="*/ 208 w 250"/>
                  <a:gd name="T9" fmla="*/ 203 h 281"/>
                  <a:gd name="T10" fmla="*/ 207 w 250"/>
                  <a:gd name="T11" fmla="*/ 222 h 281"/>
                  <a:gd name="T12" fmla="*/ 207 w 250"/>
                  <a:gd name="T13" fmla="*/ 241 h 281"/>
                  <a:gd name="T14" fmla="*/ 221 w 250"/>
                  <a:gd name="T15" fmla="*/ 257 h 281"/>
                  <a:gd name="T16" fmla="*/ 236 w 250"/>
                  <a:gd name="T17" fmla="*/ 275 h 281"/>
                  <a:gd name="T18" fmla="*/ 205 w 250"/>
                  <a:gd name="T19" fmla="*/ 278 h 281"/>
                  <a:gd name="T20" fmla="*/ 175 w 250"/>
                  <a:gd name="T21" fmla="*/ 281 h 281"/>
                  <a:gd name="T22" fmla="*/ 156 w 250"/>
                  <a:gd name="T23" fmla="*/ 278 h 281"/>
                  <a:gd name="T24" fmla="*/ 137 w 250"/>
                  <a:gd name="T25" fmla="*/ 274 h 281"/>
                  <a:gd name="T26" fmla="*/ 134 w 250"/>
                  <a:gd name="T27" fmla="*/ 268 h 281"/>
                  <a:gd name="T28" fmla="*/ 110 w 250"/>
                  <a:gd name="T29" fmla="*/ 268 h 281"/>
                  <a:gd name="T30" fmla="*/ 87 w 250"/>
                  <a:gd name="T31" fmla="*/ 267 h 281"/>
                  <a:gd name="T32" fmla="*/ 64 w 250"/>
                  <a:gd name="T33" fmla="*/ 267 h 281"/>
                  <a:gd name="T34" fmla="*/ 40 w 250"/>
                  <a:gd name="T35" fmla="*/ 266 h 281"/>
                  <a:gd name="T36" fmla="*/ 24 w 250"/>
                  <a:gd name="T37" fmla="*/ 259 h 281"/>
                  <a:gd name="T38" fmla="*/ 0 w 250"/>
                  <a:gd name="T39" fmla="*/ 266 h 281"/>
                  <a:gd name="T40" fmla="*/ 1 w 250"/>
                  <a:gd name="T41" fmla="*/ 247 h 281"/>
                  <a:gd name="T42" fmla="*/ 4 w 250"/>
                  <a:gd name="T43" fmla="*/ 228 h 281"/>
                  <a:gd name="T44" fmla="*/ 12 w 250"/>
                  <a:gd name="T45" fmla="*/ 199 h 281"/>
                  <a:gd name="T46" fmla="*/ 22 w 250"/>
                  <a:gd name="T47" fmla="*/ 170 h 281"/>
                  <a:gd name="T48" fmla="*/ 32 w 250"/>
                  <a:gd name="T49" fmla="*/ 155 h 281"/>
                  <a:gd name="T50" fmla="*/ 43 w 250"/>
                  <a:gd name="T51" fmla="*/ 138 h 281"/>
                  <a:gd name="T52" fmla="*/ 40 w 250"/>
                  <a:gd name="T53" fmla="*/ 107 h 281"/>
                  <a:gd name="T54" fmla="*/ 33 w 250"/>
                  <a:gd name="T55" fmla="*/ 89 h 281"/>
                  <a:gd name="T56" fmla="*/ 28 w 250"/>
                  <a:gd name="T57" fmla="*/ 72 h 281"/>
                  <a:gd name="T58" fmla="*/ 35 w 250"/>
                  <a:gd name="T59" fmla="*/ 61 h 281"/>
                  <a:gd name="T60" fmla="*/ 24 w 250"/>
                  <a:gd name="T61" fmla="*/ 33 h 281"/>
                  <a:gd name="T62" fmla="*/ 15 w 250"/>
                  <a:gd name="T63" fmla="*/ 4 h 281"/>
                  <a:gd name="T64" fmla="*/ 32 w 250"/>
                  <a:gd name="T65" fmla="*/ 0 h 281"/>
                  <a:gd name="T66" fmla="*/ 48 w 250"/>
                  <a:gd name="T67" fmla="*/ 0 h 281"/>
                  <a:gd name="T68" fmla="*/ 66 w 250"/>
                  <a:gd name="T69" fmla="*/ 1 h 281"/>
                  <a:gd name="T70" fmla="*/ 84 w 250"/>
                  <a:gd name="T71" fmla="*/ 2 h 281"/>
                  <a:gd name="T72" fmla="*/ 101 w 250"/>
                  <a:gd name="T73" fmla="*/ 2 h 281"/>
                  <a:gd name="T74" fmla="*/ 110 w 250"/>
                  <a:gd name="T75" fmla="*/ 24 h 281"/>
                  <a:gd name="T76" fmla="*/ 117 w 250"/>
                  <a:gd name="T77" fmla="*/ 46 h 281"/>
                  <a:gd name="T78" fmla="*/ 132 w 250"/>
                  <a:gd name="T79" fmla="*/ 52 h 281"/>
                  <a:gd name="T80" fmla="*/ 157 w 250"/>
                  <a:gd name="T81" fmla="*/ 46 h 281"/>
                  <a:gd name="T82" fmla="*/ 161 w 250"/>
                  <a:gd name="T83" fmla="*/ 26 h 281"/>
                  <a:gd name="T84" fmla="*/ 182 w 250"/>
                  <a:gd name="T85" fmla="*/ 28 h 281"/>
                  <a:gd name="T86" fmla="*/ 181 w 250"/>
                  <a:gd name="T87" fmla="*/ 33 h 281"/>
                  <a:gd name="T88" fmla="*/ 208 w 250"/>
                  <a:gd name="T89" fmla="*/ 36 h 281"/>
                  <a:gd name="T90" fmla="*/ 208 w 250"/>
                  <a:gd name="T91" fmla="*/ 64 h 281"/>
                  <a:gd name="T92" fmla="*/ 209 w 250"/>
                  <a:gd name="T93" fmla="*/ 91 h 281"/>
                  <a:gd name="T94" fmla="*/ 216 w 250"/>
                  <a:gd name="T95" fmla="*/ 115 h 281"/>
                  <a:gd name="T96" fmla="*/ 217 w 250"/>
                  <a:gd name="T97" fmla="*/ 124 h 281"/>
                  <a:gd name="T98" fmla="*/ 234 w 250"/>
                  <a:gd name="T99" fmla="*/ 120 h 281"/>
                  <a:gd name="T100" fmla="*/ 250 w 250"/>
                  <a:gd name="T101" fmla="*/ 117 h 281"/>
                  <a:gd name="T102" fmla="*/ 250 w 250"/>
                  <a:gd name="T103" fmla="*/ 140 h 281"/>
                  <a:gd name="T104" fmla="*/ 250 w 250"/>
                  <a:gd name="T105" fmla="*/ 16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0" h="281">
                    <a:moveTo>
                      <a:pt x="250" y="164"/>
                    </a:moveTo>
                    <a:lnTo>
                      <a:pt x="229" y="166"/>
                    </a:lnTo>
                    <a:lnTo>
                      <a:pt x="209" y="167"/>
                    </a:lnTo>
                    <a:lnTo>
                      <a:pt x="208" y="184"/>
                    </a:lnTo>
                    <a:lnTo>
                      <a:pt x="208" y="203"/>
                    </a:lnTo>
                    <a:lnTo>
                      <a:pt x="207" y="222"/>
                    </a:lnTo>
                    <a:lnTo>
                      <a:pt x="207" y="241"/>
                    </a:lnTo>
                    <a:lnTo>
                      <a:pt x="221" y="257"/>
                    </a:lnTo>
                    <a:lnTo>
                      <a:pt x="236" y="275"/>
                    </a:lnTo>
                    <a:lnTo>
                      <a:pt x="205" y="278"/>
                    </a:lnTo>
                    <a:lnTo>
                      <a:pt x="175" y="281"/>
                    </a:lnTo>
                    <a:lnTo>
                      <a:pt x="156" y="278"/>
                    </a:lnTo>
                    <a:lnTo>
                      <a:pt x="137" y="274"/>
                    </a:lnTo>
                    <a:lnTo>
                      <a:pt x="134" y="268"/>
                    </a:lnTo>
                    <a:lnTo>
                      <a:pt x="110" y="268"/>
                    </a:lnTo>
                    <a:lnTo>
                      <a:pt x="87" y="267"/>
                    </a:lnTo>
                    <a:lnTo>
                      <a:pt x="64" y="267"/>
                    </a:lnTo>
                    <a:lnTo>
                      <a:pt x="40" y="266"/>
                    </a:lnTo>
                    <a:lnTo>
                      <a:pt x="24" y="259"/>
                    </a:lnTo>
                    <a:lnTo>
                      <a:pt x="0" y="266"/>
                    </a:lnTo>
                    <a:lnTo>
                      <a:pt x="1" y="247"/>
                    </a:lnTo>
                    <a:lnTo>
                      <a:pt x="4" y="228"/>
                    </a:lnTo>
                    <a:lnTo>
                      <a:pt x="12" y="199"/>
                    </a:lnTo>
                    <a:lnTo>
                      <a:pt x="22" y="170"/>
                    </a:lnTo>
                    <a:lnTo>
                      <a:pt x="32" y="155"/>
                    </a:lnTo>
                    <a:lnTo>
                      <a:pt x="43" y="138"/>
                    </a:lnTo>
                    <a:lnTo>
                      <a:pt x="40" y="107"/>
                    </a:lnTo>
                    <a:lnTo>
                      <a:pt x="33" y="89"/>
                    </a:lnTo>
                    <a:lnTo>
                      <a:pt x="28" y="72"/>
                    </a:lnTo>
                    <a:lnTo>
                      <a:pt x="35" y="61"/>
                    </a:lnTo>
                    <a:lnTo>
                      <a:pt x="24" y="33"/>
                    </a:lnTo>
                    <a:lnTo>
                      <a:pt x="15" y="4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66" y="1"/>
                    </a:lnTo>
                    <a:lnTo>
                      <a:pt x="84" y="2"/>
                    </a:lnTo>
                    <a:lnTo>
                      <a:pt x="101" y="2"/>
                    </a:lnTo>
                    <a:lnTo>
                      <a:pt x="110" y="24"/>
                    </a:lnTo>
                    <a:lnTo>
                      <a:pt x="117" y="46"/>
                    </a:lnTo>
                    <a:lnTo>
                      <a:pt x="132" y="52"/>
                    </a:lnTo>
                    <a:lnTo>
                      <a:pt x="157" y="46"/>
                    </a:lnTo>
                    <a:lnTo>
                      <a:pt x="161" y="26"/>
                    </a:lnTo>
                    <a:lnTo>
                      <a:pt x="182" y="28"/>
                    </a:lnTo>
                    <a:lnTo>
                      <a:pt x="181" y="33"/>
                    </a:lnTo>
                    <a:lnTo>
                      <a:pt x="208" y="36"/>
                    </a:lnTo>
                    <a:lnTo>
                      <a:pt x="208" y="64"/>
                    </a:lnTo>
                    <a:lnTo>
                      <a:pt x="209" y="91"/>
                    </a:lnTo>
                    <a:lnTo>
                      <a:pt x="216" y="115"/>
                    </a:lnTo>
                    <a:lnTo>
                      <a:pt x="217" y="124"/>
                    </a:lnTo>
                    <a:lnTo>
                      <a:pt x="234" y="120"/>
                    </a:lnTo>
                    <a:lnTo>
                      <a:pt x="250" y="117"/>
                    </a:lnTo>
                    <a:lnTo>
                      <a:pt x="250" y="140"/>
                    </a:lnTo>
                    <a:lnTo>
                      <a:pt x="250" y="164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5" name="Freeform 278"/>
              <p:cNvSpPr>
                <a:spLocks noChangeAspect="1"/>
              </p:cNvSpPr>
              <p:nvPr/>
            </p:nvSpPr>
            <p:spPr bwMode="auto">
              <a:xfrm>
                <a:off x="3138" y="2995"/>
                <a:ext cx="23" cy="30"/>
              </a:xfrm>
              <a:custGeom>
                <a:avLst/>
                <a:gdLst>
                  <a:gd name="T0" fmla="*/ 3 w 22"/>
                  <a:gd name="T1" fmla="*/ 30 h 30"/>
                  <a:gd name="T2" fmla="*/ 0 w 22"/>
                  <a:gd name="T3" fmla="*/ 12 h 30"/>
                  <a:gd name="T4" fmla="*/ 14 w 22"/>
                  <a:gd name="T5" fmla="*/ 0 h 30"/>
                  <a:gd name="T6" fmla="*/ 22 w 22"/>
                  <a:gd name="T7" fmla="*/ 3 h 30"/>
                  <a:gd name="T8" fmla="*/ 12 w 22"/>
                  <a:gd name="T9" fmla="*/ 10 h 30"/>
                  <a:gd name="T10" fmla="*/ 10 w 22"/>
                  <a:gd name="T11" fmla="*/ 29 h 30"/>
                  <a:gd name="T12" fmla="*/ 3 w 2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0">
                    <a:moveTo>
                      <a:pt x="3" y="30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12" y="10"/>
                    </a:lnTo>
                    <a:lnTo>
                      <a:pt x="10" y="29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6" name="Freeform 279"/>
              <p:cNvSpPr>
                <a:spLocks noChangeAspect="1"/>
              </p:cNvSpPr>
              <p:nvPr/>
            </p:nvSpPr>
            <p:spPr bwMode="auto">
              <a:xfrm>
                <a:off x="3089" y="2835"/>
                <a:ext cx="38" cy="32"/>
              </a:xfrm>
              <a:custGeom>
                <a:avLst/>
                <a:gdLst>
                  <a:gd name="T0" fmla="*/ 6 w 38"/>
                  <a:gd name="T1" fmla="*/ 32 h 32"/>
                  <a:gd name="T2" fmla="*/ 0 w 38"/>
                  <a:gd name="T3" fmla="*/ 29 h 32"/>
                  <a:gd name="T4" fmla="*/ 1 w 38"/>
                  <a:gd name="T5" fmla="*/ 20 h 32"/>
                  <a:gd name="T6" fmla="*/ 6 w 38"/>
                  <a:gd name="T7" fmla="*/ 0 h 32"/>
                  <a:gd name="T8" fmla="*/ 21 w 38"/>
                  <a:gd name="T9" fmla="*/ 2 h 32"/>
                  <a:gd name="T10" fmla="*/ 37 w 38"/>
                  <a:gd name="T11" fmla="*/ 4 h 32"/>
                  <a:gd name="T12" fmla="*/ 38 w 38"/>
                  <a:gd name="T13" fmla="*/ 32 h 32"/>
                  <a:gd name="T14" fmla="*/ 21 w 38"/>
                  <a:gd name="T15" fmla="*/ 32 h 32"/>
                  <a:gd name="T16" fmla="*/ 6 w 38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2">
                    <a:moveTo>
                      <a:pt x="6" y="32"/>
                    </a:moveTo>
                    <a:lnTo>
                      <a:pt x="0" y="29"/>
                    </a:lnTo>
                    <a:lnTo>
                      <a:pt x="1" y="20"/>
                    </a:lnTo>
                    <a:lnTo>
                      <a:pt x="6" y="0"/>
                    </a:lnTo>
                    <a:lnTo>
                      <a:pt x="21" y="2"/>
                    </a:lnTo>
                    <a:lnTo>
                      <a:pt x="37" y="4"/>
                    </a:lnTo>
                    <a:lnTo>
                      <a:pt x="38" y="32"/>
                    </a:lnTo>
                    <a:lnTo>
                      <a:pt x="21" y="32"/>
                    </a:lnTo>
                    <a:lnTo>
                      <a:pt x="6" y="32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7" name="Freeform 280"/>
              <p:cNvSpPr>
                <a:spLocks noChangeAspect="1"/>
              </p:cNvSpPr>
              <p:nvPr/>
            </p:nvSpPr>
            <p:spPr bwMode="auto">
              <a:xfrm>
                <a:off x="3064" y="2801"/>
                <a:ext cx="13" cy="12"/>
              </a:xfrm>
              <a:custGeom>
                <a:avLst/>
                <a:gdLst>
                  <a:gd name="T0" fmla="*/ 10 w 10"/>
                  <a:gd name="T1" fmla="*/ 1 h 12"/>
                  <a:gd name="T2" fmla="*/ 6 w 10"/>
                  <a:gd name="T3" fmla="*/ 0 h 12"/>
                  <a:gd name="T4" fmla="*/ 0 w 10"/>
                  <a:gd name="T5" fmla="*/ 12 h 12"/>
                  <a:gd name="T6" fmla="*/ 10 w 10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10" y="1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8" name="Freeform 281"/>
              <p:cNvSpPr>
                <a:spLocks noChangeAspect="1"/>
              </p:cNvSpPr>
              <p:nvPr/>
            </p:nvSpPr>
            <p:spPr bwMode="auto">
              <a:xfrm>
                <a:off x="3064" y="2839"/>
                <a:ext cx="117" cy="143"/>
              </a:xfrm>
              <a:custGeom>
                <a:avLst/>
                <a:gdLst>
                  <a:gd name="T0" fmla="*/ 20 w 116"/>
                  <a:gd name="T1" fmla="*/ 27 h 143"/>
                  <a:gd name="T2" fmla="*/ 17 w 116"/>
                  <a:gd name="T3" fmla="*/ 36 h 143"/>
                  <a:gd name="T4" fmla="*/ 11 w 116"/>
                  <a:gd name="T5" fmla="*/ 37 h 143"/>
                  <a:gd name="T6" fmla="*/ 24 w 116"/>
                  <a:gd name="T7" fmla="*/ 47 h 143"/>
                  <a:gd name="T8" fmla="*/ 12 w 116"/>
                  <a:gd name="T9" fmla="*/ 46 h 143"/>
                  <a:gd name="T10" fmla="*/ 6 w 116"/>
                  <a:gd name="T11" fmla="*/ 68 h 143"/>
                  <a:gd name="T12" fmla="*/ 0 w 116"/>
                  <a:gd name="T13" fmla="*/ 68 h 143"/>
                  <a:gd name="T14" fmla="*/ 9 w 116"/>
                  <a:gd name="T15" fmla="*/ 83 h 143"/>
                  <a:gd name="T16" fmla="*/ 13 w 116"/>
                  <a:gd name="T17" fmla="*/ 89 h 143"/>
                  <a:gd name="T18" fmla="*/ 6 w 116"/>
                  <a:gd name="T19" fmla="*/ 82 h 143"/>
                  <a:gd name="T20" fmla="*/ 15 w 116"/>
                  <a:gd name="T21" fmla="*/ 96 h 143"/>
                  <a:gd name="T22" fmla="*/ 12 w 116"/>
                  <a:gd name="T23" fmla="*/ 95 h 143"/>
                  <a:gd name="T24" fmla="*/ 24 w 116"/>
                  <a:gd name="T25" fmla="*/ 111 h 143"/>
                  <a:gd name="T26" fmla="*/ 22 w 116"/>
                  <a:gd name="T27" fmla="*/ 110 h 143"/>
                  <a:gd name="T28" fmla="*/ 35 w 116"/>
                  <a:gd name="T29" fmla="*/ 126 h 143"/>
                  <a:gd name="T30" fmla="*/ 48 w 116"/>
                  <a:gd name="T31" fmla="*/ 143 h 143"/>
                  <a:gd name="T32" fmla="*/ 55 w 116"/>
                  <a:gd name="T33" fmla="*/ 133 h 143"/>
                  <a:gd name="T34" fmla="*/ 60 w 116"/>
                  <a:gd name="T35" fmla="*/ 136 h 143"/>
                  <a:gd name="T36" fmla="*/ 64 w 116"/>
                  <a:gd name="T37" fmla="*/ 132 h 143"/>
                  <a:gd name="T38" fmla="*/ 60 w 116"/>
                  <a:gd name="T39" fmla="*/ 122 h 143"/>
                  <a:gd name="T40" fmla="*/ 58 w 116"/>
                  <a:gd name="T41" fmla="*/ 116 h 143"/>
                  <a:gd name="T42" fmla="*/ 57 w 116"/>
                  <a:gd name="T43" fmla="*/ 110 h 143"/>
                  <a:gd name="T44" fmla="*/ 76 w 116"/>
                  <a:gd name="T45" fmla="*/ 107 h 143"/>
                  <a:gd name="T46" fmla="*/ 78 w 116"/>
                  <a:gd name="T47" fmla="*/ 93 h 143"/>
                  <a:gd name="T48" fmla="*/ 89 w 116"/>
                  <a:gd name="T49" fmla="*/ 106 h 143"/>
                  <a:gd name="T50" fmla="*/ 101 w 116"/>
                  <a:gd name="T51" fmla="*/ 102 h 143"/>
                  <a:gd name="T52" fmla="*/ 104 w 116"/>
                  <a:gd name="T53" fmla="*/ 109 h 143"/>
                  <a:gd name="T54" fmla="*/ 111 w 116"/>
                  <a:gd name="T55" fmla="*/ 102 h 143"/>
                  <a:gd name="T56" fmla="*/ 116 w 116"/>
                  <a:gd name="T57" fmla="*/ 70 h 143"/>
                  <a:gd name="T58" fmla="*/ 105 w 116"/>
                  <a:gd name="T59" fmla="*/ 49 h 143"/>
                  <a:gd name="T60" fmla="*/ 114 w 116"/>
                  <a:gd name="T61" fmla="*/ 36 h 143"/>
                  <a:gd name="T62" fmla="*/ 113 w 116"/>
                  <a:gd name="T63" fmla="*/ 20 h 143"/>
                  <a:gd name="T64" fmla="*/ 90 w 116"/>
                  <a:gd name="T65" fmla="*/ 22 h 143"/>
                  <a:gd name="T66" fmla="*/ 92 w 116"/>
                  <a:gd name="T67" fmla="*/ 0 h 143"/>
                  <a:gd name="T68" fmla="*/ 73 w 116"/>
                  <a:gd name="T69" fmla="*/ 0 h 143"/>
                  <a:gd name="T70" fmla="*/ 52 w 116"/>
                  <a:gd name="T71" fmla="*/ 0 h 143"/>
                  <a:gd name="T72" fmla="*/ 53 w 116"/>
                  <a:gd name="T73" fmla="*/ 28 h 143"/>
                  <a:gd name="T74" fmla="*/ 36 w 116"/>
                  <a:gd name="T75" fmla="*/ 28 h 143"/>
                  <a:gd name="T76" fmla="*/ 21 w 116"/>
                  <a:gd name="T77" fmla="*/ 28 h 143"/>
                  <a:gd name="T78" fmla="*/ 20 w 116"/>
                  <a:gd name="T79" fmla="*/ 2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6" h="143">
                    <a:moveTo>
                      <a:pt x="20" y="27"/>
                    </a:moveTo>
                    <a:lnTo>
                      <a:pt x="17" y="36"/>
                    </a:lnTo>
                    <a:lnTo>
                      <a:pt x="11" y="37"/>
                    </a:lnTo>
                    <a:lnTo>
                      <a:pt x="24" y="47"/>
                    </a:lnTo>
                    <a:lnTo>
                      <a:pt x="12" y="46"/>
                    </a:lnTo>
                    <a:lnTo>
                      <a:pt x="6" y="68"/>
                    </a:lnTo>
                    <a:lnTo>
                      <a:pt x="0" y="68"/>
                    </a:lnTo>
                    <a:lnTo>
                      <a:pt x="9" y="83"/>
                    </a:lnTo>
                    <a:lnTo>
                      <a:pt x="13" y="89"/>
                    </a:lnTo>
                    <a:lnTo>
                      <a:pt x="6" y="82"/>
                    </a:lnTo>
                    <a:lnTo>
                      <a:pt x="15" y="96"/>
                    </a:lnTo>
                    <a:lnTo>
                      <a:pt x="12" y="95"/>
                    </a:lnTo>
                    <a:lnTo>
                      <a:pt x="24" y="111"/>
                    </a:lnTo>
                    <a:lnTo>
                      <a:pt x="22" y="110"/>
                    </a:lnTo>
                    <a:lnTo>
                      <a:pt x="35" y="126"/>
                    </a:lnTo>
                    <a:lnTo>
                      <a:pt x="48" y="143"/>
                    </a:lnTo>
                    <a:lnTo>
                      <a:pt x="55" y="133"/>
                    </a:lnTo>
                    <a:lnTo>
                      <a:pt x="60" y="136"/>
                    </a:lnTo>
                    <a:lnTo>
                      <a:pt x="64" y="132"/>
                    </a:lnTo>
                    <a:lnTo>
                      <a:pt x="60" y="122"/>
                    </a:lnTo>
                    <a:lnTo>
                      <a:pt x="58" y="116"/>
                    </a:lnTo>
                    <a:lnTo>
                      <a:pt x="57" y="110"/>
                    </a:lnTo>
                    <a:lnTo>
                      <a:pt x="76" y="107"/>
                    </a:lnTo>
                    <a:lnTo>
                      <a:pt x="78" y="93"/>
                    </a:lnTo>
                    <a:lnTo>
                      <a:pt x="89" y="106"/>
                    </a:lnTo>
                    <a:lnTo>
                      <a:pt x="101" y="102"/>
                    </a:lnTo>
                    <a:lnTo>
                      <a:pt x="104" y="109"/>
                    </a:lnTo>
                    <a:lnTo>
                      <a:pt x="111" y="102"/>
                    </a:lnTo>
                    <a:lnTo>
                      <a:pt x="116" y="70"/>
                    </a:lnTo>
                    <a:lnTo>
                      <a:pt x="105" y="49"/>
                    </a:lnTo>
                    <a:lnTo>
                      <a:pt x="114" y="36"/>
                    </a:lnTo>
                    <a:lnTo>
                      <a:pt x="113" y="20"/>
                    </a:lnTo>
                    <a:lnTo>
                      <a:pt x="90" y="22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2" y="0"/>
                    </a:lnTo>
                    <a:lnTo>
                      <a:pt x="53" y="28"/>
                    </a:lnTo>
                    <a:lnTo>
                      <a:pt x="36" y="28"/>
                    </a:lnTo>
                    <a:lnTo>
                      <a:pt x="21" y="28"/>
                    </a:lnTo>
                    <a:lnTo>
                      <a:pt x="20" y="27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9" name="Freeform 282"/>
              <p:cNvSpPr>
                <a:spLocks noChangeAspect="1"/>
              </p:cNvSpPr>
              <p:nvPr/>
            </p:nvSpPr>
            <p:spPr bwMode="auto">
              <a:xfrm>
                <a:off x="3025" y="2880"/>
                <a:ext cx="9" cy="9"/>
              </a:xfrm>
              <a:custGeom>
                <a:avLst/>
                <a:gdLst>
                  <a:gd name="T0" fmla="*/ 6 w 6"/>
                  <a:gd name="T1" fmla="*/ 4 h 9"/>
                  <a:gd name="T2" fmla="*/ 1 w 6"/>
                  <a:gd name="T3" fmla="*/ 9 h 9"/>
                  <a:gd name="T4" fmla="*/ 0 w 6"/>
                  <a:gd name="T5" fmla="*/ 5 h 9"/>
                  <a:gd name="T6" fmla="*/ 2 w 6"/>
                  <a:gd name="T7" fmla="*/ 0 h 9"/>
                  <a:gd name="T8" fmla="*/ 6 w 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4"/>
                    </a:moveTo>
                    <a:lnTo>
                      <a:pt x="1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0" name="Freeform 283"/>
              <p:cNvSpPr>
                <a:spLocks noChangeAspect="1"/>
              </p:cNvSpPr>
              <p:nvPr/>
            </p:nvSpPr>
            <p:spPr bwMode="auto">
              <a:xfrm>
                <a:off x="3494" y="2913"/>
                <a:ext cx="221" cy="251"/>
              </a:xfrm>
              <a:custGeom>
                <a:avLst/>
                <a:gdLst>
                  <a:gd name="T0" fmla="*/ 168 w 221"/>
                  <a:gd name="T1" fmla="*/ 56 h 250"/>
                  <a:gd name="T2" fmla="*/ 167 w 221"/>
                  <a:gd name="T3" fmla="*/ 47 h 250"/>
                  <a:gd name="T4" fmla="*/ 149 w 221"/>
                  <a:gd name="T5" fmla="*/ 36 h 250"/>
                  <a:gd name="T6" fmla="*/ 129 w 221"/>
                  <a:gd name="T7" fmla="*/ 24 h 250"/>
                  <a:gd name="T8" fmla="*/ 110 w 221"/>
                  <a:gd name="T9" fmla="*/ 11 h 250"/>
                  <a:gd name="T10" fmla="*/ 92 w 221"/>
                  <a:gd name="T11" fmla="*/ 0 h 250"/>
                  <a:gd name="T12" fmla="*/ 74 w 221"/>
                  <a:gd name="T13" fmla="*/ 0 h 250"/>
                  <a:gd name="T14" fmla="*/ 57 w 221"/>
                  <a:gd name="T15" fmla="*/ 1 h 250"/>
                  <a:gd name="T16" fmla="*/ 39 w 221"/>
                  <a:gd name="T17" fmla="*/ 1 h 250"/>
                  <a:gd name="T18" fmla="*/ 22 w 221"/>
                  <a:gd name="T19" fmla="*/ 1 h 250"/>
                  <a:gd name="T20" fmla="*/ 29 w 221"/>
                  <a:gd name="T21" fmla="*/ 30 h 250"/>
                  <a:gd name="T22" fmla="*/ 23 w 221"/>
                  <a:gd name="T23" fmla="*/ 33 h 250"/>
                  <a:gd name="T24" fmla="*/ 23 w 221"/>
                  <a:gd name="T25" fmla="*/ 44 h 250"/>
                  <a:gd name="T26" fmla="*/ 28 w 221"/>
                  <a:gd name="T27" fmla="*/ 52 h 250"/>
                  <a:gd name="T28" fmla="*/ 16 w 221"/>
                  <a:gd name="T29" fmla="*/ 67 h 250"/>
                  <a:gd name="T30" fmla="*/ 4 w 221"/>
                  <a:gd name="T31" fmla="*/ 81 h 250"/>
                  <a:gd name="T32" fmla="*/ 0 w 221"/>
                  <a:gd name="T33" fmla="*/ 81 h 250"/>
                  <a:gd name="T34" fmla="*/ 1 w 221"/>
                  <a:gd name="T35" fmla="*/ 97 h 250"/>
                  <a:gd name="T36" fmla="*/ 1 w 221"/>
                  <a:gd name="T37" fmla="*/ 115 h 250"/>
                  <a:gd name="T38" fmla="*/ 9 w 221"/>
                  <a:gd name="T39" fmla="*/ 135 h 250"/>
                  <a:gd name="T40" fmla="*/ 17 w 221"/>
                  <a:gd name="T41" fmla="*/ 152 h 250"/>
                  <a:gd name="T42" fmla="*/ 26 w 221"/>
                  <a:gd name="T43" fmla="*/ 168 h 250"/>
                  <a:gd name="T44" fmla="*/ 27 w 221"/>
                  <a:gd name="T45" fmla="*/ 171 h 250"/>
                  <a:gd name="T46" fmla="*/ 48 w 221"/>
                  <a:gd name="T47" fmla="*/ 184 h 250"/>
                  <a:gd name="T48" fmla="*/ 69 w 221"/>
                  <a:gd name="T49" fmla="*/ 197 h 250"/>
                  <a:gd name="T50" fmla="*/ 90 w 221"/>
                  <a:gd name="T51" fmla="*/ 199 h 250"/>
                  <a:gd name="T52" fmla="*/ 97 w 221"/>
                  <a:gd name="T53" fmla="*/ 205 h 250"/>
                  <a:gd name="T54" fmla="*/ 104 w 221"/>
                  <a:gd name="T55" fmla="*/ 229 h 250"/>
                  <a:gd name="T56" fmla="*/ 109 w 221"/>
                  <a:gd name="T57" fmla="*/ 246 h 250"/>
                  <a:gd name="T58" fmla="*/ 118 w 221"/>
                  <a:gd name="T59" fmla="*/ 246 h 250"/>
                  <a:gd name="T60" fmla="*/ 130 w 221"/>
                  <a:gd name="T61" fmla="*/ 245 h 250"/>
                  <a:gd name="T62" fmla="*/ 153 w 221"/>
                  <a:gd name="T63" fmla="*/ 250 h 250"/>
                  <a:gd name="T64" fmla="*/ 168 w 221"/>
                  <a:gd name="T65" fmla="*/ 243 h 250"/>
                  <a:gd name="T66" fmla="*/ 178 w 221"/>
                  <a:gd name="T67" fmla="*/ 243 h 250"/>
                  <a:gd name="T68" fmla="*/ 200 w 221"/>
                  <a:gd name="T69" fmla="*/ 232 h 250"/>
                  <a:gd name="T70" fmla="*/ 221 w 221"/>
                  <a:gd name="T71" fmla="*/ 221 h 250"/>
                  <a:gd name="T72" fmla="*/ 208 w 221"/>
                  <a:gd name="T73" fmla="*/ 208 h 250"/>
                  <a:gd name="T74" fmla="*/ 203 w 221"/>
                  <a:gd name="T75" fmla="*/ 185 h 250"/>
                  <a:gd name="T76" fmla="*/ 201 w 221"/>
                  <a:gd name="T77" fmla="*/ 167 h 250"/>
                  <a:gd name="T78" fmla="*/ 199 w 221"/>
                  <a:gd name="T79" fmla="*/ 159 h 250"/>
                  <a:gd name="T80" fmla="*/ 203 w 221"/>
                  <a:gd name="T81" fmla="*/ 137 h 250"/>
                  <a:gd name="T82" fmla="*/ 190 w 221"/>
                  <a:gd name="T83" fmla="*/ 117 h 250"/>
                  <a:gd name="T84" fmla="*/ 199 w 221"/>
                  <a:gd name="T85" fmla="*/ 85 h 250"/>
                  <a:gd name="T86" fmla="*/ 184 w 221"/>
                  <a:gd name="T87" fmla="*/ 71 h 250"/>
                  <a:gd name="T88" fmla="*/ 168 w 221"/>
                  <a:gd name="T89" fmla="*/ 5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1" h="250">
                    <a:moveTo>
                      <a:pt x="168" y="56"/>
                    </a:moveTo>
                    <a:lnTo>
                      <a:pt x="167" y="47"/>
                    </a:lnTo>
                    <a:lnTo>
                      <a:pt x="149" y="36"/>
                    </a:lnTo>
                    <a:lnTo>
                      <a:pt x="129" y="24"/>
                    </a:lnTo>
                    <a:lnTo>
                      <a:pt x="110" y="11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7" y="1"/>
                    </a:lnTo>
                    <a:lnTo>
                      <a:pt x="39" y="1"/>
                    </a:lnTo>
                    <a:lnTo>
                      <a:pt x="22" y="1"/>
                    </a:lnTo>
                    <a:lnTo>
                      <a:pt x="29" y="30"/>
                    </a:lnTo>
                    <a:lnTo>
                      <a:pt x="23" y="33"/>
                    </a:lnTo>
                    <a:lnTo>
                      <a:pt x="23" y="44"/>
                    </a:lnTo>
                    <a:lnTo>
                      <a:pt x="28" y="52"/>
                    </a:lnTo>
                    <a:lnTo>
                      <a:pt x="16" y="67"/>
                    </a:lnTo>
                    <a:lnTo>
                      <a:pt x="4" y="81"/>
                    </a:lnTo>
                    <a:lnTo>
                      <a:pt x="0" y="81"/>
                    </a:lnTo>
                    <a:lnTo>
                      <a:pt x="1" y="97"/>
                    </a:lnTo>
                    <a:lnTo>
                      <a:pt x="1" y="115"/>
                    </a:lnTo>
                    <a:lnTo>
                      <a:pt x="9" y="135"/>
                    </a:lnTo>
                    <a:lnTo>
                      <a:pt x="17" y="152"/>
                    </a:lnTo>
                    <a:lnTo>
                      <a:pt x="26" y="168"/>
                    </a:lnTo>
                    <a:lnTo>
                      <a:pt x="27" y="171"/>
                    </a:lnTo>
                    <a:lnTo>
                      <a:pt x="48" y="184"/>
                    </a:lnTo>
                    <a:lnTo>
                      <a:pt x="69" y="197"/>
                    </a:lnTo>
                    <a:lnTo>
                      <a:pt x="90" y="199"/>
                    </a:lnTo>
                    <a:lnTo>
                      <a:pt x="97" y="205"/>
                    </a:lnTo>
                    <a:lnTo>
                      <a:pt x="104" y="229"/>
                    </a:lnTo>
                    <a:lnTo>
                      <a:pt x="109" y="246"/>
                    </a:lnTo>
                    <a:lnTo>
                      <a:pt x="118" y="246"/>
                    </a:lnTo>
                    <a:lnTo>
                      <a:pt x="130" y="245"/>
                    </a:lnTo>
                    <a:lnTo>
                      <a:pt x="153" y="250"/>
                    </a:lnTo>
                    <a:lnTo>
                      <a:pt x="168" y="243"/>
                    </a:lnTo>
                    <a:lnTo>
                      <a:pt x="178" y="243"/>
                    </a:lnTo>
                    <a:lnTo>
                      <a:pt x="200" y="232"/>
                    </a:lnTo>
                    <a:lnTo>
                      <a:pt x="221" y="221"/>
                    </a:lnTo>
                    <a:lnTo>
                      <a:pt x="208" y="208"/>
                    </a:lnTo>
                    <a:lnTo>
                      <a:pt x="203" y="185"/>
                    </a:lnTo>
                    <a:lnTo>
                      <a:pt x="201" y="167"/>
                    </a:lnTo>
                    <a:lnTo>
                      <a:pt x="199" y="159"/>
                    </a:lnTo>
                    <a:lnTo>
                      <a:pt x="203" y="137"/>
                    </a:lnTo>
                    <a:lnTo>
                      <a:pt x="190" y="117"/>
                    </a:lnTo>
                    <a:lnTo>
                      <a:pt x="199" y="85"/>
                    </a:lnTo>
                    <a:lnTo>
                      <a:pt x="184" y="71"/>
                    </a:lnTo>
                    <a:lnTo>
                      <a:pt x="168" y="56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1" name="Freeform 284"/>
              <p:cNvSpPr>
                <a:spLocks noChangeAspect="1"/>
              </p:cNvSpPr>
              <p:nvPr/>
            </p:nvSpPr>
            <p:spPr bwMode="auto">
              <a:xfrm>
                <a:off x="3690" y="3025"/>
                <a:ext cx="13" cy="16"/>
              </a:xfrm>
              <a:custGeom>
                <a:avLst/>
                <a:gdLst>
                  <a:gd name="T0" fmla="*/ 8 w 8"/>
                  <a:gd name="T1" fmla="*/ 15 h 15"/>
                  <a:gd name="T2" fmla="*/ 4 w 8"/>
                  <a:gd name="T3" fmla="*/ 0 h 15"/>
                  <a:gd name="T4" fmla="*/ 0 w 8"/>
                  <a:gd name="T5" fmla="*/ 5 h 15"/>
                  <a:gd name="T6" fmla="*/ 8 w 8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8" y="15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2" name="Freeform 285"/>
              <p:cNvSpPr>
                <a:spLocks noChangeAspect="1"/>
              </p:cNvSpPr>
              <p:nvPr/>
            </p:nvSpPr>
            <p:spPr bwMode="auto">
              <a:xfrm>
                <a:off x="3494" y="2791"/>
                <a:ext cx="117" cy="131"/>
              </a:xfrm>
              <a:custGeom>
                <a:avLst/>
                <a:gdLst>
                  <a:gd name="T0" fmla="*/ 98 w 110"/>
                  <a:gd name="T1" fmla="*/ 18 h 130"/>
                  <a:gd name="T2" fmla="*/ 89 w 110"/>
                  <a:gd name="T3" fmla="*/ 0 h 130"/>
                  <a:gd name="T4" fmla="*/ 79 w 110"/>
                  <a:gd name="T5" fmla="*/ 10 h 130"/>
                  <a:gd name="T6" fmla="*/ 56 w 110"/>
                  <a:gd name="T7" fmla="*/ 10 h 130"/>
                  <a:gd name="T8" fmla="*/ 47 w 110"/>
                  <a:gd name="T9" fmla="*/ 14 h 130"/>
                  <a:gd name="T10" fmla="*/ 42 w 110"/>
                  <a:gd name="T11" fmla="*/ 11 h 130"/>
                  <a:gd name="T12" fmla="*/ 28 w 110"/>
                  <a:gd name="T13" fmla="*/ 12 h 130"/>
                  <a:gd name="T14" fmla="*/ 25 w 110"/>
                  <a:gd name="T15" fmla="*/ 16 h 130"/>
                  <a:gd name="T16" fmla="*/ 23 w 110"/>
                  <a:gd name="T17" fmla="*/ 36 h 130"/>
                  <a:gd name="T18" fmla="*/ 34 w 110"/>
                  <a:gd name="T19" fmla="*/ 47 h 130"/>
                  <a:gd name="T20" fmla="*/ 21 w 110"/>
                  <a:gd name="T21" fmla="*/ 63 h 130"/>
                  <a:gd name="T22" fmla="*/ 8 w 110"/>
                  <a:gd name="T23" fmla="*/ 77 h 130"/>
                  <a:gd name="T24" fmla="*/ 5 w 110"/>
                  <a:gd name="T25" fmla="*/ 104 h 130"/>
                  <a:gd name="T26" fmla="*/ 0 w 110"/>
                  <a:gd name="T27" fmla="*/ 130 h 130"/>
                  <a:gd name="T28" fmla="*/ 6 w 110"/>
                  <a:gd name="T29" fmla="*/ 130 h 130"/>
                  <a:gd name="T30" fmla="*/ 18 w 110"/>
                  <a:gd name="T31" fmla="*/ 122 h 130"/>
                  <a:gd name="T32" fmla="*/ 35 w 110"/>
                  <a:gd name="T33" fmla="*/ 122 h 130"/>
                  <a:gd name="T34" fmla="*/ 53 w 110"/>
                  <a:gd name="T35" fmla="*/ 122 h 130"/>
                  <a:gd name="T36" fmla="*/ 70 w 110"/>
                  <a:gd name="T37" fmla="*/ 121 h 130"/>
                  <a:gd name="T38" fmla="*/ 88 w 110"/>
                  <a:gd name="T39" fmla="*/ 121 h 130"/>
                  <a:gd name="T40" fmla="*/ 88 w 110"/>
                  <a:gd name="T41" fmla="*/ 96 h 130"/>
                  <a:gd name="T42" fmla="*/ 102 w 110"/>
                  <a:gd name="T43" fmla="*/ 72 h 130"/>
                  <a:gd name="T44" fmla="*/ 110 w 110"/>
                  <a:gd name="T45" fmla="*/ 54 h 130"/>
                  <a:gd name="T46" fmla="*/ 104 w 110"/>
                  <a:gd name="T47" fmla="*/ 36 h 130"/>
                  <a:gd name="T48" fmla="*/ 98 w 110"/>
                  <a:gd name="T49" fmla="*/ 1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30">
                    <a:moveTo>
                      <a:pt x="98" y="18"/>
                    </a:moveTo>
                    <a:lnTo>
                      <a:pt x="89" y="0"/>
                    </a:lnTo>
                    <a:lnTo>
                      <a:pt x="79" y="10"/>
                    </a:lnTo>
                    <a:lnTo>
                      <a:pt x="56" y="10"/>
                    </a:lnTo>
                    <a:lnTo>
                      <a:pt x="47" y="14"/>
                    </a:lnTo>
                    <a:lnTo>
                      <a:pt x="42" y="11"/>
                    </a:lnTo>
                    <a:lnTo>
                      <a:pt x="28" y="12"/>
                    </a:lnTo>
                    <a:lnTo>
                      <a:pt x="25" y="16"/>
                    </a:lnTo>
                    <a:lnTo>
                      <a:pt x="23" y="36"/>
                    </a:lnTo>
                    <a:lnTo>
                      <a:pt x="34" y="47"/>
                    </a:lnTo>
                    <a:lnTo>
                      <a:pt x="21" y="63"/>
                    </a:lnTo>
                    <a:lnTo>
                      <a:pt x="8" y="77"/>
                    </a:lnTo>
                    <a:lnTo>
                      <a:pt x="5" y="104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8" y="122"/>
                    </a:lnTo>
                    <a:lnTo>
                      <a:pt x="35" y="122"/>
                    </a:lnTo>
                    <a:lnTo>
                      <a:pt x="53" y="122"/>
                    </a:lnTo>
                    <a:lnTo>
                      <a:pt x="70" y="121"/>
                    </a:lnTo>
                    <a:lnTo>
                      <a:pt x="88" y="121"/>
                    </a:lnTo>
                    <a:lnTo>
                      <a:pt x="88" y="96"/>
                    </a:lnTo>
                    <a:lnTo>
                      <a:pt x="102" y="72"/>
                    </a:lnTo>
                    <a:lnTo>
                      <a:pt x="110" y="54"/>
                    </a:lnTo>
                    <a:lnTo>
                      <a:pt x="104" y="36"/>
                    </a:lnTo>
                    <a:lnTo>
                      <a:pt x="98" y="18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3" name="Freeform 286"/>
              <p:cNvSpPr>
                <a:spLocks noChangeAspect="1"/>
              </p:cNvSpPr>
              <p:nvPr/>
            </p:nvSpPr>
            <p:spPr bwMode="auto">
              <a:xfrm>
                <a:off x="3142" y="2766"/>
                <a:ext cx="391" cy="439"/>
              </a:xfrm>
              <a:custGeom>
                <a:avLst/>
                <a:gdLst>
                  <a:gd name="T0" fmla="*/ 347 w 391"/>
                  <a:gd name="T1" fmla="*/ 172 h 437"/>
                  <a:gd name="T2" fmla="*/ 344 w 391"/>
                  <a:gd name="T3" fmla="*/ 186 h 437"/>
                  <a:gd name="T4" fmla="*/ 345 w 391"/>
                  <a:gd name="T5" fmla="*/ 188 h 437"/>
                  <a:gd name="T6" fmla="*/ 353 w 391"/>
                  <a:gd name="T7" fmla="*/ 227 h 437"/>
                  <a:gd name="T8" fmla="*/ 354 w 391"/>
                  <a:gd name="T9" fmla="*/ 261 h 437"/>
                  <a:gd name="T10" fmla="*/ 370 w 391"/>
                  <a:gd name="T11" fmla="*/ 298 h 437"/>
                  <a:gd name="T12" fmla="*/ 359 w 391"/>
                  <a:gd name="T13" fmla="*/ 318 h 437"/>
                  <a:gd name="T14" fmla="*/ 330 w 391"/>
                  <a:gd name="T15" fmla="*/ 339 h 437"/>
                  <a:gd name="T16" fmla="*/ 332 w 391"/>
                  <a:gd name="T17" fmla="*/ 380 h 437"/>
                  <a:gd name="T18" fmla="*/ 351 w 391"/>
                  <a:gd name="T19" fmla="*/ 413 h 437"/>
                  <a:gd name="T20" fmla="*/ 353 w 391"/>
                  <a:gd name="T21" fmla="*/ 437 h 437"/>
                  <a:gd name="T22" fmla="*/ 339 w 391"/>
                  <a:gd name="T23" fmla="*/ 434 h 437"/>
                  <a:gd name="T24" fmla="*/ 310 w 391"/>
                  <a:gd name="T25" fmla="*/ 402 h 437"/>
                  <a:gd name="T26" fmla="*/ 294 w 391"/>
                  <a:gd name="T27" fmla="*/ 402 h 437"/>
                  <a:gd name="T28" fmla="*/ 263 w 391"/>
                  <a:gd name="T29" fmla="*/ 386 h 437"/>
                  <a:gd name="T30" fmla="*/ 239 w 391"/>
                  <a:gd name="T31" fmla="*/ 377 h 437"/>
                  <a:gd name="T32" fmla="*/ 206 w 391"/>
                  <a:gd name="T33" fmla="*/ 384 h 437"/>
                  <a:gd name="T34" fmla="*/ 198 w 391"/>
                  <a:gd name="T35" fmla="*/ 351 h 437"/>
                  <a:gd name="T36" fmla="*/ 197 w 391"/>
                  <a:gd name="T37" fmla="*/ 296 h 437"/>
                  <a:gd name="T38" fmla="*/ 171 w 391"/>
                  <a:gd name="T39" fmla="*/ 288 h 437"/>
                  <a:gd name="T40" fmla="*/ 146 w 391"/>
                  <a:gd name="T41" fmla="*/ 306 h 437"/>
                  <a:gd name="T42" fmla="*/ 106 w 391"/>
                  <a:gd name="T43" fmla="*/ 306 h 437"/>
                  <a:gd name="T44" fmla="*/ 90 w 391"/>
                  <a:gd name="T45" fmla="*/ 262 h 437"/>
                  <a:gd name="T46" fmla="*/ 55 w 391"/>
                  <a:gd name="T47" fmla="*/ 261 h 437"/>
                  <a:gd name="T48" fmla="*/ 21 w 391"/>
                  <a:gd name="T49" fmla="*/ 260 h 437"/>
                  <a:gd name="T50" fmla="*/ 0 w 391"/>
                  <a:gd name="T51" fmla="*/ 258 h 437"/>
                  <a:gd name="T52" fmla="*/ 9 w 391"/>
                  <a:gd name="T53" fmla="*/ 238 h 437"/>
                  <a:gd name="T54" fmla="*/ 29 w 391"/>
                  <a:gd name="T55" fmla="*/ 235 h 437"/>
                  <a:gd name="T56" fmla="*/ 47 w 391"/>
                  <a:gd name="T57" fmla="*/ 227 h 437"/>
                  <a:gd name="T58" fmla="*/ 65 w 391"/>
                  <a:gd name="T59" fmla="*/ 221 h 437"/>
                  <a:gd name="T60" fmla="*/ 83 w 391"/>
                  <a:gd name="T61" fmla="*/ 188 h 437"/>
                  <a:gd name="T62" fmla="*/ 100 w 391"/>
                  <a:gd name="T63" fmla="*/ 151 h 437"/>
                  <a:gd name="T64" fmla="*/ 117 w 391"/>
                  <a:gd name="T65" fmla="*/ 114 h 437"/>
                  <a:gd name="T66" fmla="*/ 124 w 391"/>
                  <a:gd name="T67" fmla="*/ 79 h 437"/>
                  <a:gd name="T68" fmla="*/ 133 w 391"/>
                  <a:gd name="T69" fmla="*/ 41 h 437"/>
                  <a:gd name="T70" fmla="*/ 148 w 391"/>
                  <a:gd name="T71" fmla="*/ 3 h 437"/>
                  <a:gd name="T72" fmla="*/ 189 w 391"/>
                  <a:gd name="T73" fmla="*/ 21 h 437"/>
                  <a:gd name="T74" fmla="*/ 217 w 391"/>
                  <a:gd name="T75" fmla="*/ 13 h 437"/>
                  <a:gd name="T76" fmla="*/ 247 w 391"/>
                  <a:gd name="T77" fmla="*/ 6 h 437"/>
                  <a:gd name="T78" fmla="*/ 270 w 391"/>
                  <a:gd name="T79" fmla="*/ 0 h 437"/>
                  <a:gd name="T80" fmla="*/ 301 w 391"/>
                  <a:gd name="T81" fmla="*/ 3 h 437"/>
                  <a:gd name="T82" fmla="*/ 318 w 391"/>
                  <a:gd name="T83" fmla="*/ 12 h 437"/>
                  <a:gd name="T84" fmla="*/ 345 w 391"/>
                  <a:gd name="T85" fmla="*/ 19 h 437"/>
                  <a:gd name="T86" fmla="*/ 368 w 391"/>
                  <a:gd name="T87" fmla="*/ 28 h 437"/>
                  <a:gd name="T88" fmla="*/ 380 w 391"/>
                  <a:gd name="T89" fmla="*/ 61 h 437"/>
                  <a:gd name="T90" fmla="*/ 378 w 391"/>
                  <a:gd name="T91" fmla="*/ 88 h 437"/>
                  <a:gd name="T92" fmla="*/ 362 w 391"/>
                  <a:gd name="T93" fmla="*/ 129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1" h="437">
                    <a:moveTo>
                      <a:pt x="357" y="155"/>
                    </a:moveTo>
                    <a:lnTo>
                      <a:pt x="347" y="172"/>
                    </a:lnTo>
                    <a:lnTo>
                      <a:pt x="343" y="186"/>
                    </a:lnTo>
                    <a:lnTo>
                      <a:pt x="344" y="186"/>
                    </a:lnTo>
                    <a:lnTo>
                      <a:pt x="344" y="187"/>
                    </a:lnTo>
                    <a:lnTo>
                      <a:pt x="345" y="188"/>
                    </a:lnTo>
                    <a:lnTo>
                      <a:pt x="348" y="208"/>
                    </a:lnTo>
                    <a:lnTo>
                      <a:pt x="353" y="227"/>
                    </a:lnTo>
                    <a:lnTo>
                      <a:pt x="354" y="243"/>
                    </a:lnTo>
                    <a:lnTo>
                      <a:pt x="354" y="261"/>
                    </a:lnTo>
                    <a:lnTo>
                      <a:pt x="362" y="281"/>
                    </a:lnTo>
                    <a:lnTo>
                      <a:pt x="370" y="298"/>
                    </a:lnTo>
                    <a:lnTo>
                      <a:pt x="379" y="314"/>
                    </a:lnTo>
                    <a:lnTo>
                      <a:pt x="359" y="318"/>
                    </a:lnTo>
                    <a:lnTo>
                      <a:pt x="341" y="323"/>
                    </a:lnTo>
                    <a:lnTo>
                      <a:pt x="330" y="339"/>
                    </a:lnTo>
                    <a:lnTo>
                      <a:pt x="334" y="359"/>
                    </a:lnTo>
                    <a:lnTo>
                      <a:pt x="332" y="380"/>
                    </a:lnTo>
                    <a:lnTo>
                      <a:pt x="331" y="400"/>
                    </a:lnTo>
                    <a:lnTo>
                      <a:pt x="351" y="413"/>
                    </a:lnTo>
                    <a:lnTo>
                      <a:pt x="357" y="407"/>
                    </a:lnTo>
                    <a:lnTo>
                      <a:pt x="353" y="437"/>
                    </a:lnTo>
                    <a:lnTo>
                      <a:pt x="347" y="434"/>
                    </a:lnTo>
                    <a:lnTo>
                      <a:pt x="339" y="434"/>
                    </a:lnTo>
                    <a:lnTo>
                      <a:pt x="322" y="412"/>
                    </a:lnTo>
                    <a:lnTo>
                      <a:pt x="310" y="402"/>
                    </a:lnTo>
                    <a:lnTo>
                      <a:pt x="301" y="394"/>
                    </a:lnTo>
                    <a:lnTo>
                      <a:pt x="294" y="402"/>
                    </a:lnTo>
                    <a:lnTo>
                      <a:pt x="266" y="392"/>
                    </a:lnTo>
                    <a:lnTo>
                      <a:pt x="263" y="386"/>
                    </a:lnTo>
                    <a:lnTo>
                      <a:pt x="247" y="388"/>
                    </a:lnTo>
                    <a:lnTo>
                      <a:pt x="239" y="377"/>
                    </a:lnTo>
                    <a:lnTo>
                      <a:pt x="223" y="380"/>
                    </a:lnTo>
                    <a:lnTo>
                      <a:pt x="206" y="384"/>
                    </a:lnTo>
                    <a:lnTo>
                      <a:pt x="205" y="375"/>
                    </a:lnTo>
                    <a:lnTo>
                      <a:pt x="198" y="351"/>
                    </a:lnTo>
                    <a:lnTo>
                      <a:pt x="197" y="324"/>
                    </a:lnTo>
                    <a:lnTo>
                      <a:pt x="197" y="296"/>
                    </a:lnTo>
                    <a:lnTo>
                      <a:pt x="170" y="293"/>
                    </a:lnTo>
                    <a:lnTo>
                      <a:pt x="171" y="288"/>
                    </a:lnTo>
                    <a:lnTo>
                      <a:pt x="150" y="286"/>
                    </a:lnTo>
                    <a:lnTo>
                      <a:pt x="146" y="306"/>
                    </a:lnTo>
                    <a:lnTo>
                      <a:pt x="121" y="312"/>
                    </a:lnTo>
                    <a:lnTo>
                      <a:pt x="106" y="306"/>
                    </a:lnTo>
                    <a:lnTo>
                      <a:pt x="99" y="284"/>
                    </a:lnTo>
                    <a:lnTo>
                      <a:pt x="90" y="262"/>
                    </a:lnTo>
                    <a:lnTo>
                      <a:pt x="73" y="262"/>
                    </a:lnTo>
                    <a:lnTo>
                      <a:pt x="55" y="261"/>
                    </a:lnTo>
                    <a:lnTo>
                      <a:pt x="37" y="260"/>
                    </a:lnTo>
                    <a:lnTo>
                      <a:pt x="21" y="260"/>
                    </a:lnTo>
                    <a:lnTo>
                      <a:pt x="4" y="262"/>
                    </a:lnTo>
                    <a:lnTo>
                      <a:pt x="0" y="258"/>
                    </a:lnTo>
                    <a:lnTo>
                      <a:pt x="7" y="257"/>
                    </a:lnTo>
                    <a:lnTo>
                      <a:pt x="9" y="238"/>
                    </a:lnTo>
                    <a:lnTo>
                      <a:pt x="19" y="231"/>
                    </a:lnTo>
                    <a:lnTo>
                      <a:pt x="29" y="235"/>
                    </a:lnTo>
                    <a:lnTo>
                      <a:pt x="35" y="228"/>
                    </a:lnTo>
                    <a:lnTo>
                      <a:pt x="47" y="227"/>
                    </a:lnTo>
                    <a:lnTo>
                      <a:pt x="50" y="237"/>
                    </a:lnTo>
                    <a:lnTo>
                      <a:pt x="65" y="221"/>
                    </a:lnTo>
                    <a:lnTo>
                      <a:pt x="80" y="206"/>
                    </a:lnTo>
                    <a:lnTo>
                      <a:pt x="83" y="188"/>
                    </a:lnTo>
                    <a:lnTo>
                      <a:pt x="86" y="170"/>
                    </a:lnTo>
                    <a:lnTo>
                      <a:pt x="100" y="151"/>
                    </a:lnTo>
                    <a:lnTo>
                      <a:pt x="114" y="132"/>
                    </a:lnTo>
                    <a:lnTo>
                      <a:pt x="117" y="114"/>
                    </a:lnTo>
                    <a:lnTo>
                      <a:pt x="121" y="97"/>
                    </a:lnTo>
                    <a:lnTo>
                      <a:pt x="124" y="79"/>
                    </a:lnTo>
                    <a:lnTo>
                      <a:pt x="126" y="61"/>
                    </a:lnTo>
                    <a:lnTo>
                      <a:pt x="133" y="41"/>
                    </a:lnTo>
                    <a:lnTo>
                      <a:pt x="132" y="24"/>
                    </a:lnTo>
                    <a:lnTo>
                      <a:pt x="148" y="3"/>
                    </a:lnTo>
                    <a:lnTo>
                      <a:pt x="169" y="15"/>
                    </a:lnTo>
                    <a:lnTo>
                      <a:pt x="189" y="21"/>
                    </a:lnTo>
                    <a:lnTo>
                      <a:pt x="207" y="26"/>
                    </a:lnTo>
                    <a:lnTo>
                      <a:pt x="217" y="13"/>
                    </a:lnTo>
                    <a:lnTo>
                      <a:pt x="226" y="14"/>
                    </a:lnTo>
                    <a:lnTo>
                      <a:pt x="247" y="6"/>
                    </a:lnTo>
                    <a:lnTo>
                      <a:pt x="262" y="6"/>
                    </a:lnTo>
                    <a:lnTo>
                      <a:pt x="270" y="0"/>
                    </a:lnTo>
                    <a:lnTo>
                      <a:pt x="285" y="2"/>
                    </a:lnTo>
                    <a:lnTo>
                      <a:pt x="301" y="3"/>
                    </a:lnTo>
                    <a:lnTo>
                      <a:pt x="312" y="6"/>
                    </a:lnTo>
                    <a:lnTo>
                      <a:pt x="318" y="12"/>
                    </a:lnTo>
                    <a:lnTo>
                      <a:pt x="334" y="21"/>
                    </a:lnTo>
                    <a:lnTo>
                      <a:pt x="345" y="19"/>
                    </a:lnTo>
                    <a:lnTo>
                      <a:pt x="354" y="14"/>
                    </a:lnTo>
                    <a:lnTo>
                      <a:pt x="368" y="28"/>
                    </a:lnTo>
                    <a:lnTo>
                      <a:pt x="382" y="41"/>
                    </a:lnTo>
                    <a:lnTo>
                      <a:pt x="380" y="61"/>
                    </a:lnTo>
                    <a:lnTo>
                      <a:pt x="391" y="72"/>
                    </a:lnTo>
                    <a:lnTo>
                      <a:pt x="378" y="88"/>
                    </a:lnTo>
                    <a:lnTo>
                      <a:pt x="365" y="102"/>
                    </a:lnTo>
                    <a:lnTo>
                      <a:pt x="362" y="129"/>
                    </a:lnTo>
                    <a:lnTo>
                      <a:pt x="357" y="155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4" name="Freeform 287"/>
              <p:cNvSpPr>
                <a:spLocks noChangeAspect="1"/>
              </p:cNvSpPr>
              <p:nvPr/>
            </p:nvSpPr>
            <p:spPr bwMode="auto">
              <a:xfrm>
                <a:off x="3338" y="3082"/>
                <a:ext cx="245" cy="232"/>
              </a:xfrm>
              <a:custGeom>
                <a:avLst/>
                <a:gdLst>
                  <a:gd name="T0" fmla="*/ 43 w 240"/>
                  <a:gd name="T1" fmla="*/ 110 h 231"/>
                  <a:gd name="T2" fmla="*/ 22 w 240"/>
                  <a:gd name="T3" fmla="*/ 112 h 231"/>
                  <a:gd name="T4" fmla="*/ 2 w 240"/>
                  <a:gd name="T5" fmla="*/ 113 h 231"/>
                  <a:gd name="T6" fmla="*/ 1 w 240"/>
                  <a:gd name="T7" fmla="*/ 130 h 231"/>
                  <a:gd name="T8" fmla="*/ 1 w 240"/>
                  <a:gd name="T9" fmla="*/ 149 h 231"/>
                  <a:gd name="T10" fmla="*/ 0 w 240"/>
                  <a:gd name="T11" fmla="*/ 168 h 231"/>
                  <a:gd name="T12" fmla="*/ 0 w 240"/>
                  <a:gd name="T13" fmla="*/ 187 h 231"/>
                  <a:gd name="T14" fmla="*/ 14 w 240"/>
                  <a:gd name="T15" fmla="*/ 203 h 231"/>
                  <a:gd name="T16" fmla="*/ 29 w 240"/>
                  <a:gd name="T17" fmla="*/ 221 h 231"/>
                  <a:gd name="T18" fmla="*/ 43 w 240"/>
                  <a:gd name="T19" fmla="*/ 218 h 231"/>
                  <a:gd name="T20" fmla="*/ 65 w 240"/>
                  <a:gd name="T21" fmla="*/ 224 h 231"/>
                  <a:gd name="T22" fmla="*/ 93 w 240"/>
                  <a:gd name="T23" fmla="*/ 231 h 231"/>
                  <a:gd name="T24" fmla="*/ 113 w 240"/>
                  <a:gd name="T25" fmla="*/ 213 h 231"/>
                  <a:gd name="T26" fmla="*/ 134 w 240"/>
                  <a:gd name="T27" fmla="*/ 195 h 231"/>
                  <a:gd name="T28" fmla="*/ 140 w 240"/>
                  <a:gd name="T29" fmla="*/ 181 h 231"/>
                  <a:gd name="T30" fmla="*/ 156 w 240"/>
                  <a:gd name="T31" fmla="*/ 178 h 231"/>
                  <a:gd name="T32" fmla="*/ 171 w 240"/>
                  <a:gd name="T33" fmla="*/ 173 h 231"/>
                  <a:gd name="T34" fmla="*/ 168 w 240"/>
                  <a:gd name="T35" fmla="*/ 161 h 231"/>
                  <a:gd name="T36" fmla="*/ 183 w 240"/>
                  <a:gd name="T37" fmla="*/ 155 h 231"/>
                  <a:gd name="T38" fmla="*/ 198 w 240"/>
                  <a:gd name="T39" fmla="*/ 149 h 231"/>
                  <a:gd name="T40" fmla="*/ 214 w 240"/>
                  <a:gd name="T41" fmla="*/ 142 h 231"/>
                  <a:gd name="T42" fmla="*/ 229 w 240"/>
                  <a:gd name="T43" fmla="*/ 136 h 231"/>
                  <a:gd name="T44" fmla="*/ 219 w 240"/>
                  <a:gd name="T45" fmla="*/ 126 h 231"/>
                  <a:gd name="T46" fmla="*/ 230 w 240"/>
                  <a:gd name="T47" fmla="*/ 103 h 231"/>
                  <a:gd name="T48" fmla="*/ 233 w 240"/>
                  <a:gd name="T49" fmla="*/ 97 h 231"/>
                  <a:gd name="T50" fmla="*/ 235 w 240"/>
                  <a:gd name="T51" fmla="*/ 80 h 231"/>
                  <a:gd name="T52" fmla="*/ 236 w 240"/>
                  <a:gd name="T53" fmla="*/ 61 h 231"/>
                  <a:gd name="T54" fmla="*/ 240 w 240"/>
                  <a:gd name="T55" fmla="*/ 53 h 231"/>
                  <a:gd name="T56" fmla="*/ 228 w 240"/>
                  <a:gd name="T57" fmla="*/ 34 h 231"/>
                  <a:gd name="T58" fmla="*/ 226 w 240"/>
                  <a:gd name="T59" fmla="*/ 29 h 231"/>
                  <a:gd name="T60" fmla="*/ 205 w 240"/>
                  <a:gd name="T61" fmla="*/ 16 h 231"/>
                  <a:gd name="T62" fmla="*/ 184 w 240"/>
                  <a:gd name="T63" fmla="*/ 3 h 231"/>
                  <a:gd name="T64" fmla="*/ 183 w 240"/>
                  <a:gd name="T65" fmla="*/ 0 h 231"/>
                  <a:gd name="T66" fmla="*/ 163 w 240"/>
                  <a:gd name="T67" fmla="*/ 4 h 231"/>
                  <a:gd name="T68" fmla="*/ 145 w 240"/>
                  <a:gd name="T69" fmla="*/ 9 h 231"/>
                  <a:gd name="T70" fmla="*/ 134 w 240"/>
                  <a:gd name="T71" fmla="*/ 25 h 231"/>
                  <a:gd name="T72" fmla="*/ 138 w 240"/>
                  <a:gd name="T73" fmla="*/ 45 h 231"/>
                  <a:gd name="T74" fmla="*/ 136 w 240"/>
                  <a:gd name="T75" fmla="*/ 66 h 231"/>
                  <a:gd name="T76" fmla="*/ 135 w 240"/>
                  <a:gd name="T77" fmla="*/ 86 h 231"/>
                  <a:gd name="T78" fmla="*/ 155 w 240"/>
                  <a:gd name="T79" fmla="*/ 99 h 231"/>
                  <a:gd name="T80" fmla="*/ 161 w 240"/>
                  <a:gd name="T81" fmla="*/ 93 h 231"/>
                  <a:gd name="T82" fmla="*/ 157 w 240"/>
                  <a:gd name="T83" fmla="*/ 123 h 231"/>
                  <a:gd name="T84" fmla="*/ 151 w 240"/>
                  <a:gd name="T85" fmla="*/ 120 h 231"/>
                  <a:gd name="T86" fmla="*/ 143 w 240"/>
                  <a:gd name="T87" fmla="*/ 120 h 231"/>
                  <a:gd name="T88" fmla="*/ 126 w 240"/>
                  <a:gd name="T89" fmla="*/ 98 h 231"/>
                  <a:gd name="T90" fmla="*/ 114 w 240"/>
                  <a:gd name="T91" fmla="*/ 88 h 231"/>
                  <a:gd name="T92" fmla="*/ 105 w 240"/>
                  <a:gd name="T93" fmla="*/ 80 h 231"/>
                  <a:gd name="T94" fmla="*/ 98 w 240"/>
                  <a:gd name="T95" fmla="*/ 88 h 231"/>
                  <a:gd name="T96" fmla="*/ 70 w 240"/>
                  <a:gd name="T97" fmla="*/ 78 h 231"/>
                  <a:gd name="T98" fmla="*/ 67 w 240"/>
                  <a:gd name="T99" fmla="*/ 72 h 231"/>
                  <a:gd name="T100" fmla="*/ 51 w 240"/>
                  <a:gd name="T101" fmla="*/ 74 h 231"/>
                  <a:gd name="T102" fmla="*/ 43 w 240"/>
                  <a:gd name="T103" fmla="*/ 63 h 231"/>
                  <a:gd name="T104" fmla="*/ 43 w 240"/>
                  <a:gd name="T105" fmla="*/ 86 h 231"/>
                  <a:gd name="T106" fmla="*/ 43 w 240"/>
                  <a:gd name="T107" fmla="*/ 11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0" h="231">
                    <a:moveTo>
                      <a:pt x="43" y="110"/>
                    </a:moveTo>
                    <a:lnTo>
                      <a:pt x="22" y="112"/>
                    </a:lnTo>
                    <a:lnTo>
                      <a:pt x="2" y="113"/>
                    </a:lnTo>
                    <a:lnTo>
                      <a:pt x="1" y="130"/>
                    </a:lnTo>
                    <a:lnTo>
                      <a:pt x="1" y="149"/>
                    </a:lnTo>
                    <a:lnTo>
                      <a:pt x="0" y="168"/>
                    </a:lnTo>
                    <a:lnTo>
                      <a:pt x="0" y="187"/>
                    </a:lnTo>
                    <a:lnTo>
                      <a:pt x="14" y="203"/>
                    </a:lnTo>
                    <a:lnTo>
                      <a:pt x="29" y="221"/>
                    </a:lnTo>
                    <a:lnTo>
                      <a:pt x="43" y="218"/>
                    </a:lnTo>
                    <a:lnTo>
                      <a:pt x="65" y="224"/>
                    </a:lnTo>
                    <a:lnTo>
                      <a:pt x="93" y="231"/>
                    </a:lnTo>
                    <a:lnTo>
                      <a:pt x="113" y="213"/>
                    </a:lnTo>
                    <a:lnTo>
                      <a:pt x="134" y="195"/>
                    </a:lnTo>
                    <a:lnTo>
                      <a:pt x="140" y="181"/>
                    </a:lnTo>
                    <a:lnTo>
                      <a:pt x="156" y="178"/>
                    </a:lnTo>
                    <a:lnTo>
                      <a:pt x="171" y="173"/>
                    </a:lnTo>
                    <a:lnTo>
                      <a:pt x="168" y="161"/>
                    </a:lnTo>
                    <a:lnTo>
                      <a:pt x="183" y="155"/>
                    </a:lnTo>
                    <a:lnTo>
                      <a:pt x="198" y="149"/>
                    </a:lnTo>
                    <a:lnTo>
                      <a:pt x="214" y="142"/>
                    </a:lnTo>
                    <a:lnTo>
                      <a:pt x="229" y="136"/>
                    </a:lnTo>
                    <a:lnTo>
                      <a:pt x="219" y="126"/>
                    </a:lnTo>
                    <a:lnTo>
                      <a:pt x="230" y="103"/>
                    </a:lnTo>
                    <a:lnTo>
                      <a:pt x="233" y="97"/>
                    </a:lnTo>
                    <a:lnTo>
                      <a:pt x="235" y="80"/>
                    </a:lnTo>
                    <a:lnTo>
                      <a:pt x="236" y="61"/>
                    </a:lnTo>
                    <a:lnTo>
                      <a:pt x="240" y="53"/>
                    </a:lnTo>
                    <a:lnTo>
                      <a:pt x="228" y="34"/>
                    </a:lnTo>
                    <a:lnTo>
                      <a:pt x="226" y="29"/>
                    </a:lnTo>
                    <a:lnTo>
                      <a:pt x="205" y="16"/>
                    </a:lnTo>
                    <a:lnTo>
                      <a:pt x="184" y="3"/>
                    </a:lnTo>
                    <a:lnTo>
                      <a:pt x="183" y="0"/>
                    </a:lnTo>
                    <a:lnTo>
                      <a:pt x="163" y="4"/>
                    </a:lnTo>
                    <a:lnTo>
                      <a:pt x="145" y="9"/>
                    </a:lnTo>
                    <a:lnTo>
                      <a:pt x="134" y="25"/>
                    </a:lnTo>
                    <a:lnTo>
                      <a:pt x="138" y="45"/>
                    </a:lnTo>
                    <a:lnTo>
                      <a:pt x="136" y="66"/>
                    </a:lnTo>
                    <a:lnTo>
                      <a:pt x="135" y="86"/>
                    </a:lnTo>
                    <a:lnTo>
                      <a:pt x="155" y="99"/>
                    </a:lnTo>
                    <a:lnTo>
                      <a:pt x="161" y="93"/>
                    </a:lnTo>
                    <a:lnTo>
                      <a:pt x="157" y="123"/>
                    </a:lnTo>
                    <a:lnTo>
                      <a:pt x="151" y="120"/>
                    </a:lnTo>
                    <a:lnTo>
                      <a:pt x="143" y="120"/>
                    </a:lnTo>
                    <a:lnTo>
                      <a:pt x="126" y="98"/>
                    </a:lnTo>
                    <a:lnTo>
                      <a:pt x="114" y="88"/>
                    </a:lnTo>
                    <a:lnTo>
                      <a:pt x="105" y="80"/>
                    </a:lnTo>
                    <a:lnTo>
                      <a:pt x="98" y="88"/>
                    </a:lnTo>
                    <a:lnTo>
                      <a:pt x="70" y="78"/>
                    </a:lnTo>
                    <a:lnTo>
                      <a:pt x="67" y="72"/>
                    </a:lnTo>
                    <a:lnTo>
                      <a:pt x="51" y="74"/>
                    </a:lnTo>
                    <a:lnTo>
                      <a:pt x="43" y="63"/>
                    </a:lnTo>
                    <a:lnTo>
                      <a:pt x="43" y="86"/>
                    </a:lnTo>
                    <a:lnTo>
                      <a:pt x="43" y="110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5" name="Freeform 288"/>
              <p:cNvSpPr>
                <a:spLocks noChangeAspect="1"/>
              </p:cNvSpPr>
              <p:nvPr/>
            </p:nvSpPr>
            <p:spPr bwMode="auto">
              <a:xfrm>
                <a:off x="3403" y="3256"/>
                <a:ext cx="156" cy="159"/>
              </a:xfrm>
              <a:custGeom>
                <a:avLst/>
                <a:gdLst>
                  <a:gd name="T0" fmla="*/ 76 w 155"/>
                  <a:gd name="T1" fmla="*/ 153 h 159"/>
                  <a:gd name="T2" fmla="*/ 72 w 155"/>
                  <a:gd name="T3" fmla="*/ 148 h 159"/>
                  <a:gd name="T4" fmla="*/ 53 w 155"/>
                  <a:gd name="T5" fmla="*/ 139 h 159"/>
                  <a:gd name="T6" fmla="*/ 47 w 155"/>
                  <a:gd name="T7" fmla="*/ 121 h 159"/>
                  <a:gd name="T8" fmla="*/ 41 w 155"/>
                  <a:gd name="T9" fmla="*/ 114 h 159"/>
                  <a:gd name="T10" fmla="*/ 38 w 155"/>
                  <a:gd name="T11" fmla="*/ 109 h 159"/>
                  <a:gd name="T12" fmla="*/ 24 w 155"/>
                  <a:gd name="T13" fmla="*/ 96 h 159"/>
                  <a:gd name="T14" fmla="*/ 12 w 155"/>
                  <a:gd name="T15" fmla="*/ 74 h 159"/>
                  <a:gd name="T16" fmla="*/ 0 w 155"/>
                  <a:gd name="T17" fmla="*/ 51 h 159"/>
                  <a:gd name="T18" fmla="*/ 28 w 155"/>
                  <a:gd name="T19" fmla="*/ 58 h 159"/>
                  <a:gd name="T20" fmla="*/ 48 w 155"/>
                  <a:gd name="T21" fmla="*/ 40 h 159"/>
                  <a:gd name="T22" fmla="*/ 69 w 155"/>
                  <a:gd name="T23" fmla="*/ 22 h 159"/>
                  <a:gd name="T24" fmla="*/ 75 w 155"/>
                  <a:gd name="T25" fmla="*/ 8 h 159"/>
                  <a:gd name="T26" fmla="*/ 91 w 155"/>
                  <a:gd name="T27" fmla="*/ 5 h 159"/>
                  <a:gd name="T28" fmla="*/ 106 w 155"/>
                  <a:gd name="T29" fmla="*/ 0 h 159"/>
                  <a:gd name="T30" fmla="*/ 105 w 155"/>
                  <a:gd name="T31" fmla="*/ 10 h 159"/>
                  <a:gd name="T32" fmla="*/ 116 w 155"/>
                  <a:gd name="T33" fmla="*/ 9 h 159"/>
                  <a:gd name="T34" fmla="*/ 136 w 155"/>
                  <a:gd name="T35" fmla="*/ 18 h 159"/>
                  <a:gd name="T36" fmla="*/ 155 w 155"/>
                  <a:gd name="T37" fmla="*/ 26 h 159"/>
                  <a:gd name="T38" fmla="*/ 155 w 155"/>
                  <a:gd name="T39" fmla="*/ 54 h 159"/>
                  <a:gd name="T40" fmla="*/ 151 w 155"/>
                  <a:gd name="T41" fmla="*/ 74 h 159"/>
                  <a:gd name="T42" fmla="*/ 153 w 155"/>
                  <a:gd name="T43" fmla="*/ 95 h 159"/>
                  <a:gd name="T44" fmla="*/ 147 w 155"/>
                  <a:gd name="T45" fmla="*/ 115 h 159"/>
                  <a:gd name="T46" fmla="*/ 142 w 155"/>
                  <a:gd name="T47" fmla="*/ 134 h 159"/>
                  <a:gd name="T48" fmla="*/ 129 w 155"/>
                  <a:gd name="T49" fmla="*/ 147 h 159"/>
                  <a:gd name="T50" fmla="*/ 116 w 155"/>
                  <a:gd name="T51" fmla="*/ 159 h 159"/>
                  <a:gd name="T52" fmla="*/ 97 w 155"/>
                  <a:gd name="T53" fmla="*/ 156 h 159"/>
                  <a:gd name="T54" fmla="*/ 78 w 155"/>
                  <a:gd name="T55" fmla="*/ 154 h 159"/>
                  <a:gd name="T56" fmla="*/ 76 w 155"/>
                  <a:gd name="T57" fmla="*/ 15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159">
                    <a:moveTo>
                      <a:pt x="76" y="153"/>
                    </a:moveTo>
                    <a:lnTo>
                      <a:pt x="72" y="148"/>
                    </a:lnTo>
                    <a:lnTo>
                      <a:pt x="53" y="139"/>
                    </a:lnTo>
                    <a:lnTo>
                      <a:pt x="47" y="121"/>
                    </a:lnTo>
                    <a:lnTo>
                      <a:pt x="41" y="114"/>
                    </a:lnTo>
                    <a:lnTo>
                      <a:pt x="38" y="109"/>
                    </a:lnTo>
                    <a:lnTo>
                      <a:pt x="24" y="96"/>
                    </a:lnTo>
                    <a:lnTo>
                      <a:pt x="12" y="74"/>
                    </a:lnTo>
                    <a:lnTo>
                      <a:pt x="0" y="51"/>
                    </a:lnTo>
                    <a:lnTo>
                      <a:pt x="28" y="58"/>
                    </a:lnTo>
                    <a:lnTo>
                      <a:pt x="48" y="40"/>
                    </a:lnTo>
                    <a:lnTo>
                      <a:pt x="69" y="22"/>
                    </a:lnTo>
                    <a:lnTo>
                      <a:pt x="75" y="8"/>
                    </a:lnTo>
                    <a:lnTo>
                      <a:pt x="91" y="5"/>
                    </a:lnTo>
                    <a:lnTo>
                      <a:pt x="106" y="0"/>
                    </a:lnTo>
                    <a:lnTo>
                      <a:pt x="105" y="10"/>
                    </a:lnTo>
                    <a:lnTo>
                      <a:pt x="116" y="9"/>
                    </a:lnTo>
                    <a:lnTo>
                      <a:pt x="136" y="18"/>
                    </a:lnTo>
                    <a:lnTo>
                      <a:pt x="155" y="26"/>
                    </a:lnTo>
                    <a:lnTo>
                      <a:pt x="155" y="54"/>
                    </a:lnTo>
                    <a:lnTo>
                      <a:pt x="151" y="74"/>
                    </a:lnTo>
                    <a:lnTo>
                      <a:pt x="153" y="95"/>
                    </a:lnTo>
                    <a:lnTo>
                      <a:pt x="147" y="115"/>
                    </a:lnTo>
                    <a:lnTo>
                      <a:pt x="142" y="134"/>
                    </a:lnTo>
                    <a:lnTo>
                      <a:pt x="129" y="147"/>
                    </a:lnTo>
                    <a:lnTo>
                      <a:pt x="116" y="159"/>
                    </a:lnTo>
                    <a:lnTo>
                      <a:pt x="97" y="156"/>
                    </a:lnTo>
                    <a:lnTo>
                      <a:pt x="78" y="154"/>
                    </a:lnTo>
                    <a:lnTo>
                      <a:pt x="76" y="153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6" name="Freeform 289"/>
              <p:cNvSpPr>
                <a:spLocks noChangeAspect="1"/>
              </p:cNvSpPr>
              <p:nvPr/>
            </p:nvSpPr>
            <p:spPr bwMode="auto">
              <a:xfrm>
                <a:off x="2544" y="2241"/>
                <a:ext cx="169" cy="162"/>
              </a:xfrm>
              <a:custGeom>
                <a:avLst/>
                <a:gdLst>
                  <a:gd name="T0" fmla="*/ 2 w 171"/>
                  <a:gd name="T1" fmla="*/ 148 h 162"/>
                  <a:gd name="T2" fmla="*/ 0 w 171"/>
                  <a:gd name="T3" fmla="*/ 162 h 162"/>
                  <a:gd name="T4" fmla="*/ 1 w 171"/>
                  <a:gd name="T5" fmla="*/ 148 h 162"/>
                  <a:gd name="T6" fmla="*/ 14 w 171"/>
                  <a:gd name="T7" fmla="*/ 120 h 162"/>
                  <a:gd name="T8" fmla="*/ 27 w 171"/>
                  <a:gd name="T9" fmla="*/ 91 h 162"/>
                  <a:gd name="T10" fmla="*/ 24 w 171"/>
                  <a:gd name="T11" fmla="*/ 93 h 162"/>
                  <a:gd name="T12" fmla="*/ 39 w 171"/>
                  <a:gd name="T13" fmla="*/ 74 h 162"/>
                  <a:gd name="T14" fmla="*/ 47 w 171"/>
                  <a:gd name="T15" fmla="*/ 57 h 162"/>
                  <a:gd name="T16" fmla="*/ 55 w 171"/>
                  <a:gd name="T17" fmla="*/ 38 h 162"/>
                  <a:gd name="T18" fmla="*/ 70 w 171"/>
                  <a:gd name="T19" fmla="*/ 24 h 162"/>
                  <a:gd name="T20" fmla="*/ 82 w 171"/>
                  <a:gd name="T21" fmla="*/ 0 h 162"/>
                  <a:gd name="T22" fmla="*/ 104 w 171"/>
                  <a:gd name="T23" fmla="*/ 0 h 162"/>
                  <a:gd name="T24" fmla="*/ 127 w 171"/>
                  <a:gd name="T25" fmla="*/ 0 h 162"/>
                  <a:gd name="T26" fmla="*/ 149 w 171"/>
                  <a:gd name="T27" fmla="*/ 0 h 162"/>
                  <a:gd name="T28" fmla="*/ 171 w 171"/>
                  <a:gd name="T29" fmla="*/ 0 h 162"/>
                  <a:gd name="T30" fmla="*/ 171 w 171"/>
                  <a:gd name="T31" fmla="*/ 9 h 162"/>
                  <a:gd name="T32" fmla="*/ 171 w 171"/>
                  <a:gd name="T33" fmla="*/ 39 h 162"/>
                  <a:gd name="T34" fmla="*/ 154 w 171"/>
                  <a:gd name="T35" fmla="*/ 39 h 162"/>
                  <a:gd name="T36" fmla="*/ 137 w 171"/>
                  <a:gd name="T37" fmla="*/ 39 h 162"/>
                  <a:gd name="T38" fmla="*/ 120 w 171"/>
                  <a:gd name="T39" fmla="*/ 39 h 162"/>
                  <a:gd name="T40" fmla="*/ 104 w 171"/>
                  <a:gd name="T41" fmla="*/ 39 h 162"/>
                  <a:gd name="T42" fmla="*/ 103 w 171"/>
                  <a:gd name="T43" fmla="*/ 69 h 162"/>
                  <a:gd name="T44" fmla="*/ 103 w 171"/>
                  <a:gd name="T45" fmla="*/ 99 h 162"/>
                  <a:gd name="T46" fmla="*/ 83 w 171"/>
                  <a:gd name="T47" fmla="*/ 109 h 162"/>
                  <a:gd name="T48" fmla="*/ 82 w 171"/>
                  <a:gd name="T49" fmla="*/ 129 h 162"/>
                  <a:gd name="T50" fmla="*/ 82 w 171"/>
                  <a:gd name="T51" fmla="*/ 148 h 162"/>
                  <a:gd name="T52" fmla="*/ 62 w 171"/>
                  <a:gd name="T53" fmla="*/ 148 h 162"/>
                  <a:gd name="T54" fmla="*/ 43 w 171"/>
                  <a:gd name="T55" fmla="*/ 148 h 162"/>
                  <a:gd name="T56" fmla="*/ 23 w 171"/>
                  <a:gd name="T57" fmla="*/ 148 h 162"/>
                  <a:gd name="T58" fmla="*/ 2 w 171"/>
                  <a:gd name="T59" fmla="*/ 14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1" h="162">
                    <a:moveTo>
                      <a:pt x="2" y="148"/>
                    </a:moveTo>
                    <a:lnTo>
                      <a:pt x="0" y="162"/>
                    </a:lnTo>
                    <a:lnTo>
                      <a:pt x="1" y="148"/>
                    </a:lnTo>
                    <a:lnTo>
                      <a:pt x="14" y="120"/>
                    </a:lnTo>
                    <a:lnTo>
                      <a:pt x="27" y="91"/>
                    </a:lnTo>
                    <a:lnTo>
                      <a:pt x="24" y="93"/>
                    </a:lnTo>
                    <a:lnTo>
                      <a:pt x="39" y="74"/>
                    </a:lnTo>
                    <a:lnTo>
                      <a:pt x="47" y="57"/>
                    </a:lnTo>
                    <a:lnTo>
                      <a:pt x="55" y="38"/>
                    </a:lnTo>
                    <a:lnTo>
                      <a:pt x="70" y="24"/>
                    </a:lnTo>
                    <a:lnTo>
                      <a:pt x="82" y="0"/>
                    </a:lnTo>
                    <a:lnTo>
                      <a:pt x="104" y="0"/>
                    </a:lnTo>
                    <a:lnTo>
                      <a:pt x="127" y="0"/>
                    </a:lnTo>
                    <a:lnTo>
                      <a:pt x="149" y="0"/>
                    </a:lnTo>
                    <a:lnTo>
                      <a:pt x="171" y="0"/>
                    </a:lnTo>
                    <a:lnTo>
                      <a:pt x="171" y="9"/>
                    </a:lnTo>
                    <a:lnTo>
                      <a:pt x="171" y="39"/>
                    </a:lnTo>
                    <a:lnTo>
                      <a:pt x="154" y="39"/>
                    </a:lnTo>
                    <a:lnTo>
                      <a:pt x="137" y="39"/>
                    </a:lnTo>
                    <a:lnTo>
                      <a:pt x="120" y="39"/>
                    </a:lnTo>
                    <a:lnTo>
                      <a:pt x="104" y="39"/>
                    </a:lnTo>
                    <a:lnTo>
                      <a:pt x="103" y="69"/>
                    </a:lnTo>
                    <a:lnTo>
                      <a:pt x="103" y="99"/>
                    </a:lnTo>
                    <a:lnTo>
                      <a:pt x="83" y="109"/>
                    </a:lnTo>
                    <a:lnTo>
                      <a:pt x="82" y="129"/>
                    </a:lnTo>
                    <a:lnTo>
                      <a:pt x="82" y="148"/>
                    </a:lnTo>
                    <a:lnTo>
                      <a:pt x="62" y="148"/>
                    </a:lnTo>
                    <a:lnTo>
                      <a:pt x="43" y="148"/>
                    </a:lnTo>
                    <a:lnTo>
                      <a:pt x="23" y="148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821" name="Group 290"/>
            <p:cNvGrpSpPr>
              <a:grpSpLocks/>
            </p:cNvGrpSpPr>
            <p:nvPr/>
          </p:nvGrpSpPr>
          <p:grpSpPr bwMode="auto">
            <a:xfrm>
              <a:off x="74736" y="1687516"/>
              <a:ext cx="3941885" cy="4929187"/>
              <a:chOff x="51" y="1063"/>
              <a:chExt cx="2690" cy="3105"/>
            </a:xfrm>
          </p:grpSpPr>
          <p:sp>
            <p:nvSpPr>
              <p:cNvPr id="121" name="Freeform 291"/>
              <p:cNvSpPr>
                <a:spLocks noChangeAspect="1"/>
              </p:cNvSpPr>
              <p:nvPr/>
            </p:nvSpPr>
            <p:spPr bwMode="auto">
              <a:xfrm>
                <a:off x="1844" y="4087"/>
                <a:ext cx="33" cy="23"/>
              </a:xfrm>
              <a:custGeom>
                <a:avLst/>
                <a:gdLst>
                  <a:gd name="T0" fmla="*/ 31 w 31"/>
                  <a:gd name="T1" fmla="*/ 10 h 23"/>
                  <a:gd name="T2" fmla="*/ 24 w 31"/>
                  <a:gd name="T3" fmla="*/ 6 h 23"/>
                  <a:gd name="T4" fmla="*/ 18 w 31"/>
                  <a:gd name="T5" fmla="*/ 6 h 23"/>
                  <a:gd name="T6" fmla="*/ 16 w 31"/>
                  <a:gd name="T7" fmla="*/ 4 h 23"/>
                  <a:gd name="T8" fmla="*/ 7 w 31"/>
                  <a:gd name="T9" fmla="*/ 0 h 23"/>
                  <a:gd name="T10" fmla="*/ 7 w 31"/>
                  <a:gd name="T11" fmla="*/ 8 h 23"/>
                  <a:gd name="T12" fmla="*/ 0 w 31"/>
                  <a:gd name="T13" fmla="*/ 15 h 23"/>
                  <a:gd name="T14" fmla="*/ 7 w 31"/>
                  <a:gd name="T15" fmla="*/ 23 h 23"/>
                  <a:gd name="T16" fmla="*/ 10 w 31"/>
                  <a:gd name="T17" fmla="*/ 19 h 23"/>
                  <a:gd name="T18" fmla="*/ 14 w 31"/>
                  <a:gd name="T19" fmla="*/ 18 h 23"/>
                  <a:gd name="T20" fmla="*/ 14 w 31"/>
                  <a:gd name="T21" fmla="*/ 15 h 23"/>
                  <a:gd name="T22" fmla="*/ 31 w 31"/>
                  <a:gd name="T23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3">
                    <a:moveTo>
                      <a:pt x="31" y="10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0" y="15"/>
                    </a:lnTo>
                    <a:lnTo>
                      <a:pt x="7" y="23"/>
                    </a:lnTo>
                    <a:lnTo>
                      <a:pt x="10" y="19"/>
                    </a:lnTo>
                    <a:lnTo>
                      <a:pt x="14" y="18"/>
                    </a:lnTo>
                    <a:lnTo>
                      <a:pt x="14" y="15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2" name="Freeform 292"/>
              <p:cNvSpPr>
                <a:spLocks noChangeAspect="1"/>
              </p:cNvSpPr>
              <p:nvPr/>
            </p:nvSpPr>
            <p:spPr bwMode="auto">
              <a:xfrm>
                <a:off x="1825" y="4090"/>
                <a:ext cx="26" cy="16"/>
              </a:xfrm>
              <a:custGeom>
                <a:avLst/>
                <a:gdLst>
                  <a:gd name="T0" fmla="*/ 6 w 23"/>
                  <a:gd name="T1" fmla="*/ 6 h 16"/>
                  <a:gd name="T2" fmla="*/ 1 w 23"/>
                  <a:gd name="T3" fmla="*/ 1 h 16"/>
                  <a:gd name="T4" fmla="*/ 23 w 23"/>
                  <a:gd name="T5" fmla="*/ 0 h 16"/>
                  <a:gd name="T6" fmla="*/ 12 w 23"/>
                  <a:gd name="T7" fmla="*/ 12 h 16"/>
                  <a:gd name="T8" fmla="*/ 0 w 23"/>
                  <a:gd name="T9" fmla="*/ 16 h 16"/>
                  <a:gd name="T10" fmla="*/ 6 w 23"/>
                  <a:gd name="T11" fmla="*/ 9 h 16"/>
                  <a:gd name="T12" fmla="*/ 3 w 23"/>
                  <a:gd name="T13" fmla="*/ 8 h 16"/>
                  <a:gd name="T14" fmla="*/ 6 w 23"/>
                  <a:gd name="T15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6">
                    <a:moveTo>
                      <a:pt x="6" y="6"/>
                    </a:moveTo>
                    <a:lnTo>
                      <a:pt x="1" y="1"/>
                    </a:lnTo>
                    <a:lnTo>
                      <a:pt x="23" y="0"/>
                    </a:lnTo>
                    <a:lnTo>
                      <a:pt x="12" y="12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3" y="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3" name="Freeform 293"/>
              <p:cNvSpPr>
                <a:spLocks noChangeAspect="1"/>
              </p:cNvSpPr>
              <p:nvPr/>
            </p:nvSpPr>
            <p:spPr bwMode="auto">
              <a:xfrm>
                <a:off x="1754" y="3596"/>
                <a:ext cx="99" cy="113"/>
              </a:xfrm>
              <a:custGeom>
                <a:avLst/>
                <a:gdLst>
                  <a:gd name="T0" fmla="*/ 96 w 99"/>
                  <a:gd name="T1" fmla="*/ 58 h 112"/>
                  <a:gd name="T2" fmla="*/ 75 w 99"/>
                  <a:gd name="T3" fmla="*/ 42 h 112"/>
                  <a:gd name="T4" fmla="*/ 54 w 99"/>
                  <a:gd name="T5" fmla="*/ 27 h 112"/>
                  <a:gd name="T6" fmla="*/ 42 w 99"/>
                  <a:gd name="T7" fmla="*/ 19 h 112"/>
                  <a:gd name="T8" fmla="*/ 37 w 99"/>
                  <a:gd name="T9" fmla="*/ 19 h 112"/>
                  <a:gd name="T10" fmla="*/ 12 w 99"/>
                  <a:gd name="T11" fmla="*/ 0 h 112"/>
                  <a:gd name="T12" fmla="*/ 2 w 99"/>
                  <a:gd name="T13" fmla="*/ 2 h 112"/>
                  <a:gd name="T14" fmla="*/ 2 w 99"/>
                  <a:gd name="T15" fmla="*/ 4 h 112"/>
                  <a:gd name="T16" fmla="*/ 1 w 99"/>
                  <a:gd name="T17" fmla="*/ 29 h 112"/>
                  <a:gd name="T18" fmla="*/ 0 w 99"/>
                  <a:gd name="T19" fmla="*/ 54 h 112"/>
                  <a:gd name="T20" fmla="*/ 2 w 99"/>
                  <a:gd name="T21" fmla="*/ 58 h 112"/>
                  <a:gd name="T22" fmla="*/ 0 w 99"/>
                  <a:gd name="T23" fmla="*/ 76 h 112"/>
                  <a:gd name="T24" fmla="*/ 9 w 99"/>
                  <a:gd name="T25" fmla="*/ 96 h 112"/>
                  <a:gd name="T26" fmla="*/ 35 w 99"/>
                  <a:gd name="T27" fmla="*/ 106 h 112"/>
                  <a:gd name="T28" fmla="*/ 66 w 99"/>
                  <a:gd name="T29" fmla="*/ 112 h 112"/>
                  <a:gd name="T30" fmla="*/ 85 w 99"/>
                  <a:gd name="T31" fmla="*/ 104 h 112"/>
                  <a:gd name="T32" fmla="*/ 99 w 99"/>
                  <a:gd name="T33" fmla="*/ 85 h 112"/>
                  <a:gd name="T34" fmla="*/ 94 w 99"/>
                  <a:gd name="T35" fmla="*/ 69 h 112"/>
                  <a:gd name="T36" fmla="*/ 96 w 99"/>
                  <a:gd name="T37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" h="112">
                    <a:moveTo>
                      <a:pt x="96" y="58"/>
                    </a:moveTo>
                    <a:lnTo>
                      <a:pt x="75" y="42"/>
                    </a:lnTo>
                    <a:lnTo>
                      <a:pt x="54" y="27"/>
                    </a:lnTo>
                    <a:lnTo>
                      <a:pt x="42" y="19"/>
                    </a:lnTo>
                    <a:lnTo>
                      <a:pt x="37" y="19"/>
                    </a:lnTo>
                    <a:lnTo>
                      <a:pt x="1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29"/>
                    </a:lnTo>
                    <a:lnTo>
                      <a:pt x="0" y="54"/>
                    </a:lnTo>
                    <a:lnTo>
                      <a:pt x="2" y="58"/>
                    </a:lnTo>
                    <a:lnTo>
                      <a:pt x="0" y="76"/>
                    </a:lnTo>
                    <a:lnTo>
                      <a:pt x="9" y="96"/>
                    </a:lnTo>
                    <a:lnTo>
                      <a:pt x="35" y="106"/>
                    </a:lnTo>
                    <a:lnTo>
                      <a:pt x="66" y="112"/>
                    </a:lnTo>
                    <a:lnTo>
                      <a:pt x="85" y="104"/>
                    </a:lnTo>
                    <a:lnTo>
                      <a:pt x="99" y="85"/>
                    </a:lnTo>
                    <a:lnTo>
                      <a:pt x="94" y="69"/>
                    </a:lnTo>
                    <a:lnTo>
                      <a:pt x="96" y="5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4" name="Freeform 294"/>
              <p:cNvSpPr>
                <a:spLocks noChangeAspect="1"/>
              </p:cNvSpPr>
              <p:nvPr/>
            </p:nvSpPr>
            <p:spPr bwMode="auto">
              <a:xfrm>
                <a:off x="1508" y="3401"/>
                <a:ext cx="314" cy="710"/>
              </a:xfrm>
              <a:custGeom>
                <a:avLst/>
                <a:gdLst>
                  <a:gd name="T0" fmla="*/ 174 w 313"/>
                  <a:gd name="T1" fmla="*/ 448 h 706"/>
                  <a:gd name="T2" fmla="*/ 171 w 313"/>
                  <a:gd name="T3" fmla="*/ 475 h 706"/>
                  <a:gd name="T4" fmla="*/ 184 w 313"/>
                  <a:gd name="T5" fmla="*/ 477 h 706"/>
                  <a:gd name="T6" fmla="*/ 195 w 313"/>
                  <a:gd name="T7" fmla="*/ 489 h 706"/>
                  <a:gd name="T8" fmla="*/ 171 w 313"/>
                  <a:gd name="T9" fmla="*/ 486 h 706"/>
                  <a:gd name="T10" fmla="*/ 171 w 313"/>
                  <a:gd name="T11" fmla="*/ 511 h 706"/>
                  <a:gd name="T12" fmla="*/ 171 w 313"/>
                  <a:gd name="T13" fmla="*/ 540 h 706"/>
                  <a:gd name="T14" fmla="*/ 150 w 313"/>
                  <a:gd name="T15" fmla="*/ 573 h 706"/>
                  <a:gd name="T16" fmla="*/ 191 w 313"/>
                  <a:gd name="T17" fmla="*/ 594 h 706"/>
                  <a:gd name="T18" fmla="*/ 191 w 313"/>
                  <a:gd name="T19" fmla="*/ 607 h 706"/>
                  <a:gd name="T20" fmla="*/ 171 w 313"/>
                  <a:gd name="T21" fmla="*/ 637 h 706"/>
                  <a:gd name="T22" fmla="*/ 159 w 313"/>
                  <a:gd name="T23" fmla="*/ 651 h 706"/>
                  <a:gd name="T24" fmla="*/ 165 w 313"/>
                  <a:gd name="T25" fmla="*/ 658 h 706"/>
                  <a:gd name="T26" fmla="*/ 157 w 313"/>
                  <a:gd name="T27" fmla="*/ 675 h 706"/>
                  <a:gd name="T28" fmla="*/ 160 w 313"/>
                  <a:gd name="T29" fmla="*/ 690 h 706"/>
                  <a:gd name="T30" fmla="*/ 184 w 313"/>
                  <a:gd name="T31" fmla="*/ 706 h 706"/>
                  <a:gd name="T32" fmla="*/ 117 w 313"/>
                  <a:gd name="T33" fmla="*/ 695 h 706"/>
                  <a:gd name="T34" fmla="*/ 96 w 313"/>
                  <a:gd name="T35" fmla="*/ 668 h 706"/>
                  <a:gd name="T36" fmla="*/ 67 w 313"/>
                  <a:gd name="T37" fmla="*/ 638 h 706"/>
                  <a:gd name="T38" fmla="*/ 76 w 313"/>
                  <a:gd name="T39" fmla="*/ 594 h 706"/>
                  <a:gd name="T40" fmla="*/ 70 w 313"/>
                  <a:gd name="T41" fmla="*/ 550 h 706"/>
                  <a:gd name="T42" fmla="*/ 57 w 313"/>
                  <a:gd name="T43" fmla="*/ 534 h 706"/>
                  <a:gd name="T44" fmla="*/ 55 w 313"/>
                  <a:gd name="T45" fmla="*/ 521 h 706"/>
                  <a:gd name="T46" fmla="*/ 36 w 313"/>
                  <a:gd name="T47" fmla="*/ 483 h 706"/>
                  <a:gd name="T48" fmla="*/ 29 w 313"/>
                  <a:gd name="T49" fmla="*/ 435 h 706"/>
                  <a:gd name="T50" fmla="*/ 30 w 313"/>
                  <a:gd name="T51" fmla="*/ 395 h 706"/>
                  <a:gd name="T52" fmla="*/ 22 w 313"/>
                  <a:gd name="T53" fmla="*/ 362 h 706"/>
                  <a:gd name="T54" fmla="*/ 27 w 313"/>
                  <a:gd name="T55" fmla="*/ 327 h 706"/>
                  <a:gd name="T56" fmla="*/ 24 w 313"/>
                  <a:gd name="T57" fmla="*/ 281 h 706"/>
                  <a:gd name="T58" fmla="*/ 10 w 313"/>
                  <a:gd name="T59" fmla="*/ 249 h 706"/>
                  <a:gd name="T60" fmla="*/ 1 w 313"/>
                  <a:gd name="T61" fmla="*/ 215 h 706"/>
                  <a:gd name="T62" fmla="*/ 4 w 313"/>
                  <a:gd name="T63" fmla="*/ 183 h 706"/>
                  <a:gd name="T64" fmla="*/ 11 w 313"/>
                  <a:gd name="T65" fmla="*/ 146 h 706"/>
                  <a:gd name="T66" fmla="*/ 24 w 313"/>
                  <a:gd name="T67" fmla="*/ 118 h 706"/>
                  <a:gd name="T68" fmla="*/ 13 w 313"/>
                  <a:gd name="T69" fmla="*/ 72 h 706"/>
                  <a:gd name="T70" fmla="*/ 34 w 313"/>
                  <a:gd name="T71" fmla="*/ 52 h 706"/>
                  <a:gd name="T72" fmla="*/ 34 w 313"/>
                  <a:gd name="T73" fmla="*/ 23 h 706"/>
                  <a:gd name="T74" fmla="*/ 55 w 313"/>
                  <a:gd name="T75" fmla="*/ 2 h 706"/>
                  <a:gd name="T76" fmla="*/ 90 w 313"/>
                  <a:gd name="T77" fmla="*/ 21 h 706"/>
                  <a:gd name="T78" fmla="*/ 120 w 313"/>
                  <a:gd name="T79" fmla="*/ 4 h 706"/>
                  <a:gd name="T80" fmla="*/ 144 w 313"/>
                  <a:gd name="T81" fmla="*/ 29 h 706"/>
                  <a:gd name="T82" fmla="*/ 180 w 313"/>
                  <a:gd name="T83" fmla="*/ 55 h 706"/>
                  <a:gd name="T84" fmla="*/ 215 w 313"/>
                  <a:gd name="T85" fmla="*/ 74 h 706"/>
                  <a:gd name="T86" fmla="*/ 226 w 313"/>
                  <a:gd name="T87" fmla="*/ 107 h 706"/>
                  <a:gd name="T88" fmla="*/ 241 w 313"/>
                  <a:gd name="T89" fmla="*/ 130 h 706"/>
                  <a:gd name="T90" fmla="*/ 278 w 313"/>
                  <a:gd name="T91" fmla="*/ 127 h 706"/>
                  <a:gd name="T92" fmla="*/ 293 w 313"/>
                  <a:gd name="T93" fmla="*/ 88 h 706"/>
                  <a:gd name="T94" fmla="*/ 313 w 313"/>
                  <a:gd name="T95" fmla="*/ 118 h 706"/>
                  <a:gd name="T96" fmla="*/ 289 w 313"/>
                  <a:gd name="T97" fmla="*/ 141 h 706"/>
                  <a:gd name="T98" fmla="*/ 267 w 313"/>
                  <a:gd name="T99" fmla="*/ 168 h 706"/>
                  <a:gd name="T100" fmla="*/ 247 w 313"/>
                  <a:gd name="T101" fmla="*/ 195 h 706"/>
                  <a:gd name="T102" fmla="*/ 246 w 313"/>
                  <a:gd name="T103" fmla="*/ 223 h 706"/>
                  <a:gd name="T104" fmla="*/ 248 w 313"/>
                  <a:gd name="T105" fmla="*/ 264 h 706"/>
                  <a:gd name="T106" fmla="*/ 251 w 313"/>
                  <a:gd name="T107" fmla="*/ 300 h 706"/>
                  <a:gd name="T108" fmla="*/ 280 w 313"/>
                  <a:gd name="T109" fmla="*/ 335 h 706"/>
                  <a:gd name="T110" fmla="*/ 285 w 313"/>
                  <a:gd name="T111" fmla="*/ 365 h 706"/>
                  <a:gd name="T112" fmla="*/ 261 w 313"/>
                  <a:gd name="T113" fmla="*/ 390 h 706"/>
                  <a:gd name="T114" fmla="*/ 228 w 313"/>
                  <a:gd name="T115" fmla="*/ 397 h 706"/>
                  <a:gd name="T116" fmla="*/ 196 w 313"/>
                  <a:gd name="T117" fmla="*/ 399 h 706"/>
                  <a:gd name="T118" fmla="*/ 206 w 313"/>
                  <a:gd name="T119" fmla="*/ 437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3" h="706">
                    <a:moveTo>
                      <a:pt x="202" y="448"/>
                    </a:moveTo>
                    <a:lnTo>
                      <a:pt x="174" y="448"/>
                    </a:lnTo>
                    <a:lnTo>
                      <a:pt x="156" y="444"/>
                    </a:lnTo>
                    <a:lnTo>
                      <a:pt x="171" y="475"/>
                    </a:lnTo>
                    <a:lnTo>
                      <a:pt x="177" y="478"/>
                    </a:lnTo>
                    <a:lnTo>
                      <a:pt x="184" y="477"/>
                    </a:lnTo>
                    <a:lnTo>
                      <a:pt x="190" y="472"/>
                    </a:lnTo>
                    <a:lnTo>
                      <a:pt x="195" y="489"/>
                    </a:lnTo>
                    <a:lnTo>
                      <a:pt x="184" y="486"/>
                    </a:lnTo>
                    <a:lnTo>
                      <a:pt x="171" y="486"/>
                    </a:lnTo>
                    <a:lnTo>
                      <a:pt x="185" y="493"/>
                    </a:lnTo>
                    <a:lnTo>
                      <a:pt x="171" y="511"/>
                    </a:lnTo>
                    <a:lnTo>
                      <a:pt x="173" y="530"/>
                    </a:lnTo>
                    <a:lnTo>
                      <a:pt x="171" y="540"/>
                    </a:lnTo>
                    <a:lnTo>
                      <a:pt x="150" y="551"/>
                    </a:lnTo>
                    <a:lnTo>
                      <a:pt x="150" y="573"/>
                    </a:lnTo>
                    <a:lnTo>
                      <a:pt x="180" y="587"/>
                    </a:lnTo>
                    <a:lnTo>
                      <a:pt x="191" y="594"/>
                    </a:lnTo>
                    <a:lnTo>
                      <a:pt x="184" y="605"/>
                    </a:lnTo>
                    <a:lnTo>
                      <a:pt x="191" y="607"/>
                    </a:lnTo>
                    <a:lnTo>
                      <a:pt x="181" y="622"/>
                    </a:lnTo>
                    <a:lnTo>
                      <a:pt x="171" y="637"/>
                    </a:lnTo>
                    <a:lnTo>
                      <a:pt x="170" y="656"/>
                    </a:lnTo>
                    <a:lnTo>
                      <a:pt x="159" y="651"/>
                    </a:lnTo>
                    <a:lnTo>
                      <a:pt x="155" y="653"/>
                    </a:lnTo>
                    <a:lnTo>
                      <a:pt x="165" y="658"/>
                    </a:lnTo>
                    <a:lnTo>
                      <a:pt x="157" y="670"/>
                    </a:lnTo>
                    <a:lnTo>
                      <a:pt x="157" y="675"/>
                    </a:lnTo>
                    <a:lnTo>
                      <a:pt x="166" y="690"/>
                    </a:lnTo>
                    <a:lnTo>
                      <a:pt x="160" y="690"/>
                    </a:lnTo>
                    <a:lnTo>
                      <a:pt x="173" y="695"/>
                    </a:lnTo>
                    <a:lnTo>
                      <a:pt x="184" y="706"/>
                    </a:lnTo>
                    <a:lnTo>
                      <a:pt x="154" y="699"/>
                    </a:lnTo>
                    <a:lnTo>
                      <a:pt x="117" y="695"/>
                    </a:lnTo>
                    <a:lnTo>
                      <a:pt x="108" y="685"/>
                    </a:lnTo>
                    <a:lnTo>
                      <a:pt x="96" y="668"/>
                    </a:lnTo>
                    <a:lnTo>
                      <a:pt x="85" y="668"/>
                    </a:lnTo>
                    <a:lnTo>
                      <a:pt x="67" y="638"/>
                    </a:lnTo>
                    <a:lnTo>
                      <a:pt x="79" y="625"/>
                    </a:lnTo>
                    <a:lnTo>
                      <a:pt x="76" y="594"/>
                    </a:lnTo>
                    <a:lnTo>
                      <a:pt x="72" y="567"/>
                    </a:lnTo>
                    <a:lnTo>
                      <a:pt x="70" y="550"/>
                    </a:lnTo>
                    <a:lnTo>
                      <a:pt x="65" y="540"/>
                    </a:lnTo>
                    <a:lnTo>
                      <a:pt x="57" y="534"/>
                    </a:lnTo>
                    <a:lnTo>
                      <a:pt x="70" y="530"/>
                    </a:lnTo>
                    <a:lnTo>
                      <a:pt x="55" y="521"/>
                    </a:lnTo>
                    <a:lnTo>
                      <a:pt x="46" y="497"/>
                    </a:lnTo>
                    <a:lnTo>
                      <a:pt x="36" y="483"/>
                    </a:lnTo>
                    <a:lnTo>
                      <a:pt x="36" y="466"/>
                    </a:lnTo>
                    <a:lnTo>
                      <a:pt x="29" y="435"/>
                    </a:lnTo>
                    <a:lnTo>
                      <a:pt x="27" y="409"/>
                    </a:lnTo>
                    <a:lnTo>
                      <a:pt x="30" y="395"/>
                    </a:lnTo>
                    <a:lnTo>
                      <a:pt x="28" y="382"/>
                    </a:lnTo>
                    <a:lnTo>
                      <a:pt x="22" y="362"/>
                    </a:lnTo>
                    <a:lnTo>
                      <a:pt x="17" y="342"/>
                    </a:lnTo>
                    <a:lnTo>
                      <a:pt x="27" y="327"/>
                    </a:lnTo>
                    <a:lnTo>
                      <a:pt x="21" y="311"/>
                    </a:lnTo>
                    <a:lnTo>
                      <a:pt x="24" y="281"/>
                    </a:lnTo>
                    <a:lnTo>
                      <a:pt x="20" y="268"/>
                    </a:lnTo>
                    <a:lnTo>
                      <a:pt x="10" y="249"/>
                    </a:lnTo>
                    <a:lnTo>
                      <a:pt x="0" y="231"/>
                    </a:lnTo>
                    <a:lnTo>
                      <a:pt x="1" y="215"/>
                    </a:lnTo>
                    <a:lnTo>
                      <a:pt x="5" y="201"/>
                    </a:lnTo>
                    <a:lnTo>
                      <a:pt x="4" y="183"/>
                    </a:lnTo>
                    <a:lnTo>
                      <a:pt x="3" y="167"/>
                    </a:lnTo>
                    <a:lnTo>
                      <a:pt x="11" y="146"/>
                    </a:lnTo>
                    <a:lnTo>
                      <a:pt x="19" y="125"/>
                    </a:lnTo>
                    <a:lnTo>
                      <a:pt x="24" y="118"/>
                    </a:lnTo>
                    <a:lnTo>
                      <a:pt x="18" y="105"/>
                    </a:lnTo>
                    <a:lnTo>
                      <a:pt x="13" y="72"/>
                    </a:lnTo>
                    <a:lnTo>
                      <a:pt x="18" y="61"/>
                    </a:lnTo>
                    <a:lnTo>
                      <a:pt x="34" y="52"/>
                    </a:lnTo>
                    <a:lnTo>
                      <a:pt x="39" y="28"/>
                    </a:lnTo>
                    <a:lnTo>
                      <a:pt x="34" y="23"/>
                    </a:lnTo>
                    <a:lnTo>
                      <a:pt x="51" y="0"/>
                    </a:lnTo>
                    <a:lnTo>
                      <a:pt x="55" y="2"/>
                    </a:lnTo>
                    <a:lnTo>
                      <a:pt x="80" y="8"/>
                    </a:lnTo>
                    <a:lnTo>
                      <a:pt x="90" y="21"/>
                    </a:lnTo>
                    <a:lnTo>
                      <a:pt x="97" y="9"/>
                    </a:lnTo>
                    <a:lnTo>
                      <a:pt x="120" y="4"/>
                    </a:lnTo>
                    <a:lnTo>
                      <a:pt x="124" y="10"/>
                    </a:lnTo>
                    <a:lnTo>
                      <a:pt x="144" y="29"/>
                    </a:lnTo>
                    <a:lnTo>
                      <a:pt x="163" y="49"/>
                    </a:lnTo>
                    <a:lnTo>
                      <a:pt x="180" y="55"/>
                    </a:lnTo>
                    <a:lnTo>
                      <a:pt x="197" y="63"/>
                    </a:lnTo>
                    <a:lnTo>
                      <a:pt x="215" y="74"/>
                    </a:lnTo>
                    <a:lnTo>
                      <a:pt x="234" y="85"/>
                    </a:lnTo>
                    <a:lnTo>
                      <a:pt x="226" y="107"/>
                    </a:lnTo>
                    <a:lnTo>
                      <a:pt x="218" y="129"/>
                    </a:lnTo>
                    <a:lnTo>
                      <a:pt x="241" y="130"/>
                    </a:lnTo>
                    <a:lnTo>
                      <a:pt x="265" y="132"/>
                    </a:lnTo>
                    <a:lnTo>
                      <a:pt x="278" y="127"/>
                    </a:lnTo>
                    <a:lnTo>
                      <a:pt x="294" y="103"/>
                    </a:lnTo>
                    <a:lnTo>
                      <a:pt x="293" y="88"/>
                    </a:lnTo>
                    <a:lnTo>
                      <a:pt x="305" y="88"/>
                    </a:lnTo>
                    <a:lnTo>
                      <a:pt x="313" y="118"/>
                    </a:lnTo>
                    <a:lnTo>
                      <a:pt x="301" y="130"/>
                    </a:lnTo>
                    <a:lnTo>
                      <a:pt x="289" y="141"/>
                    </a:lnTo>
                    <a:lnTo>
                      <a:pt x="278" y="154"/>
                    </a:lnTo>
                    <a:lnTo>
                      <a:pt x="267" y="168"/>
                    </a:lnTo>
                    <a:lnTo>
                      <a:pt x="257" y="182"/>
                    </a:lnTo>
                    <a:lnTo>
                      <a:pt x="247" y="195"/>
                    </a:lnTo>
                    <a:lnTo>
                      <a:pt x="247" y="198"/>
                    </a:lnTo>
                    <a:lnTo>
                      <a:pt x="246" y="223"/>
                    </a:lnTo>
                    <a:lnTo>
                      <a:pt x="245" y="248"/>
                    </a:lnTo>
                    <a:lnTo>
                      <a:pt x="248" y="264"/>
                    </a:lnTo>
                    <a:lnTo>
                      <a:pt x="242" y="274"/>
                    </a:lnTo>
                    <a:lnTo>
                      <a:pt x="251" y="300"/>
                    </a:lnTo>
                    <a:lnTo>
                      <a:pt x="278" y="319"/>
                    </a:lnTo>
                    <a:lnTo>
                      <a:pt x="280" y="335"/>
                    </a:lnTo>
                    <a:lnTo>
                      <a:pt x="293" y="344"/>
                    </a:lnTo>
                    <a:lnTo>
                      <a:pt x="285" y="365"/>
                    </a:lnTo>
                    <a:lnTo>
                      <a:pt x="277" y="385"/>
                    </a:lnTo>
                    <a:lnTo>
                      <a:pt x="261" y="390"/>
                    </a:lnTo>
                    <a:lnTo>
                      <a:pt x="245" y="393"/>
                    </a:lnTo>
                    <a:lnTo>
                      <a:pt x="228" y="397"/>
                    </a:lnTo>
                    <a:lnTo>
                      <a:pt x="212" y="402"/>
                    </a:lnTo>
                    <a:lnTo>
                      <a:pt x="196" y="399"/>
                    </a:lnTo>
                    <a:lnTo>
                      <a:pt x="202" y="408"/>
                    </a:lnTo>
                    <a:lnTo>
                      <a:pt x="206" y="437"/>
                    </a:lnTo>
                    <a:lnTo>
                      <a:pt x="202" y="44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5" name="Freeform 295"/>
              <p:cNvSpPr>
                <a:spLocks noChangeAspect="1"/>
              </p:cNvSpPr>
              <p:nvPr/>
            </p:nvSpPr>
            <p:spPr bwMode="auto">
              <a:xfrm>
                <a:off x="1695" y="4118"/>
                <a:ext cx="78" cy="50"/>
              </a:xfrm>
              <a:custGeom>
                <a:avLst/>
                <a:gdLst>
                  <a:gd name="T0" fmla="*/ 7 w 77"/>
                  <a:gd name="T1" fmla="*/ 10 h 50"/>
                  <a:gd name="T2" fmla="*/ 0 w 77"/>
                  <a:gd name="T3" fmla="*/ 0 h 50"/>
                  <a:gd name="T4" fmla="*/ 10 w 77"/>
                  <a:gd name="T5" fmla="*/ 24 h 50"/>
                  <a:gd name="T6" fmla="*/ 20 w 77"/>
                  <a:gd name="T7" fmla="*/ 50 h 50"/>
                  <a:gd name="T8" fmla="*/ 48 w 77"/>
                  <a:gd name="T9" fmla="*/ 50 h 50"/>
                  <a:gd name="T10" fmla="*/ 77 w 77"/>
                  <a:gd name="T11" fmla="*/ 50 h 50"/>
                  <a:gd name="T12" fmla="*/ 75 w 77"/>
                  <a:gd name="T13" fmla="*/ 44 h 50"/>
                  <a:gd name="T14" fmla="*/ 34 w 77"/>
                  <a:gd name="T15" fmla="*/ 31 h 50"/>
                  <a:gd name="T16" fmla="*/ 7 w 77"/>
                  <a:gd name="T17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50">
                    <a:moveTo>
                      <a:pt x="7" y="10"/>
                    </a:moveTo>
                    <a:lnTo>
                      <a:pt x="0" y="0"/>
                    </a:lnTo>
                    <a:lnTo>
                      <a:pt x="10" y="24"/>
                    </a:lnTo>
                    <a:lnTo>
                      <a:pt x="20" y="50"/>
                    </a:lnTo>
                    <a:lnTo>
                      <a:pt x="48" y="50"/>
                    </a:lnTo>
                    <a:lnTo>
                      <a:pt x="77" y="50"/>
                    </a:lnTo>
                    <a:lnTo>
                      <a:pt x="75" y="44"/>
                    </a:lnTo>
                    <a:lnTo>
                      <a:pt x="34" y="31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6" name="Freeform 296"/>
              <p:cNvSpPr>
                <a:spLocks noChangeAspect="1"/>
              </p:cNvSpPr>
              <p:nvPr/>
            </p:nvSpPr>
            <p:spPr bwMode="auto">
              <a:xfrm>
                <a:off x="1467" y="3301"/>
                <a:ext cx="226" cy="845"/>
              </a:xfrm>
              <a:custGeom>
                <a:avLst/>
                <a:gdLst>
                  <a:gd name="T0" fmla="*/ 22 w 224"/>
                  <a:gd name="T1" fmla="*/ 333 h 841"/>
                  <a:gd name="T2" fmla="*/ 24 w 224"/>
                  <a:gd name="T3" fmla="*/ 389 h 841"/>
                  <a:gd name="T4" fmla="*/ 18 w 224"/>
                  <a:gd name="T5" fmla="*/ 451 h 841"/>
                  <a:gd name="T6" fmla="*/ 27 w 224"/>
                  <a:gd name="T7" fmla="*/ 498 h 841"/>
                  <a:gd name="T8" fmla="*/ 43 w 224"/>
                  <a:gd name="T9" fmla="*/ 561 h 841"/>
                  <a:gd name="T10" fmla="*/ 59 w 224"/>
                  <a:gd name="T11" fmla="*/ 561 h 841"/>
                  <a:gd name="T12" fmla="*/ 69 w 224"/>
                  <a:gd name="T13" fmla="*/ 578 h 841"/>
                  <a:gd name="T14" fmla="*/ 69 w 224"/>
                  <a:gd name="T15" fmla="*/ 595 h 841"/>
                  <a:gd name="T16" fmla="*/ 81 w 224"/>
                  <a:gd name="T17" fmla="*/ 629 h 841"/>
                  <a:gd name="T18" fmla="*/ 76 w 224"/>
                  <a:gd name="T19" fmla="*/ 648 h 841"/>
                  <a:gd name="T20" fmla="*/ 79 w 224"/>
                  <a:gd name="T21" fmla="*/ 667 h 841"/>
                  <a:gd name="T22" fmla="*/ 72 w 224"/>
                  <a:gd name="T23" fmla="*/ 668 h 841"/>
                  <a:gd name="T24" fmla="*/ 61 w 224"/>
                  <a:gd name="T25" fmla="*/ 661 h 841"/>
                  <a:gd name="T26" fmla="*/ 49 w 224"/>
                  <a:gd name="T27" fmla="*/ 679 h 841"/>
                  <a:gd name="T28" fmla="*/ 81 w 224"/>
                  <a:gd name="T29" fmla="*/ 690 h 841"/>
                  <a:gd name="T30" fmla="*/ 71 w 224"/>
                  <a:gd name="T31" fmla="*/ 703 h 841"/>
                  <a:gd name="T32" fmla="*/ 97 w 224"/>
                  <a:gd name="T33" fmla="*/ 708 h 841"/>
                  <a:gd name="T34" fmla="*/ 78 w 224"/>
                  <a:gd name="T35" fmla="*/ 710 h 841"/>
                  <a:gd name="T36" fmla="*/ 96 w 224"/>
                  <a:gd name="T37" fmla="*/ 748 h 841"/>
                  <a:gd name="T38" fmla="*/ 106 w 224"/>
                  <a:gd name="T39" fmla="*/ 764 h 841"/>
                  <a:gd name="T40" fmla="*/ 121 w 224"/>
                  <a:gd name="T41" fmla="*/ 783 h 841"/>
                  <a:gd name="T42" fmla="*/ 131 w 224"/>
                  <a:gd name="T43" fmla="*/ 796 h 841"/>
                  <a:gd name="T44" fmla="*/ 142 w 224"/>
                  <a:gd name="T45" fmla="*/ 816 h 841"/>
                  <a:gd name="T46" fmla="*/ 151 w 224"/>
                  <a:gd name="T47" fmla="*/ 826 h 841"/>
                  <a:gd name="T48" fmla="*/ 190 w 224"/>
                  <a:gd name="T49" fmla="*/ 813 h 841"/>
                  <a:gd name="T50" fmla="*/ 194 w 224"/>
                  <a:gd name="T51" fmla="*/ 799 h 841"/>
                  <a:gd name="T52" fmla="*/ 136 w 224"/>
                  <a:gd name="T53" fmla="*/ 768 h 841"/>
                  <a:gd name="T54" fmla="*/ 119 w 224"/>
                  <a:gd name="T55" fmla="*/ 725 h 841"/>
                  <a:gd name="T56" fmla="*/ 110 w 224"/>
                  <a:gd name="T57" fmla="*/ 650 h 841"/>
                  <a:gd name="T58" fmla="*/ 110 w 224"/>
                  <a:gd name="T59" fmla="*/ 630 h 841"/>
                  <a:gd name="T60" fmla="*/ 76 w 224"/>
                  <a:gd name="T61" fmla="*/ 583 h 841"/>
                  <a:gd name="T62" fmla="*/ 67 w 224"/>
                  <a:gd name="T63" fmla="*/ 509 h 841"/>
                  <a:gd name="T64" fmla="*/ 62 w 224"/>
                  <a:gd name="T65" fmla="*/ 462 h 841"/>
                  <a:gd name="T66" fmla="*/ 61 w 224"/>
                  <a:gd name="T67" fmla="*/ 411 h 841"/>
                  <a:gd name="T68" fmla="*/ 50 w 224"/>
                  <a:gd name="T69" fmla="*/ 349 h 841"/>
                  <a:gd name="T70" fmla="*/ 45 w 224"/>
                  <a:gd name="T71" fmla="*/ 301 h 841"/>
                  <a:gd name="T72" fmla="*/ 51 w 224"/>
                  <a:gd name="T73" fmla="*/ 246 h 841"/>
                  <a:gd name="T74" fmla="*/ 58 w 224"/>
                  <a:gd name="T75" fmla="*/ 205 h 841"/>
                  <a:gd name="T76" fmla="*/ 74 w 224"/>
                  <a:gd name="T77" fmla="*/ 152 h 841"/>
                  <a:gd name="T78" fmla="*/ 60 w 224"/>
                  <a:gd name="T79" fmla="*/ 121 h 841"/>
                  <a:gd name="T80" fmla="*/ 38 w 224"/>
                  <a:gd name="T81" fmla="*/ 59 h 841"/>
                  <a:gd name="T82" fmla="*/ 22 w 224"/>
                  <a:gd name="T83" fmla="*/ 11 h 841"/>
                  <a:gd name="T84" fmla="*/ 3 w 224"/>
                  <a:gd name="T85" fmla="*/ 19 h 841"/>
                  <a:gd name="T86" fmla="*/ 11 w 224"/>
                  <a:gd name="T87" fmla="*/ 78 h 841"/>
                  <a:gd name="T88" fmla="*/ 10 w 224"/>
                  <a:gd name="T89" fmla="*/ 140 h 841"/>
                  <a:gd name="T90" fmla="*/ 13 w 224"/>
                  <a:gd name="T91" fmla="*/ 227 h 841"/>
                  <a:gd name="T92" fmla="*/ 14 w 224"/>
                  <a:gd name="T93" fmla="*/ 299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841">
                    <a:moveTo>
                      <a:pt x="14" y="299"/>
                    </a:moveTo>
                    <a:lnTo>
                      <a:pt x="18" y="315"/>
                    </a:lnTo>
                    <a:lnTo>
                      <a:pt x="22" y="333"/>
                    </a:lnTo>
                    <a:lnTo>
                      <a:pt x="24" y="350"/>
                    </a:lnTo>
                    <a:lnTo>
                      <a:pt x="27" y="368"/>
                    </a:lnTo>
                    <a:lnTo>
                      <a:pt x="24" y="389"/>
                    </a:lnTo>
                    <a:lnTo>
                      <a:pt x="22" y="410"/>
                    </a:lnTo>
                    <a:lnTo>
                      <a:pt x="21" y="431"/>
                    </a:lnTo>
                    <a:lnTo>
                      <a:pt x="18" y="451"/>
                    </a:lnTo>
                    <a:lnTo>
                      <a:pt x="13" y="459"/>
                    </a:lnTo>
                    <a:lnTo>
                      <a:pt x="21" y="479"/>
                    </a:lnTo>
                    <a:lnTo>
                      <a:pt x="27" y="498"/>
                    </a:lnTo>
                    <a:lnTo>
                      <a:pt x="33" y="520"/>
                    </a:lnTo>
                    <a:lnTo>
                      <a:pt x="30" y="541"/>
                    </a:lnTo>
                    <a:lnTo>
                      <a:pt x="43" y="561"/>
                    </a:lnTo>
                    <a:lnTo>
                      <a:pt x="44" y="565"/>
                    </a:lnTo>
                    <a:lnTo>
                      <a:pt x="51" y="561"/>
                    </a:lnTo>
                    <a:lnTo>
                      <a:pt x="59" y="561"/>
                    </a:lnTo>
                    <a:lnTo>
                      <a:pt x="64" y="558"/>
                    </a:lnTo>
                    <a:lnTo>
                      <a:pt x="62" y="570"/>
                    </a:lnTo>
                    <a:lnTo>
                      <a:pt x="69" y="578"/>
                    </a:lnTo>
                    <a:lnTo>
                      <a:pt x="66" y="575"/>
                    </a:lnTo>
                    <a:lnTo>
                      <a:pt x="67" y="582"/>
                    </a:lnTo>
                    <a:lnTo>
                      <a:pt x="69" y="595"/>
                    </a:lnTo>
                    <a:lnTo>
                      <a:pt x="70" y="611"/>
                    </a:lnTo>
                    <a:lnTo>
                      <a:pt x="70" y="619"/>
                    </a:lnTo>
                    <a:lnTo>
                      <a:pt x="81" y="629"/>
                    </a:lnTo>
                    <a:lnTo>
                      <a:pt x="75" y="643"/>
                    </a:lnTo>
                    <a:lnTo>
                      <a:pt x="82" y="648"/>
                    </a:lnTo>
                    <a:lnTo>
                      <a:pt x="76" y="648"/>
                    </a:lnTo>
                    <a:lnTo>
                      <a:pt x="76" y="655"/>
                    </a:lnTo>
                    <a:lnTo>
                      <a:pt x="78" y="655"/>
                    </a:lnTo>
                    <a:lnTo>
                      <a:pt x="79" y="667"/>
                    </a:lnTo>
                    <a:lnTo>
                      <a:pt x="80" y="666"/>
                    </a:lnTo>
                    <a:lnTo>
                      <a:pt x="74" y="675"/>
                    </a:lnTo>
                    <a:lnTo>
                      <a:pt x="72" y="668"/>
                    </a:lnTo>
                    <a:lnTo>
                      <a:pt x="66" y="668"/>
                    </a:lnTo>
                    <a:lnTo>
                      <a:pt x="67" y="661"/>
                    </a:lnTo>
                    <a:lnTo>
                      <a:pt x="61" y="661"/>
                    </a:lnTo>
                    <a:lnTo>
                      <a:pt x="57" y="663"/>
                    </a:lnTo>
                    <a:lnTo>
                      <a:pt x="46" y="682"/>
                    </a:lnTo>
                    <a:lnTo>
                      <a:pt x="49" y="679"/>
                    </a:lnTo>
                    <a:lnTo>
                      <a:pt x="56" y="676"/>
                    </a:lnTo>
                    <a:lnTo>
                      <a:pt x="68" y="680"/>
                    </a:lnTo>
                    <a:lnTo>
                      <a:pt x="81" y="690"/>
                    </a:lnTo>
                    <a:lnTo>
                      <a:pt x="75" y="696"/>
                    </a:lnTo>
                    <a:lnTo>
                      <a:pt x="80" y="699"/>
                    </a:lnTo>
                    <a:lnTo>
                      <a:pt x="71" y="703"/>
                    </a:lnTo>
                    <a:lnTo>
                      <a:pt x="89" y="701"/>
                    </a:lnTo>
                    <a:lnTo>
                      <a:pt x="90" y="699"/>
                    </a:lnTo>
                    <a:lnTo>
                      <a:pt x="97" y="708"/>
                    </a:lnTo>
                    <a:lnTo>
                      <a:pt x="97" y="714"/>
                    </a:lnTo>
                    <a:lnTo>
                      <a:pt x="83" y="710"/>
                    </a:lnTo>
                    <a:lnTo>
                      <a:pt x="78" y="710"/>
                    </a:lnTo>
                    <a:lnTo>
                      <a:pt x="86" y="724"/>
                    </a:lnTo>
                    <a:lnTo>
                      <a:pt x="95" y="739"/>
                    </a:lnTo>
                    <a:lnTo>
                      <a:pt x="96" y="748"/>
                    </a:lnTo>
                    <a:lnTo>
                      <a:pt x="101" y="756"/>
                    </a:lnTo>
                    <a:lnTo>
                      <a:pt x="96" y="759"/>
                    </a:lnTo>
                    <a:lnTo>
                      <a:pt x="106" y="764"/>
                    </a:lnTo>
                    <a:lnTo>
                      <a:pt x="114" y="773"/>
                    </a:lnTo>
                    <a:lnTo>
                      <a:pt x="113" y="778"/>
                    </a:lnTo>
                    <a:lnTo>
                      <a:pt x="121" y="783"/>
                    </a:lnTo>
                    <a:lnTo>
                      <a:pt x="126" y="790"/>
                    </a:lnTo>
                    <a:lnTo>
                      <a:pt x="121" y="788"/>
                    </a:lnTo>
                    <a:lnTo>
                      <a:pt x="131" y="796"/>
                    </a:lnTo>
                    <a:lnTo>
                      <a:pt x="131" y="802"/>
                    </a:lnTo>
                    <a:lnTo>
                      <a:pt x="140" y="812"/>
                    </a:lnTo>
                    <a:lnTo>
                      <a:pt x="142" y="816"/>
                    </a:lnTo>
                    <a:lnTo>
                      <a:pt x="152" y="822"/>
                    </a:lnTo>
                    <a:lnTo>
                      <a:pt x="154" y="825"/>
                    </a:lnTo>
                    <a:lnTo>
                      <a:pt x="151" y="826"/>
                    </a:lnTo>
                    <a:lnTo>
                      <a:pt x="163" y="829"/>
                    </a:lnTo>
                    <a:lnTo>
                      <a:pt x="189" y="841"/>
                    </a:lnTo>
                    <a:lnTo>
                      <a:pt x="190" y="813"/>
                    </a:lnTo>
                    <a:lnTo>
                      <a:pt x="206" y="804"/>
                    </a:lnTo>
                    <a:lnTo>
                      <a:pt x="224" y="806"/>
                    </a:lnTo>
                    <a:lnTo>
                      <a:pt x="194" y="799"/>
                    </a:lnTo>
                    <a:lnTo>
                      <a:pt x="157" y="795"/>
                    </a:lnTo>
                    <a:lnTo>
                      <a:pt x="148" y="785"/>
                    </a:lnTo>
                    <a:lnTo>
                      <a:pt x="136" y="768"/>
                    </a:lnTo>
                    <a:lnTo>
                      <a:pt x="125" y="768"/>
                    </a:lnTo>
                    <a:lnTo>
                      <a:pt x="107" y="738"/>
                    </a:lnTo>
                    <a:lnTo>
                      <a:pt x="119" y="725"/>
                    </a:lnTo>
                    <a:lnTo>
                      <a:pt x="116" y="694"/>
                    </a:lnTo>
                    <a:lnTo>
                      <a:pt x="112" y="667"/>
                    </a:lnTo>
                    <a:lnTo>
                      <a:pt x="110" y="650"/>
                    </a:lnTo>
                    <a:lnTo>
                      <a:pt x="105" y="640"/>
                    </a:lnTo>
                    <a:lnTo>
                      <a:pt x="97" y="634"/>
                    </a:lnTo>
                    <a:lnTo>
                      <a:pt x="110" y="630"/>
                    </a:lnTo>
                    <a:lnTo>
                      <a:pt x="95" y="621"/>
                    </a:lnTo>
                    <a:lnTo>
                      <a:pt x="86" y="597"/>
                    </a:lnTo>
                    <a:lnTo>
                      <a:pt x="76" y="583"/>
                    </a:lnTo>
                    <a:lnTo>
                      <a:pt x="76" y="566"/>
                    </a:lnTo>
                    <a:lnTo>
                      <a:pt x="69" y="535"/>
                    </a:lnTo>
                    <a:lnTo>
                      <a:pt x="67" y="509"/>
                    </a:lnTo>
                    <a:lnTo>
                      <a:pt x="70" y="495"/>
                    </a:lnTo>
                    <a:lnTo>
                      <a:pt x="68" y="482"/>
                    </a:lnTo>
                    <a:lnTo>
                      <a:pt x="62" y="462"/>
                    </a:lnTo>
                    <a:lnTo>
                      <a:pt x="57" y="442"/>
                    </a:lnTo>
                    <a:lnTo>
                      <a:pt x="67" y="427"/>
                    </a:lnTo>
                    <a:lnTo>
                      <a:pt x="61" y="411"/>
                    </a:lnTo>
                    <a:lnTo>
                      <a:pt x="64" y="381"/>
                    </a:lnTo>
                    <a:lnTo>
                      <a:pt x="60" y="368"/>
                    </a:lnTo>
                    <a:lnTo>
                      <a:pt x="50" y="349"/>
                    </a:lnTo>
                    <a:lnTo>
                      <a:pt x="40" y="331"/>
                    </a:lnTo>
                    <a:lnTo>
                      <a:pt x="41" y="315"/>
                    </a:lnTo>
                    <a:lnTo>
                      <a:pt x="45" y="301"/>
                    </a:lnTo>
                    <a:lnTo>
                      <a:pt x="44" y="283"/>
                    </a:lnTo>
                    <a:lnTo>
                      <a:pt x="43" y="267"/>
                    </a:lnTo>
                    <a:lnTo>
                      <a:pt x="51" y="246"/>
                    </a:lnTo>
                    <a:lnTo>
                      <a:pt x="59" y="225"/>
                    </a:lnTo>
                    <a:lnTo>
                      <a:pt x="64" y="218"/>
                    </a:lnTo>
                    <a:lnTo>
                      <a:pt x="58" y="205"/>
                    </a:lnTo>
                    <a:lnTo>
                      <a:pt x="53" y="172"/>
                    </a:lnTo>
                    <a:lnTo>
                      <a:pt x="58" y="161"/>
                    </a:lnTo>
                    <a:lnTo>
                      <a:pt x="74" y="152"/>
                    </a:lnTo>
                    <a:lnTo>
                      <a:pt x="79" y="128"/>
                    </a:lnTo>
                    <a:lnTo>
                      <a:pt x="74" y="123"/>
                    </a:lnTo>
                    <a:lnTo>
                      <a:pt x="60" y="121"/>
                    </a:lnTo>
                    <a:lnTo>
                      <a:pt x="52" y="100"/>
                    </a:lnTo>
                    <a:lnTo>
                      <a:pt x="44" y="80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27" y="26"/>
                    </a:lnTo>
                    <a:lnTo>
                      <a:pt x="22" y="11"/>
                    </a:lnTo>
                    <a:lnTo>
                      <a:pt x="15" y="0"/>
                    </a:lnTo>
                    <a:lnTo>
                      <a:pt x="11" y="8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5" y="49"/>
                    </a:lnTo>
                    <a:lnTo>
                      <a:pt x="11" y="78"/>
                    </a:lnTo>
                    <a:lnTo>
                      <a:pt x="11" y="104"/>
                    </a:lnTo>
                    <a:lnTo>
                      <a:pt x="10" y="130"/>
                    </a:lnTo>
                    <a:lnTo>
                      <a:pt x="10" y="140"/>
                    </a:lnTo>
                    <a:lnTo>
                      <a:pt x="13" y="169"/>
                    </a:lnTo>
                    <a:lnTo>
                      <a:pt x="13" y="195"/>
                    </a:lnTo>
                    <a:lnTo>
                      <a:pt x="13" y="227"/>
                    </a:lnTo>
                    <a:lnTo>
                      <a:pt x="12" y="260"/>
                    </a:lnTo>
                    <a:lnTo>
                      <a:pt x="14" y="274"/>
                    </a:lnTo>
                    <a:lnTo>
                      <a:pt x="14" y="29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7" name="Freeform 297"/>
              <p:cNvSpPr>
                <a:spLocks noChangeAspect="1"/>
              </p:cNvSpPr>
              <p:nvPr/>
            </p:nvSpPr>
            <p:spPr bwMode="auto">
              <a:xfrm>
                <a:off x="1656" y="4115"/>
                <a:ext cx="65" cy="53"/>
              </a:xfrm>
              <a:custGeom>
                <a:avLst/>
                <a:gdLst>
                  <a:gd name="T0" fmla="*/ 39 w 59"/>
                  <a:gd name="T1" fmla="*/ 3 h 53"/>
                  <a:gd name="T2" fmla="*/ 49 w 59"/>
                  <a:gd name="T3" fmla="*/ 27 h 53"/>
                  <a:gd name="T4" fmla="*/ 59 w 59"/>
                  <a:gd name="T5" fmla="*/ 53 h 53"/>
                  <a:gd name="T6" fmla="*/ 52 w 59"/>
                  <a:gd name="T7" fmla="*/ 50 h 53"/>
                  <a:gd name="T8" fmla="*/ 45 w 59"/>
                  <a:gd name="T9" fmla="*/ 53 h 53"/>
                  <a:gd name="T10" fmla="*/ 23 w 59"/>
                  <a:gd name="T11" fmla="*/ 49 h 53"/>
                  <a:gd name="T12" fmla="*/ 17 w 59"/>
                  <a:gd name="T13" fmla="*/ 48 h 53"/>
                  <a:gd name="T14" fmla="*/ 0 w 59"/>
                  <a:gd name="T15" fmla="*/ 47 h 53"/>
                  <a:gd name="T16" fmla="*/ 4 w 59"/>
                  <a:gd name="T17" fmla="*/ 45 h 53"/>
                  <a:gd name="T18" fmla="*/ 14 w 59"/>
                  <a:gd name="T19" fmla="*/ 40 h 53"/>
                  <a:gd name="T20" fmla="*/ 21 w 59"/>
                  <a:gd name="T21" fmla="*/ 45 h 53"/>
                  <a:gd name="T22" fmla="*/ 26 w 59"/>
                  <a:gd name="T23" fmla="*/ 45 h 53"/>
                  <a:gd name="T24" fmla="*/ 16 w 59"/>
                  <a:gd name="T25" fmla="*/ 39 h 53"/>
                  <a:gd name="T26" fmla="*/ 28 w 59"/>
                  <a:gd name="T27" fmla="*/ 42 h 53"/>
                  <a:gd name="T28" fmla="*/ 35 w 59"/>
                  <a:gd name="T29" fmla="*/ 43 h 53"/>
                  <a:gd name="T30" fmla="*/ 45 w 59"/>
                  <a:gd name="T31" fmla="*/ 45 h 53"/>
                  <a:gd name="T32" fmla="*/ 47 w 59"/>
                  <a:gd name="T33" fmla="*/ 45 h 53"/>
                  <a:gd name="T34" fmla="*/ 24 w 59"/>
                  <a:gd name="T35" fmla="*/ 32 h 53"/>
                  <a:gd name="T36" fmla="*/ 34 w 59"/>
                  <a:gd name="T37" fmla="*/ 21 h 53"/>
                  <a:gd name="T38" fmla="*/ 18 w 59"/>
                  <a:gd name="T39" fmla="*/ 21 h 53"/>
                  <a:gd name="T40" fmla="*/ 12 w 59"/>
                  <a:gd name="T41" fmla="*/ 4 h 53"/>
                  <a:gd name="T42" fmla="*/ 21 w 59"/>
                  <a:gd name="T43" fmla="*/ 0 h 53"/>
                  <a:gd name="T44" fmla="*/ 39 w 59"/>
                  <a:gd name="T45" fmla="*/ 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53">
                    <a:moveTo>
                      <a:pt x="39" y="3"/>
                    </a:moveTo>
                    <a:lnTo>
                      <a:pt x="49" y="27"/>
                    </a:lnTo>
                    <a:lnTo>
                      <a:pt x="59" y="53"/>
                    </a:lnTo>
                    <a:lnTo>
                      <a:pt x="52" y="50"/>
                    </a:lnTo>
                    <a:lnTo>
                      <a:pt x="45" y="53"/>
                    </a:lnTo>
                    <a:lnTo>
                      <a:pt x="23" y="49"/>
                    </a:lnTo>
                    <a:lnTo>
                      <a:pt x="17" y="48"/>
                    </a:lnTo>
                    <a:lnTo>
                      <a:pt x="0" y="47"/>
                    </a:lnTo>
                    <a:lnTo>
                      <a:pt x="4" y="45"/>
                    </a:lnTo>
                    <a:lnTo>
                      <a:pt x="14" y="40"/>
                    </a:lnTo>
                    <a:lnTo>
                      <a:pt x="21" y="45"/>
                    </a:lnTo>
                    <a:lnTo>
                      <a:pt x="26" y="45"/>
                    </a:lnTo>
                    <a:lnTo>
                      <a:pt x="16" y="39"/>
                    </a:lnTo>
                    <a:lnTo>
                      <a:pt x="28" y="42"/>
                    </a:lnTo>
                    <a:lnTo>
                      <a:pt x="35" y="43"/>
                    </a:lnTo>
                    <a:lnTo>
                      <a:pt x="45" y="45"/>
                    </a:lnTo>
                    <a:lnTo>
                      <a:pt x="47" y="45"/>
                    </a:lnTo>
                    <a:lnTo>
                      <a:pt x="24" y="32"/>
                    </a:lnTo>
                    <a:lnTo>
                      <a:pt x="34" y="21"/>
                    </a:lnTo>
                    <a:lnTo>
                      <a:pt x="18" y="21"/>
                    </a:lnTo>
                    <a:lnTo>
                      <a:pt x="12" y="4"/>
                    </a:lnTo>
                    <a:lnTo>
                      <a:pt x="21" y="0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8" name="Freeform 298"/>
              <p:cNvSpPr>
                <a:spLocks noChangeAspect="1"/>
              </p:cNvSpPr>
              <p:nvPr/>
            </p:nvSpPr>
            <p:spPr bwMode="auto">
              <a:xfrm>
                <a:off x="1504" y="3870"/>
                <a:ext cx="16" cy="35"/>
              </a:xfrm>
              <a:custGeom>
                <a:avLst/>
                <a:gdLst>
                  <a:gd name="T0" fmla="*/ 7 w 16"/>
                  <a:gd name="T1" fmla="*/ 0 h 35"/>
                  <a:gd name="T2" fmla="*/ 0 w 16"/>
                  <a:gd name="T3" fmla="*/ 4 h 35"/>
                  <a:gd name="T4" fmla="*/ 8 w 16"/>
                  <a:gd name="T5" fmla="*/ 35 h 35"/>
                  <a:gd name="T6" fmla="*/ 15 w 16"/>
                  <a:gd name="T7" fmla="*/ 32 h 35"/>
                  <a:gd name="T8" fmla="*/ 16 w 16"/>
                  <a:gd name="T9" fmla="*/ 27 h 35"/>
                  <a:gd name="T10" fmla="*/ 12 w 16"/>
                  <a:gd name="T11" fmla="*/ 12 h 35"/>
                  <a:gd name="T12" fmla="*/ 15 w 16"/>
                  <a:gd name="T13" fmla="*/ 11 h 35"/>
                  <a:gd name="T14" fmla="*/ 7 w 16"/>
                  <a:gd name="T1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7" y="0"/>
                    </a:moveTo>
                    <a:lnTo>
                      <a:pt x="0" y="4"/>
                    </a:lnTo>
                    <a:lnTo>
                      <a:pt x="8" y="35"/>
                    </a:lnTo>
                    <a:lnTo>
                      <a:pt x="15" y="32"/>
                    </a:lnTo>
                    <a:lnTo>
                      <a:pt x="16" y="27"/>
                    </a:lnTo>
                    <a:lnTo>
                      <a:pt x="12" y="12"/>
                    </a:lnTo>
                    <a:lnTo>
                      <a:pt x="15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9" name="Freeform 299"/>
              <p:cNvSpPr>
                <a:spLocks noChangeAspect="1"/>
              </p:cNvSpPr>
              <p:nvPr/>
            </p:nvSpPr>
            <p:spPr bwMode="auto">
              <a:xfrm>
                <a:off x="1541" y="4030"/>
                <a:ext cx="18" cy="28"/>
              </a:xfrm>
              <a:custGeom>
                <a:avLst/>
                <a:gdLst>
                  <a:gd name="T0" fmla="*/ 9 w 18"/>
                  <a:gd name="T1" fmla="*/ 0 h 28"/>
                  <a:gd name="T2" fmla="*/ 0 w 18"/>
                  <a:gd name="T3" fmla="*/ 11 h 28"/>
                  <a:gd name="T4" fmla="*/ 10 w 18"/>
                  <a:gd name="T5" fmla="*/ 24 h 28"/>
                  <a:gd name="T6" fmla="*/ 18 w 18"/>
                  <a:gd name="T7" fmla="*/ 28 h 28"/>
                  <a:gd name="T8" fmla="*/ 18 w 18"/>
                  <a:gd name="T9" fmla="*/ 20 h 28"/>
                  <a:gd name="T10" fmla="*/ 9 w 18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8">
                    <a:moveTo>
                      <a:pt x="9" y="0"/>
                    </a:moveTo>
                    <a:lnTo>
                      <a:pt x="0" y="11"/>
                    </a:lnTo>
                    <a:lnTo>
                      <a:pt x="10" y="24"/>
                    </a:lnTo>
                    <a:lnTo>
                      <a:pt x="18" y="28"/>
                    </a:lnTo>
                    <a:lnTo>
                      <a:pt x="18" y="2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0" name="Freeform 300"/>
              <p:cNvSpPr>
                <a:spLocks noChangeAspect="1"/>
              </p:cNvSpPr>
              <p:nvPr/>
            </p:nvSpPr>
            <p:spPr bwMode="auto">
              <a:xfrm>
                <a:off x="1469" y="3120"/>
                <a:ext cx="258" cy="304"/>
              </a:xfrm>
              <a:custGeom>
                <a:avLst/>
                <a:gdLst>
                  <a:gd name="T0" fmla="*/ 172 w 256"/>
                  <a:gd name="T1" fmla="*/ 240 h 303"/>
                  <a:gd name="T2" fmla="*/ 166 w 256"/>
                  <a:gd name="T3" fmla="*/ 264 h 303"/>
                  <a:gd name="T4" fmla="*/ 162 w 256"/>
                  <a:gd name="T5" fmla="*/ 290 h 303"/>
                  <a:gd name="T6" fmla="*/ 158 w 256"/>
                  <a:gd name="T7" fmla="*/ 284 h 303"/>
                  <a:gd name="T8" fmla="*/ 135 w 256"/>
                  <a:gd name="T9" fmla="*/ 289 h 303"/>
                  <a:gd name="T10" fmla="*/ 128 w 256"/>
                  <a:gd name="T11" fmla="*/ 301 h 303"/>
                  <a:gd name="T12" fmla="*/ 118 w 256"/>
                  <a:gd name="T13" fmla="*/ 288 h 303"/>
                  <a:gd name="T14" fmla="*/ 93 w 256"/>
                  <a:gd name="T15" fmla="*/ 282 h 303"/>
                  <a:gd name="T16" fmla="*/ 89 w 256"/>
                  <a:gd name="T17" fmla="*/ 280 h 303"/>
                  <a:gd name="T18" fmla="*/ 72 w 256"/>
                  <a:gd name="T19" fmla="*/ 303 h 303"/>
                  <a:gd name="T20" fmla="*/ 58 w 256"/>
                  <a:gd name="T21" fmla="*/ 301 h 303"/>
                  <a:gd name="T22" fmla="*/ 50 w 256"/>
                  <a:gd name="T23" fmla="*/ 280 h 303"/>
                  <a:gd name="T24" fmla="*/ 42 w 256"/>
                  <a:gd name="T25" fmla="*/ 260 h 303"/>
                  <a:gd name="T26" fmla="*/ 36 w 256"/>
                  <a:gd name="T27" fmla="*/ 239 h 303"/>
                  <a:gd name="T28" fmla="*/ 36 w 256"/>
                  <a:gd name="T29" fmla="*/ 221 h 303"/>
                  <a:gd name="T30" fmla="*/ 25 w 256"/>
                  <a:gd name="T31" fmla="*/ 206 h 303"/>
                  <a:gd name="T32" fmla="*/ 20 w 256"/>
                  <a:gd name="T33" fmla="*/ 191 h 303"/>
                  <a:gd name="T34" fmla="*/ 13 w 256"/>
                  <a:gd name="T35" fmla="*/ 180 h 303"/>
                  <a:gd name="T36" fmla="*/ 13 w 256"/>
                  <a:gd name="T37" fmla="*/ 170 h 303"/>
                  <a:gd name="T38" fmla="*/ 23 w 256"/>
                  <a:gd name="T39" fmla="*/ 151 h 303"/>
                  <a:gd name="T40" fmla="*/ 16 w 256"/>
                  <a:gd name="T41" fmla="*/ 149 h 303"/>
                  <a:gd name="T42" fmla="*/ 13 w 256"/>
                  <a:gd name="T43" fmla="*/ 129 h 303"/>
                  <a:gd name="T44" fmla="*/ 14 w 256"/>
                  <a:gd name="T45" fmla="*/ 109 h 303"/>
                  <a:gd name="T46" fmla="*/ 18 w 256"/>
                  <a:gd name="T47" fmla="*/ 98 h 303"/>
                  <a:gd name="T48" fmla="*/ 18 w 256"/>
                  <a:gd name="T49" fmla="*/ 68 h 303"/>
                  <a:gd name="T50" fmla="*/ 21 w 256"/>
                  <a:gd name="T51" fmla="*/ 63 h 303"/>
                  <a:gd name="T52" fmla="*/ 11 w 256"/>
                  <a:gd name="T53" fmla="*/ 45 h 303"/>
                  <a:gd name="T54" fmla="*/ 0 w 256"/>
                  <a:gd name="T55" fmla="*/ 26 h 303"/>
                  <a:gd name="T56" fmla="*/ 26 w 256"/>
                  <a:gd name="T57" fmla="*/ 27 h 303"/>
                  <a:gd name="T58" fmla="*/ 36 w 256"/>
                  <a:gd name="T59" fmla="*/ 21 h 303"/>
                  <a:gd name="T60" fmla="*/ 53 w 256"/>
                  <a:gd name="T61" fmla="*/ 10 h 303"/>
                  <a:gd name="T62" fmla="*/ 70 w 256"/>
                  <a:gd name="T63" fmla="*/ 0 h 303"/>
                  <a:gd name="T64" fmla="*/ 85 w 256"/>
                  <a:gd name="T65" fmla="*/ 1 h 303"/>
                  <a:gd name="T66" fmla="*/ 88 w 256"/>
                  <a:gd name="T67" fmla="*/ 21 h 303"/>
                  <a:gd name="T68" fmla="*/ 90 w 256"/>
                  <a:gd name="T69" fmla="*/ 39 h 303"/>
                  <a:gd name="T70" fmla="*/ 105 w 256"/>
                  <a:gd name="T71" fmla="*/ 57 h 303"/>
                  <a:gd name="T72" fmla="*/ 119 w 256"/>
                  <a:gd name="T73" fmla="*/ 61 h 303"/>
                  <a:gd name="T74" fmla="*/ 138 w 256"/>
                  <a:gd name="T75" fmla="*/ 71 h 303"/>
                  <a:gd name="T76" fmla="*/ 161 w 256"/>
                  <a:gd name="T77" fmla="*/ 87 h 303"/>
                  <a:gd name="T78" fmla="*/ 184 w 256"/>
                  <a:gd name="T79" fmla="*/ 90 h 303"/>
                  <a:gd name="T80" fmla="*/ 189 w 256"/>
                  <a:gd name="T81" fmla="*/ 100 h 303"/>
                  <a:gd name="T82" fmla="*/ 193 w 256"/>
                  <a:gd name="T83" fmla="*/ 123 h 303"/>
                  <a:gd name="T84" fmla="*/ 189 w 256"/>
                  <a:gd name="T85" fmla="*/ 123 h 303"/>
                  <a:gd name="T86" fmla="*/ 197 w 256"/>
                  <a:gd name="T87" fmla="*/ 132 h 303"/>
                  <a:gd name="T88" fmla="*/ 199 w 256"/>
                  <a:gd name="T89" fmla="*/ 151 h 303"/>
                  <a:gd name="T90" fmla="*/ 218 w 256"/>
                  <a:gd name="T91" fmla="*/ 153 h 303"/>
                  <a:gd name="T92" fmla="*/ 237 w 256"/>
                  <a:gd name="T93" fmla="*/ 154 h 303"/>
                  <a:gd name="T94" fmla="*/ 239 w 256"/>
                  <a:gd name="T95" fmla="*/ 175 h 303"/>
                  <a:gd name="T96" fmla="*/ 252 w 256"/>
                  <a:gd name="T97" fmla="*/ 187 h 303"/>
                  <a:gd name="T98" fmla="*/ 256 w 256"/>
                  <a:gd name="T99" fmla="*/ 196 h 303"/>
                  <a:gd name="T100" fmla="*/ 252 w 256"/>
                  <a:gd name="T101" fmla="*/ 214 h 303"/>
                  <a:gd name="T102" fmla="*/ 247 w 256"/>
                  <a:gd name="T103" fmla="*/ 231 h 303"/>
                  <a:gd name="T104" fmla="*/ 251 w 256"/>
                  <a:gd name="T105" fmla="*/ 239 h 303"/>
                  <a:gd name="T106" fmla="*/ 247 w 256"/>
                  <a:gd name="T107" fmla="*/ 241 h 303"/>
                  <a:gd name="T108" fmla="*/ 247 w 256"/>
                  <a:gd name="T109" fmla="*/ 238 h 303"/>
                  <a:gd name="T110" fmla="*/ 227 w 256"/>
                  <a:gd name="T111" fmla="*/ 223 h 303"/>
                  <a:gd name="T112" fmla="*/ 200 w 256"/>
                  <a:gd name="T113" fmla="*/ 226 h 303"/>
                  <a:gd name="T114" fmla="*/ 174 w 256"/>
                  <a:gd name="T115" fmla="*/ 229 h 303"/>
                  <a:gd name="T116" fmla="*/ 172 w 256"/>
                  <a:gd name="T117" fmla="*/ 24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6" h="303">
                    <a:moveTo>
                      <a:pt x="172" y="240"/>
                    </a:moveTo>
                    <a:lnTo>
                      <a:pt x="166" y="264"/>
                    </a:lnTo>
                    <a:lnTo>
                      <a:pt x="162" y="290"/>
                    </a:lnTo>
                    <a:lnTo>
                      <a:pt x="158" y="284"/>
                    </a:lnTo>
                    <a:lnTo>
                      <a:pt x="135" y="289"/>
                    </a:lnTo>
                    <a:lnTo>
                      <a:pt x="128" y="301"/>
                    </a:lnTo>
                    <a:lnTo>
                      <a:pt x="118" y="288"/>
                    </a:lnTo>
                    <a:lnTo>
                      <a:pt x="93" y="282"/>
                    </a:lnTo>
                    <a:lnTo>
                      <a:pt x="89" y="280"/>
                    </a:lnTo>
                    <a:lnTo>
                      <a:pt x="72" y="303"/>
                    </a:lnTo>
                    <a:lnTo>
                      <a:pt x="58" y="301"/>
                    </a:lnTo>
                    <a:lnTo>
                      <a:pt x="50" y="280"/>
                    </a:lnTo>
                    <a:lnTo>
                      <a:pt x="42" y="260"/>
                    </a:lnTo>
                    <a:lnTo>
                      <a:pt x="36" y="239"/>
                    </a:lnTo>
                    <a:lnTo>
                      <a:pt x="36" y="221"/>
                    </a:lnTo>
                    <a:lnTo>
                      <a:pt x="25" y="206"/>
                    </a:lnTo>
                    <a:lnTo>
                      <a:pt x="20" y="191"/>
                    </a:lnTo>
                    <a:lnTo>
                      <a:pt x="13" y="180"/>
                    </a:lnTo>
                    <a:lnTo>
                      <a:pt x="13" y="170"/>
                    </a:lnTo>
                    <a:lnTo>
                      <a:pt x="23" y="151"/>
                    </a:lnTo>
                    <a:lnTo>
                      <a:pt x="16" y="149"/>
                    </a:lnTo>
                    <a:lnTo>
                      <a:pt x="13" y="129"/>
                    </a:lnTo>
                    <a:lnTo>
                      <a:pt x="14" y="109"/>
                    </a:lnTo>
                    <a:lnTo>
                      <a:pt x="18" y="98"/>
                    </a:lnTo>
                    <a:lnTo>
                      <a:pt x="18" y="68"/>
                    </a:lnTo>
                    <a:lnTo>
                      <a:pt x="21" y="63"/>
                    </a:lnTo>
                    <a:lnTo>
                      <a:pt x="11" y="45"/>
                    </a:lnTo>
                    <a:lnTo>
                      <a:pt x="0" y="26"/>
                    </a:lnTo>
                    <a:lnTo>
                      <a:pt x="26" y="27"/>
                    </a:lnTo>
                    <a:lnTo>
                      <a:pt x="36" y="21"/>
                    </a:lnTo>
                    <a:lnTo>
                      <a:pt x="53" y="10"/>
                    </a:lnTo>
                    <a:lnTo>
                      <a:pt x="70" y="0"/>
                    </a:lnTo>
                    <a:lnTo>
                      <a:pt x="85" y="1"/>
                    </a:lnTo>
                    <a:lnTo>
                      <a:pt x="88" y="21"/>
                    </a:lnTo>
                    <a:lnTo>
                      <a:pt x="90" y="39"/>
                    </a:lnTo>
                    <a:lnTo>
                      <a:pt x="105" y="57"/>
                    </a:lnTo>
                    <a:lnTo>
                      <a:pt x="119" y="61"/>
                    </a:lnTo>
                    <a:lnTo>
                      <a:pt x="138" y="71"/>
                    </a:lnTo>
                    <a:lnTo>
                      <a:pt x="161" y="87"/>
                    </a:lnTo>
                    <a:lnTo>
                      <a:pt x="184" y="90"/>
                    </a:lnTo>
                    <a:lnTo>
                      <a:pt x="189" y="100"/>
                    </a:lnTo>
                    <a:lnTo>
                      <a:pt x="193" y="123"/>
                    </a:lnTo>
                    <a:lnTo>
                      <a:pt x="189" y="123"/>
                    </a:lnTo>
                    <a:lnTo>
                      <a:pt x="197" y="132"/>
                    </a:lnTo>
                    <a:lnTo>
                      <a:pt x="199" y="151"/>
                    </a:lnTo>
                    <a:lnTo>
                      <a:pt x="218" y="153"/>
                    </a:lnTo>
                    <a:lnTo>
                      <a:pt x="237" y="154"/>
                    </a:lnTo>
                    <a:lnTo>
                      <a:pt x="239" y="175"/>
                    </a:lnTo>
                    <a:lnTo>
                      <a:pt x="252" y="187"/>
                    </a:lnTo>
                    <a:lnTo>
                      <a:pt x="256" y="196"/>
                    </a:lnTo>
                    <a:lnTo>
                      <a:pt x="252" y="214"/>
                    </a:lnTo>
                    <a:lnTo>
                      <a:pt x="247" y="231"/>
                    </a:lnTo>
                    <a:lnTo>
                      <a:pt x="251" y="239"/>
                    </a:lnTo>
                    <a:lnTo>
                      <a:pt x="247" y="241"/>
                    </a:lnTo>
                    <a:lnTo>
                      <a:pt x="247" y="238"/>
                    </a:lnTo>
                    <a:lnTo>
                      <a:pt x="227" y="223"/>
                    </a:lnTo>
                    <a:lnTo>
                      <a:pt x="200" y="226"/>
                    </a:lnTo>
                    <a:lnTo>
                      <a:pt x="174" y="229"/>
                    </a:lnTo>
                    <a:lnTo>
                      <a:pt x="172" y="2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1" name="Freeform 301"/>
              <p:cNvSpPr>
                <a:spLocks noChangeAspect="1"/>
              </p:cNvSpPr>
              <p:nvPr/>
            </p:nvSpPr>
            <p:spPr bwMode="auto">
              <a:xfrm>
                <a:off x="1189" y="2346"/>
                <a:ext cx="208" cy="76"/>
              </a:xfrm>
              <a:custGeom>
                <a:avLst/>
                <a:gdLst>
                  <a:gd name="T0" fmla="*/ 146 w 209"/>
                  <a:gd name="T1" fmla="*/ 31 h 75"/>
                  <a:gd name="T2" fmla="*/ 147 w 209"/>
                  <a:gd name="T3" fmla="*/ 32 h 75"/>
                  <a:gd name="T4" fmla="*/ 127 w 209"/>
                  <a:gd name="T5" fmla="*/ 22 h 75"/>
                  <a:gd name="T6" fmla="*/ 106 w 209"/>
                  <a:gd name="T7" fmla="*/ 12 h 75"/>
                  <a:gd name="T8" fmla="*/ 90 w 209"/>
                  <a:gd name="T9" fmla="*/ 5 h 75"/>
                  <a:gd name="T10" fmla="*/ 75 w 209"/>
                  <a:gd name="T11" fmla="*/ 1 h 75"/>
                  <a:gd name="T12" fmla="*/ 69 w 209"/>
                  <a:gd name="T13" fmla="*/ 0 h 75"/>
                  <a:gd name="T14" fmla="*/ 44 w 209"/>
                  <a:gd name="T15" fmla="*/ 6 h 75"/>
                  <a:gd name="T16" fmla="*/ 20 w 209"/>
                  <a:gd name="T17" fmla="*/ 10 h 75"/>
                  <a:gd name="T18" fmla="*/ 9 w 209"/>
                  <a:gd name="T19" fmla="*/ 25 h 75"/>
                  <a:gd name="T20" fmla="*/ 0 w 209"/>
                  <a:gd name="T21" fmla="*/ 31 h 75"/>
                  <a:gd name="T22" fmla="*/ 6 w 209"/>
                  <a:gd name="T23" fmla="*/ 29 h 75"/>
                  <a:gd name="T24" fmla="*/ 23 w 209"/>
                  <a:gd name="T25" fmla="*/ 21 h 75"/>
                  <a:gd name="T26" fmla="*/ 39 w 209"/>
                  <a:gd name="T27" fmla="*/ 15 h 75"/>
                  <a:gd name="T28" fmla="*/ 65 w 209"/>
                  <a:gd name="T29" fmla="*/ 14 h 75"/>
                  <a:gd name="T30" fmla="*/ 55 w 209"/>
                  <a:gd name="T31" fmla="*/ 17 h 75"/>
                  <a:gd name="T32" fmla="*/ 73 w 209"/>
                  <a:gd name="T33" fmla="*/ 22 h 75"/>
                  <a:gd name="T34" fmla="*/ 84 w 209"/>
                  <a:gd name="T35" fmla="*/ 26 h 75"/>
                  <a:gd name="T36" fmla="*/ 89 w 209"/>
                  <a:gd name="T37" fmla="*/ 30 h 75"/>
                  <a:gd name="T38" fmla="*/ 118 w 209"/>
                  <a:gd name="T39" fmla="*/ 37 h 75"/>
                  <a:gd name="T40" fmla="*/ 123 w 209"/>
                  <a:gd name="T41" fmla="*/ 50 h 75"/>
                  <a:gd name="T42" fmla="*/ 148 w 209"/>
                  <a:gd name="T43" fmla="*/ 61 h 75"/>
                  <a:gd name="T44" fmla="*/ 136 w 209"/>
                  <a:gd name="T45" fmla="*/ 75 h 75"/>
                  <a:gd name="T46" fmla="*/ 156 w 209"/>
                  <a:gd name="T47" fmla="*/ 75 h 75"/>
                  <a:gd name="T48" fmla="*/ 176 w 209"/>
                  <a:gd name="T49" fmla="*/ 75 h 75"/>
                  <a:gd name="T50" fmla="*/ 192 w 209"/>
                  <a:gd name="T51" fmla="*/ 72 h 75"/>
                  <a:gd name="T52" fmla="*/ 209 w 209"/>
                  <a:gd name="T53" fmla="*/ 70 h 75"/>
                  <a:gd name="T54" fmla="*/ 193 w 209"/>
                  <a:gd name="T55" fmla="*/ 62 h 75"/>
                  <a:gd name="T56" fmla="*/ 179 w 209"/>
                  <a:gd name="T57" fmla="*/ 54 h 75"/>
                  <a:gd name="T58" fmla="*/ 178 w 209"/>
                  <a:gd name="T59" fmla="*/ 48 h 75"/>
                  <a:gd name="T60" fmla="*/ 164 w 209"/>
                  <a:gd name="T61" fmla="*/ 42 h 75"/>
                  <a:gd name="T62" fmla="*/ 150 w 209"/>
                  <a:gd name="T63" fmla="*/ 37 h 75"/>
                  <a:gd name="T64" fmla="*/ 146 w 209"/>
                  <a:gd name="T65" fmla="*/ 3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9" h="75">
                    <a:moveTo>
                      <a:pt x="146" y="31"/>
                    </a:moveTo>
                    <a:lnTo>
                      <a:pt x="147" y="32"/>
                    </a:lnTo>
                    <a:lnTo>
                      <a:pt x="127" y="22"/>
                    </a:lnTo>
                    <a:lnTo>
                      <a:pt x="106" y="12"/>
                    </a:lnTo>
                    <a:lnTo>
                      <a:pt x="90" y="5"/>
                    </a:lnTo>
                    <a:lnTo>
                      <a:pt x="75" y="1"/>
                    </a:lnTo>
                    <a:lnTo>
                      <a:pt x="69" y="0"/>
                    </a:lnTo>
                    <a:lnTo>
                      <a:pt x="44" y="6"/>
                    </a:lnTo>
                    <a:lnTo>
                      <a:pt x="20" y="10"/>
                    </a:lnTo>
                    <a:lnTo>
                      <a:pt x="9" y="25"/>
                    </a:lnTo>
                    <a:lnTo>
                      <a:pt x="0" y="31"/>
                    </a:lnTo>
                    <a:lnTo>
                      <a:pt x="6" y="29"/>
                    </a:lnTo>
                    <a:lnTo>
                      <a:pt x="23" y="21"/>
                    </a:lnTo>
                    <a:lnTo>
                      <a:pt x="39" y="15"/>
                    </a:lnTo>
                    <a:lnTo>
                      <a:pt x="65" y="14"/>
                    </a:lnTo>
                    <a:lnTo>
                      <a:pt x="55" y="17"/>
                    </a:lnTo>
                    <a:lnTo>
                      <a:pt x="73" y="22"/>
                    </a:lnTo>
                    <a:lnTo>
                      <a:pt x="84" y="26"/>
                    </a:lnTo>
                    <a:lnTo>
                      <a:pt x="89" y="30"/>
                    </a:lnTo>
                    <a:lnTo>
                      <a:pt x="118" y="37"/>
                    </a:lnTo>
                    <a:lnTo>
                      <a:pt x="123" y="50"/>
                    </a:lnTo>
                    <a:lnTo>
                      <a:pt x="148" y="61"/>
                    </a:lnTo>
                    <a:lnTo>
                      <a:pt x="136" y="75"/>
                    </a:lnTo>
                    <a:lnTo>
                      <a:pt x="156" y="75"/>
                    </a:lnTo>
                    <a:lnTo>
                      <a:pt x="176" y="75"/>
                    </a:lnTo>
                    <a:lnTo>
                      <a:pt x="192" y="72"/>
                    </a:lnTo>
                    <a:lnTo>
                      <a:pt x="209" y="70"/>
                    </a:lnTo>
                    <a:lnTo>
                      <a:pt x="193" y="62"/>
                    </a:lnTo>
                    <a:lnTo>
                      <a:pt x="179" y="54"/>
                    </a:lnTo>
                    <a:lnTo>
                      <a:pt x="178" y="48"/>
                    </a:lnTo>
                    <a:lnTo>
                      <a:pt x="164" y="42"/>
                    </a:lnTo>
                    <a:lnTo>
                      <a:pt x="150" y="37"/>
                    </a:lnTo>
                    <a:lnTo>
                      <a:pt x="146" y="3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2" name="Freeform 302"/>
              <p:cNvSpPr>
                <a:spLocks noChangeAspect="1"/>
              </p:cNvSpPr>
              <p:nvPr/>
            </p:nvSpPr>
            <p:spPr bwMode="auto">
              <a:xfrm>
                <a:off x="1219" y="2374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10 h 10"/>
                  <a:gd name="T4" fmla="*/ 4 w 10"/>
                  <a:gd name="T5" fmla="*/ 0 h 10"/>
                  <a:gd name="T6" fmla="*/ 0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10" y="10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3" name="Freeform 303"/>
              <p:cNvSpPr>
                <a:spLocks noChangeAspect="1"/>
              </p:cNvSpPr>
              <p:nvPr/>
            </p:nvSpPr>
            <p:spPr bwMode="auto">
              <a:xfrm>
                <a:off x="1072" y="2517"/>
                <a:ext cx="130" cy="68"/>
              </a:xfrm>
              <a:custGeom>
                <a:avLst/>
                <a:gdLst>
                  <a:gd name="T0" fmla="*/ 69 w 127"/>
                  <a:gd name="T1" fmla="*/ 46 h 68"/>
                  <a:gd name="T2" fmla="*/ 61 w 127"/>
                  <a:gd name="T3" fmla="*/ 49 h 68"/>
                  <a:gd name="T4" fmla="*/ 51 w 127"/>
                  <a:gd name="T5" fmla="*/ 53 h 68"/>
                  <a:gd name="T6" fmla="*/ 44 w 127"/>
                  <a:gd name="T7" fmla="*/ 68 h 68"/>
                  <a:gd name="T8" fmla="*/ 39 w 127"/>
                  <a:gd name="T9" fmla="*/ 68 h 68"/>
                  <a:gd name="T10" fmla="*/ 36 w 127"/>
                  <a:gd name="T11" fmla="*/ 59 h 68"/>
                  <a:gd name="T12" fmla="*/ 28 w 127"/>
                  <a:gd name="T13" fmla="*/ 58 h 68"/>
                  <a:gd name="T14" fmla="*/ 29 w 127"/>
                  <a:gd name="T15" fmla="*/ 47 h 68"/>
                  <a:gd name="T16" fmla="*/ 12 w 127"/>
                  <a:gd name="T17" fmla="*/ 43 h 68"/>
                  <a:gd name="T18" fmla="*/ 0 w 127"/>
                  <a:gd name="T19" fmla="*/ 33 h 68"/>
                  <a:gd name="T20" fmla="*/ 12 w 127"/>
                  <a:gd name="T21" fmla="*/ 15 h 68"/>
                  <a:gd name="T22" fmla="*/ 26 w 127"/>
                  <a:gd name="T23" fmla="*/ 4 h 68"/>
                  <a:gd name="T24" fmla="*/ 28 w 127"/>
                  <a:gd name="T25" fmla="*/ 4 h 68"/>
                  <a:gd name="T26" fmla="*/ 48 w 127"/>
                  <a:gd name="T27" fmla="*/ 1 h 68"/>
                  <a:gd name="T28" fmla="*/ 68 w 127"/>
                  <a:gd name="T29" fmla="*/ 0 h 68"/>
                  <a:gd name="T30" fmla="*/ 84 w 127"/>
                  <a:gd name="T31" fmla="*/ 0 h 68"/>
                  <a:gd name="T32" fmla="*/ 100 w 127"/>
                  <a:gd name="T33" fmla="*/ 1 h 68"/>
                  <a:gd name="T34" fmla="*/ 114 w 127"/>
                  <a:gd name="T35" fmla="*/ 10 h 68"/>
                  <a:gd name="T36" fmla="*/ 109 w 127"/>
                  <a:gd name="T37" fmla="*/ 9 h 68"/>
                  <a:gd name="T38" fmla="*/ 113 w 127"/>
                  <a:gd name="T39" fmla="*/ 14 h 68"/>
                  <a:gd name="T40" fmla="*/ 119 w 127"/>
                  <a:gd name="T41" fmla="*/ 14 h 68"/>
                  <a:gd name="T42" fmla="*/ 127 w 127"/>
                  <a:gd name="T43" fmla="*/ 20 h 68"/>
                  <a:gd name="T44" fmla="*/ 110 w 127"/>
                  <a:gd name="T45" fmla="*/ 23 h 68"/>
                  <a:gd name="T46" fmla="*/ 94 w 127"/>
                  <a:gd name="T47" fmla="*/ 27 h 68"/>
                  <a:gd name="T48" fmla="*/ 69 w 127"/>
                  <a:gd name="T49" fmla="*/ 4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7" h="68">
                    <a:moveTo>
                      <a:pt x="69" y="46"/>
                    </a:moveTo>
                    <a:lnTo>
                      <a:pt x="61" y="49"/>
                    </a:lnTo>
                    <a:lnTo>
                      <a:pt x="51" y="53"/>
                    </a:lnTo>
                    <a:lnTo>
                      <a:pt x="44" y="68"/>
                    </a:lnTo>
                    <a:lnTo>
                      <a:pt x="39" y="68"/>
                    </a:lnTo>
                    <a:lnTo>
                      <a:pt x="36" y="59"/>
                    </a:lnTo>
                    <a:lnTo>
                      <a:pt x="28" y="58"/>
                    </a:lnTo>
                    <a:lnTo>
                      <a:pt x="29" y="47"/>
                    </a:lnTo>
                    <a:lnTo>
                      <a:pt x="12" y="43"/>
                    </a:lnTo>
                    <a:lnTo>
                      <a:pt x="0" y="33"/>
                    </a:lnTo>
                    <a:lnTo>
                      <a:pt x="12" y="15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48" y="1"/>
                    </a:lnTo>
                    <a:lnTo>
                      <a:pt x="68" y="0"/>
                    </a:lnTo>
                    <a:lnTo>
                      <a:pt x="84" y="0"/>
                    </a:lnTo>
                    <a:lnTo>
                      <a:pt x="100" y="1"/>
                    </a:lnTo>
                    <a:lnTo>
                      <a:pt x="114" y="10"/>
                    </a:lnTo>
                    <a:lnTo>
                      <a:pt x="109" y="9"/>
                    </a:lnTo>
                    <a:lnTo>
                      <a:pt x="113" y="14"/>
                    </a:lnTo>
                    <a:lnTo>
                      <a:pt x="119" y="14"/>
                    </a:lnTo>
                    <a:lnTo>
                      <a:pt x="127" y="20"/>
                    </a:lnTo>
                    <a:lnTo>
                      <a:pt x="110" y="23"/>
                    </a:lnTo>
                    <a:lnTo>
                      <a:pt x="94" y="27"/>
                    </a:lnTo>
                    <a:lnTo>
                      <a:pt x="69" y="4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4" name="Freeform 304"/>
              <p:cNvSpPr>
                <a:spLocks noChangeAspect="1"/>
              </p:cNvSpPr>
              <p:nvPr/>
            </p:nvSpPr>
            <p:spPr bwMode="auto">
              <a:xfrm>
                <a:off x="1645" y="2542"/>
                <a:ext cx="11" cy="8"/>
              </a:xfrm>
              <a:custGeom>
                <a:avLst/>
                <a:gdLst>
                  <a:gd name="T0" fmla="*/ 8 w 8"/>
                  <a:gd name="T1" fmla="*/ 7 h 8"/>
                  <a:gd name="T2" fmla="*/ 0 w 8"/>
                  <a:gd name="T3" fmla="*/ 0 h 8"/>
                  <a:gd name="T4" fmla="*/ 8 w 8"/>
                  <a:gd name="T5" fmla="*/ 8 h 8"/>
                  <a:gd name="T6" fmla="*/ 8 w 8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7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5" name="Freeform 305"/>
              <p:cNvSpPr>
                <a:spLocks noChangeAspect="1"/>
              </p:cNvSpPr>
              <p:nvPr/>
            </p:nvSpPr>
            <p:spPr bwMode="auto">
              <a:xfrm>
                <a:off x="1103" y="2537"/>
                <a:ext cx="99" cy="99"/>
              </a:xfrm>
              <a:custGeom>
                <a:avLst/>
                <a:gdLst>
                  <a:gd name="T0" fmla="*/ 39 w 97"/>
                  <a:gd name="T1" fmla="*/ 26 h 98"/>
                  <a:gd name="T2" fmla="*/ 31 w 97"/>
                  <a:gd name="T3" fmla="*/ 29 h 98"/>
                  <a:gd name="T4" fmla="*/ 21 w 97"/>
                  <a:gd name="T5" fmla="*/ 33 h 98"/>
                  <a:gd name="T6" fmla="*/ 14 w 97"/>
                  <a:gd name="T7" fmla="*/ 48 h 98"/>
                  <a:gd name="T8" fmla="*/ 9 w 97"/>
                  <a:gd name="T9" fmla="*/ 48 h 98"/>
                  <a:gd name="T10" fmla="*/ 0 w 97"/>
                  <a:gd name="T11" fmla="*/ 50 h 98"/>
                  <a:gd name="T12" fmla="*/ 19 w 97"/>
                  <a:gd name="T13" fmla="*/ 71 h 98"/>
                  <a:gd name="T14" fmla="*/ 38 w 97"/>
                  <a:gd name="T15" fmla="*/ 93 h 98"/>
                  <a:gd name="T16" fmla="*/ 67 w 97"/>
                  <a:gd name="T17" fmla="*/ 98 h 98"/>
                  <a:gd name="T18" fmla="*/ 79 w 97"/>
                  <a:gd name="T19" fmla="*/ 96 h 98"/>
                  <a:gd name="T20" fmla="*/ 79 w 97"/>
                  <a:gd name="T21" fmla="*/ 81 h 98"/>
                  <a:gd name="T22" fmla="*/ 79 w 97"/>
                  <a:gd name="T23" fmla="*/ 70 h 98"/>
                  <a:gd name="T24" fmla="*/ 84 w 97"/>
                  <a:gd name="T25" fmla="*/ 55 h 98"/>
                  <a:gd name="T26" fmla="*/ 85 w 97"/>
                  <a:gd name="T27" fmla="*/ 60 h 98"/>
                  <a:gd name="T28" fmla="*/ 88 w 97"/>
                  <a:gd name="T29" fmla="*/ 41 h 98"/>
                  <a:gd name="T30" fmla="*/ 91 w 97"/>
                  <a:gd name="T31" fmla="*/ 23 h 98"/>
                  <a:gd name="T32" fmla="*/ 91 w 97"/>
                  <a:gd name="T33" fmla="*/ 6 h 98"/>
                  <a:gd name="T34" fmla="*/ 97 w 97"/>
                  <a:gd name="T35" fmla="*/ 0 h 98"/>
                  <a:gd name="T36" fmla="*/ 80 w 97"/>
                  <a:gd name="T37" fmla="*/ 3 h 98"/>
                  <a:gd name="T38" fmla="*/ 64 w 97"/>
                  <a:gd name="T39" fmla="*/ 7 h 98"/>
                  <a:gd name="T40" fmla="*/ 39 w 97"/>
                  <a:gd name="T41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8">
                    <a:moveTo>
                      <a:pt x="39" y="26"/>
                    </a:moveTo>
                    <a:lnTo>
                      <a:pt x="31" y="29"/>
                    </a:lnTo>
                    <a:lnTo>
                      <a:pt x="21" y="33"/>
                    </a:lnTo>
                    <a:lnTo>
                      <a:pt x="14" y="48"/>
                    </a:lnTo>
                    <a:lnTo>
                      <a:pt x="9" y="48"/>
                    </a:lnTo>
                    <a:lnTo>
                      <a:pt x="0" y="50"/>
                    </a:lnTo>
                    <a:lnTo>
                      <a:pt x="19" y="71"/>
                    </a:lnTo>
                    <a:lnTo>
                      <a:pt x="38" y="93"/>
                    </a:lnTo>
                    <a:lnTo>
                      <a:pt x="67" y="98"/>
                    </a:lnTo>
                    <a:lnTo>
                      <a:pt x="79" y="96"/>
                    </a:lnTo>
                    <a:lnTo>
                      <a:pt x="79" y="81"/>
                    </a:lnTo>
                    <a:lnTo>
                      <a:pt x="79" y="70"/>
                    </a:lnTo>
                    <a:lnTo>
                      <a:pt x="84" y="55"/>
                    </a:lnTo>
                    <a:lnTo>
                      <a:pt x="85" y="60"/>
                    </a:lnTo>
                    <a:lnTo>
                      <a:pt x="88" y="41"/>
                    </a:lnTo>
                    <a:lnTo>
                      <a:pt x="91" y="23"/>
                    </a:lnTo>
                    <a:lnTo>
                      <a:pt x="91" y="6"/>
                    </a:lnTo>
                    <a:lnTo>
                      <a:pt x="97" y="0"/>
                    </a:lnTo>
                    <a:lnTo>
                      <a:pt x="80" y="3"/>
                    </a:lnTo>
                    <a:lnTo>
                      <a:pt x="64" y="7"/>
                    </a:lnTo>
                    <a:lnTo>
                      <a:pt x="39" y="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6" name="Freeform 306"/>
              <p:cNvSpPr>
                <a:spLocks noChangeAspect="1"/>
              </p:cNvSpPr>
              <p:nvPr/>
            </p:nvSpPr>
            <p:spPr bwMode="auto">
              <a:xfrm>
                <a:off x="1643" y="2576"/>
                <a:ext cx="0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  <a:gd name="T4" fmla="*/ 0 w 3"/>
                  <a:gd name="T5" fmla="*/ 2 h 5"/>
                  <a:gd name="T6" fmla="*/ 2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7" name="Freeform 307"/>
              <p:cNvSpPr>
                <a:spLocks noChangeAspect="1"/>
              </p:cNvSpPr>
              <p:nvPr/>
            </p:nvSpPr>
            <p:spPr bwMode="auto">
              <a:xfrm>
                <a:off x="1193" y="2665"/>
                <a:ext cx="66" cy="55"/>
              </a:xfrm>
              <a:custGeom>
                <a:avLst/>
                <a:gdLst>
                  <a:gd name="T0" fmla="*/ 0 w 66"/>
                  <a:gd name="T1" fmla="*/ 37 h 55"/>
                  <a:gd name="T2" fmla="*/ 2 w 66"/>
                  <a:gd name="T3" fmla="*/ 19 h 55"/>
                  <a:gd name="T4" fmla="*/ 1 w 66"/>
                  <a:gd name="T5" fmla="*/ 3 h 55"/>
                  <a:gd name="T6" fmla="*/ 9 w 66"/>
                  <a:gd name="T7" fmla="*/ 0 h 55"/>
                  <a:gd name="T8" fmla="*/ 14 w 66"/>
                  <a:gd name="T9" fmla="*/ 10 h 55"/>
                  <a:gd name="T10" fmla="*/ 23 w 66"/>
                  <a:gd name="T11" fmla="*/ 13 h 55"/>
                  <a:gd name="T12" fmla="*/ 30 w 66"/>
                  <a:gd name="T13" fmla="*/ 19 h 55"/>
                  <a:gd name="T14" fmla="*/ 58 w 66"/>
                  <a:gd name="T15" fmla="*/ 9 h 55"/>
                  <a:gd name="T16" fmla="*/ 62 w 66"/>
                  <a:gd name="T17" fmla="*/ 12 h 55"/>
                  <a:gd name="T18" fmla="*/ 66 w 66"/>
                  <a:gd name="T19" fmla="*/ 19 h 55"/>
                  <a:gd name="T20" fmla="*/ 51 w 66"/>
                  <a:gd name="T21" fmla="*/ 32 h 55"/>
                  <a:gd name="T22" fmla="*/ 59 w 66"/>
                  <a:gd name="T23" fmla="*/ 49 h 55"/>
                  <a:gd name="T24" fmla="*/ 41 w 66"/>
                  <a:gd name="T25" fmla="*/ 55 h 55"/>
                  <a:gd name="T26" fmla="*/ 37 w 66"/>
                  <a:gd name="T27" fmla="*/ 41 h 55"/>
                  <a:gd name="T28" fmla="*/ 35 w 66"/>
                  <a:gd name="T29" fmla="*/ 45 h 55"/>
                  <a:gd name="T30" fmla="*/ 25 w 66"/>
                  <a:gd name="T31" fmla="*/ 35 h 55"/>
                  <a:gd name="T32" fmla="*/ 6 w 66"/>
                  <a:gd name="T33" fmla="*/ 30 h 55"/>
                  <a:gd name="T34" fmla="*/ 0 w 66"/>
                  <a:gd name="T35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55">
                    <a:moveTo>
                      <a:pt x="0" y="37"/>
                    </a:moveTo>
                    <a:lnTo>
                      <a:pt x="2" y="19"/>
                    </a:lnTo>
                    <a:lnTo>
                      <a:pt x="1" y="3"/>
                    </a:lnTo>
                    <a:lnTo>
                      <a:pt x="9" y="0"/>
                    </a:lnTo>
                    <a:lnTo>
                      <a:pt x="14" y="10"/>
                    </a:lnTo>
                    <a:lnTo>
                      <a:pt x="23" y="13"/>
                    </a:lnTo>
                    <a:lnTo>
                      <a:pt x="30" y="19"/>
                    </a:lnTo>
                    <a:lnTo>
                      <a:pt x="58" y="9"/>
                    </a:lnTo>
                    <a:lnTo>
                      <a:pt x="62" y="12"/>
                    </a:lnTo>
                    <a:lnTo>
                      <a:pt x="66" y="19"/>
                    </a:lnTo>
                    <a:lnTo>
                      <a:pt x="51" y="32"/>
                    </a:lnTo>
                    <a:lnTo>
                      <a:pt x="59" y="49"/>
                    </a:lnTo>
                    <a:lnTo>
                      <a:pt x="41" y="55"/>
                    </a:lnTo>
                    <a:lnTo>
                      <a:pt x="37" y="41"/>
                    </a:lnTo>
                    <a:lnTo>
                      <a:pt x="35" y="45"/>
                    </a:lnTo>
                    <a:lnTo>
                      <a:pt x="25" y="35"/>
                    </a:lnTo>
                    <a:lnTo>
                      <a:pt x="6" y="3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8" name="Freeform 308"/>
              <p:cNvSpPr>
                <a:spLocks noChangeAspect="1"/>
              </p:cNvSpPr>
              <p:nvPr/>
            </p:nvSpPr>
            <p:spPr bwMode="auto">
              <a:xfrm>
                <a:off x="1260" y="2668"/>
                <a:ext cx="48" cy="52"/>
              </a:xfrm>
              <a:custGeom>
                <a:avLst/>
                <a:gdLst>
                  <a:gd name="T0" fmla="*/ 27 w 47"/>
                  <a:gd name="T1" fmla="*/ 28 h 52"/>
                  <a:gd name="T2" fmla="*/ 35 w 47"/>
                  <a:gd name="T3" fmla="*/ 29 h 52"/>
                  <a:gd name="T4" fmla="*/ 32 w 47"/>
                  <a:gd name="T5" fmla="*/ 25 h 52"/>
                  <a:gd name="T6" fmla="*/ 26 w 47"/>
                  <a:gd name="T7" fmla="*/ 24 h 52"/>
                  <a:gd name="T8" fmla="*/ 21 w 47"/>
                  <a:gd name="T9" fmla="*/ 17 h 52"/>
                  <a:gd name="T10" fmla="*/ 7 w 47"/>
                  <a:gd name="T11" fmla="*/ 10 h 52"/>
                  <a:gd name="T12" fmla="*/ 1 w 47"/>
                  <a:gd name="T13" fmla="*/ 6 h 52"/>
                  <a:gd name="T14" fmla="*/ 0 w 47"/>
                  <a:gd name="T15" fmla="*/ 0 h 52"/>
                  <a:gd name="T16" fmla="*/ 20 w 47"/>
                  <a:gd name="T17" fmla="*/ 0 h 52"/>
                  <a:gd name="T18" fmla="*/ 33 w 47"/>
                  <a:gd name="T19" fmla="*/ 9 h 52"/>
                  <a:gd name="T20" fmla="*/ 47 w 47"/>
                  <a:gd name="T21" fmla="*/ 18 h 52"/>
                  <a:gd name="T22" fmla="*/ 47 w 47"/>
                  <a:gd name="T23" fmla="*/ 37 h 52"/>
                  <a:gd name="T24" fmla="*/ 39 w 47"/>
                  <a:gd name="T25" fmla="*/ 42 h 52"/>
                  <a:gd name="T26" fmla="*/ 35 w 47"/>
                  <a:gd name="T27" fmla="*/ 52 h 52"/>
                  <a:gd name="T28" fmla="*/ 30 w 47"/>
                  <a:gd name="T29" fmla="*/ 45 h 52"/>
                  <a:gd name="T30" fmla="*/ 27 w 47"/>
                  <a:gd name="T31" fmla="*/ 2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52">
                    <a:moveTo>
                      <a:pt x="27" y="28"/>
                    </a:moveTo>
                    <a:lnTo>
                      <a:pt x="35" y="29"/>
                    </a:lnTo>
                    <a:lnTo>
                      <a:pt x="32" y="25"/>
                    </a:lnTo>
                    <a:lnTo>
                      <a:pt x="26" y="24"/>
                    </a:lnTo>
                    <a:lnTo>
                      <a:pt x="21" y="17"/>
                    </a:lnTo>
                    <a:lnTo>
                      <a:pt x="7" y="10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33" y="9"/>
                    </a:lnTo>
                    <a:lnTo>
                      <a:pt x="47" y="18"/>
                    </a:lnTo>
                    <a:lnTo>
                      <a:pt x="47" y="37"/>
                    </a:lnTo>
                    <a:lnTo>
                      <a:pt x="39" y="42"/>
                    </a:lnTo>
                    <a:lnTo>
                      <a:pt x="35" y="52"/>
                    </a:lnTo>
                    <a:lnTo>
                      <a:pt x="30" y="45"/>
                    </a:lnTo>
                    <a:lnTo>
                      <a:pt x="27" y="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9" name="Freeform 309"/>
              <p:cNvSpPr>
                <a:spLocks noChangeAspect="1"/>
              </p:cNvSpPr>
              <p:nvPr/>
            </p:nvSpPr>
            <p:spPr bwMode="auto">
              <a:xfrm>
                <a:off x="1773" y="2756"/>
                <a:ext cx="65" cy="83"/>
              </a:xfrm>
              <a:custGeom>
                <a:avLst/>
                <a:gdLst>
                  <a:gd name="T0" fmla="*/ 48 w 60"/>
                  <a:gd name="T1" fmla="*/ 22 h 82"/>
                  <a:gd name="T2" fmla="*/ 28 w 60"/>
                  <a:gd name="T3" fmla="*/ 4 h 82"/>
                  <a:gd name="T4" fmla="*/ 14 w 60"/>
                  <a:gd name="T5" fmla="*/ 0 h 82"/>
                  <a:gd name="T6" fmla="*/ 10 w 60"/>
                  <a:gd name="T7" fmla="*/ 8 h 82"/>
                  <a:gd name="T8" fmla="*/ 4 w 60"/>
                  <a:gd name="T9" fmla="*/ 27 h 82"/>
                  <a:gd name="T10" fmla="*/ 12 w 60"/>
                  <a:gd name="T11" fmla="*/ 56 h 82"/>
                  <a:gd name="T12" fmla="*/ 0 w 60"/>
                  <a:gd name="T13" fmla="*/ 78 h 82"/>
                  <a:gd name="T14" fmla="*/ 14 w 60"/>
                  <a:gd name="T15" fmla="*/ 81 h 82"/>
                  <a:gd name="T16" fmla="*/ 34 w 60"/>
                  <a:gd name="T17" fmla="*/ 82 h 82"/>
                  <a:gd name="T18" fmla="*/ 47 w 60"/>
                  <a:gd name="T19" fmla="*/ 60 h 82"/>
                  <a:gd name="T20" fmla="*/ 60 w 60"/>
                  <a:gd name="T21" fmla="*/ 38 h 82"/>
                  <a:gd name="T22" fmla="*/ 56 w 60"/>
                  <a:gd name="T23" fmla="*/ 25 h 82"/>
                  <a:gd name="T24" fmla="*/ 55 w 60"/>
                  <a:gd name="T25" fmla="*/ 29 h 82"/>
                  <a:gd name="T26" fmla="*/ 48 w 60"/>
                  <a:gd name="T27" fmla="*/ 2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82">
                    <a:moveTo>
                      <a:pt x="48" y="22"/>
                    </a:moveTo>
                    <a:lnTo>
                      <a:pt x="28" y="4"/>
                    </a:lnTo>
                    <a:lnTo>
                      <a:pt x="14" y="0"/>
                    </a:lnTo>
                    <a:lnTo>
                      <a:pt x="10" y="8"/>
                    </a:lnTo>
                    <a:lnTo>
                      <a:pt x="4" y="27"/>
                    </a:lnTo>
                    <a:lnTo>
                      <a:pt x="12" y="56"/>
                    </a:lnTo>
                    <a:lnTo>
                      <a:pt x="0" y="78"/>
                    </a:lnTo>
                    <a:lnTo>
                      <a:pt x="14" y="81"/>
                    </a:lnTo>
                    <a:lnTo>
                      <a:pt x="34" y="82"/>
                    </a:lnTo>
                    <a:lnTo>
                      <a:pt x="47" y="60"/>
                    </a:lnTo>
                    <a:lnTo>
                      <a:pt x="60" y="38"/>
                    </a:lnTo>
                    <a:lnTo>
                      <a:pt x="56" y="25"/>
                    </a:lnTo>
                    <a:lnTo>
                      <a:pt x="55" y="29"/>
                    </a:lnTo>
                    <a:lnTo>
                      <a:pt x="48" y="2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0" name="Freeform 310"/>
              <p:cNvSpPr>
                <a:spLocks noChangeAspect="1"/>
              </p:cNvSpPr>
              <p:nvPr/>
            </p:nvSpPr>
            <p:spPr bwMode="auto">
              <a:xfrm>
                <a:off x="1270" y="2600"/>
                <a:ext cx="248" cy="388"/>
              </a:xfrm>
              <a:custGeom>
                <a:avLst/>
                <a:gdLst>
                  <a:gd name="T0" fmla="*/ 97 w 246"/>
                  <a:gd name="T1" fmla="*/ 35 h 386"/>
                  <a:gd name="T2" fmla="*/ 87 w 246"/>
                  <a:gd name="T3" fmla="*/ 32 h 386"/>
                  <a:gd name="T4" fmla="*/ 70 w 246"/>
                  <a:gd name="T5" fmla="*/ 69 h 386"/>
                  <a:gd name="T6" fmla="*/ 45 w 246"/>
                  <a:gd name="T7" fmla="*/ 103 h 386"/>
                  <a:gd name="T8" fmla="*/ 37 w 246"/>
                  <a:gd name="T9" fmla="*/ 85 h 386"/>
                  <a:gd name="T10" fmla="*/ 29 w 246"/>
                  <a:gd name="T11" fmla="*/ 109 h 386"/>
                  <a:gd name="T12" fmla="*/ 31 w 246"/>
                  <a:gd name="T13" fmla="*/ 129 h 386"/>
                  <a:gd name="T14" fmla="*/ 31 w 246"/>
                  <a:gd name="T15" fmla="*/ 160 h 386"/>
                  <a:gd name="T16" fmla="*/ 34 w 246"/>
                  <a:gd name="T17" fmla="*/ 195 h 386"/>
                  <a:gd name="T18" fmla="*/ 23 w 246"/>
                  <a:gd name="T19" fmla="*/ 224 h 386"/>
                  <a:gd name="T20" fmla="*/ 6 w 246"/>
                  <a:gd name="T21" fmla="*/ 243 h 386"/>
                  <a:gd name="T22" fmla="*/ 2 w 246"/>
                  <a:gd name="T23" fmla="*/ 254 h 386"/>
                  <a:gd name="T24" fmla="*/ 32 w 246"/>
                  <a:gd name="T25" fmla="*/ 279 h 386"/>
                  <a:gd name="T26" fmla="*/ 73 w 246"/>
                  <a:gd name="T27" fmla="*/ 290 h 386"/>
                  <a:gd name="T28" fmla="*/ 86 w 246"/>
                  <a:gd name="T29" fmla="*/ 300 h 386"/>
                  <a:gd name="T30" fmla="*/ 114 w 246"/>
                  <a:gd name="T31" fmla="*/ 330 h 386"/>
                  <a:gd name="T32" fmla="*/ 143 w 246"/>
                  <a:gd name="T33" fmla="*/ 341 h 386"/>
                  <a:gd name="T34" fmla="*/ 179 w 246"/>
                  <a:gd name="T35" fmla="*/ 349 h 386"/>
                  <a:gd name="T36" fmla="*/ 184 w 246"/>
                  <a:gd name="T37" fmla="*/ 386 h 386"/>
                  <a:gd name="T38" fmla="*/ 194 w 246"/>
                  <a:gd name="T39" fmla="*/ 321 h 386"/>
                  <a:gd name="T40" fmla="*/ 181 w 246"/>
                  <a:gd name="T41" fmla="*/ 274 h 386"/>
                  <a:gd name="T42" fmla="*/ 199 w 246"/>
                  <a:gd name="T43" fmla="*/ 268 h 386"/>
                  <a:gd name="T44" fmla="*/ 185 w 246"/>
                  <a:gd name="T45" fmla="*/ 247 h 386"/>
                  <a:gd name="T46" fmla="*/ 220 w 246"/>
                  <a:gd name="T47" fmla="*/ 247 h 386"/>
                  <a:gd name="T48" fmla="*/ 223 w 246"/>
                  <a:gd name="T49" fmla="*/ 246 h 386"/>
                  <a:gd name="T50" fmla="*/ 242 w 246"/>
                  <a:gd name="T51" fmla="*/ 258 h 386"/>
                  <a:gd name="T52" fmla="*/ 242 w 246"/>
                  <a:gd name="T53" fmla="*/ 241 h 386"/>
                  <a:gd name="T54" fmla="*/ 236 w 246"/>
                  <a:gd name="T55" fmla="*/ 212 h 386"/>
                  <a:gd name="T56" fmla="*/ 232 w 246"/>
                  <a:gd name="T57" fmla="*/ 162 h 386"/>
                  <a:gd name="T58" fmla="*/ 219 w 246"/>
                  <a:gd name="T59" fmla="*/ 145 h 386"/>
                  <a:gd name="T60" fmla="*/ 183 w 246"/>
                  <a:gd name="T61" fmla="*/ 125 h 386"/>
                  <a:gd name="T62" fmla="*/ 151 w 246"/>
                  <a:gd name="T63" fmla="*/ 124 h 386"/>
                  <a:gd name="T64" fmla="*/ 138 w 246"/>
                  <a:gd name="T65" fmla="*/ 101 h 386"/>
                  <a:gd name="T66" fmla="*/ 119 w 246"/>
                  <a:gd name="T67" fmla="*/ 74 h 386"/>
                  <a:gd name="T68" fmla="*/ 139 w 246"/>
                  <a:gd name="T69" fmla="*/ 35 h 386"/>
                  <a:gd name="T70" fmla="*/ 164 w 246"/>
                  <a:gd name="T71" fmla="*/ 11 h 386"/>
                  <a:gd name="T72" fmla="*/ 153 w 246"/>
                  <a:gd name="T73" fmla="*/ 1 h 386"/>
                  <a:gd name="T74" fmla="*/ 116 w 246"/>
                  <a:gd name="T75" fmla="*/ 24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6" h="386">
                    <a:moveTo>
                      <a:pt x="104" y="25"/>
                    </a:moveTo>
                    <a:lnTo>
                      <a:pt x="97" y="35"/>
                    </a:lnTo>
                    <a:lnTo>
                      <a:pt x="99" y="31"/>
                    </a:lnTo>
                    <a:lnTo>
                      <a:pt x="87" y="32"/>
                    </a:lnTo>
                    <a:lnTo>
                      <a:pt x="73" y="51"/>
                    </a:lnTo>
                    <a:lnTo>
                      <a:pt x="70" y="69"/>
                    </a:lnTo>
                    <a:lnTo>
                      <a:pt x="48" y="89"/>
                    </a:lnTo>
                    <a:lnTo>
                      <a:pt x="45" y="103"/>
                    </a:lnTo>
                    <a:lnTo>
                      <a:pt x="41" y="92"/>
                    </a:lnTo>
                    <a:lnTo>
                      <a:pt x="37" y="85"/>
                    </a:lnTo>
                    <a:lnTo>
                      <a:pt x="37" y="104"/>
                    </a:lnTo>
                    <a:lnTo>
                      <a:pt x="29" y="109"/>
                    </a:lnTo>
                    <a:lnTo>
                      <a:pt x="25" y="119"/>
                    </a:lnTo>
                    <a:lnTo>
                      <a:pt x="31" y="129"/>
                    </a:lnTo>
                    <a:lnTo>
                      <a:pt x="35" y="150"/>
                    </a:lnTo>
                    <a:lnTo>
                      <a:pt x="31" y="160"/>
                    </a:lnTo>
                    <a:lnTo>
                      <a:pt x="32" y="178"/>
                    </a:lnTo>
                    <a:lnTo>
                      <a:pt x="34" y="195"/>
                    </a:lnTo>
                    <a:lnTo>
                      <a:pt x="36" y="198"/>
                    </a:lnTo>
                    <a:lnTo>
                      <a:pt x="23" y="224"/>
                    </a:lnTo>
                    <a:lnTo>
                      <a:pt x="11" y="230"/>
                    </a:lnTo>
                    <a:lnTo>
                      <a:pt x="6" y="243"/>
                    </a:lnTo>
                    <a:lnTo>
                      <a:pt x="0" y="246"/>
                    </a:lnTo>
                    <a:lnTo>
                      <a:pt x="2" y="254"/>
                    </a:lnTo>
                    <a:lnTo>
                      <a:pt x="18" y="267"/>
                    </a:lnTo>
                    <a:lnTo>
                      <a:pt x="32" y="279"/>
                    </a:lnTo>
                    <a:lnTo>
                      <a:pt x="51" y="278"/>
                    </a:lnTo>
                    <a:lnTo>
                      <a:pt x="73" y="290"/>
                    </a:lnTo>
                    <a:lnTo>
                      <a:pt x="75" y="288"/>
                    </a:lnTo>
                    <a:lnTo>
                      <a:pt x="86" y="300"/>
                    </a:lnTo>
                    <a:lnTo>
                      <a:pt x="98" y="312"/>
                    </a:lnTo>
                    <a:lnTo>
                      <a:pt x="114" y="330"/>
                    </a:lnTo>
                    <a:lnTo>
                      <a:pt x="118" y="341"/>
                    </a:lnTo>
                    <a:lnTo>
                      <a:pt x="143" y="341"/>
                    </a:lnTo>
                    <a:lnTo>
                      <a:pt x="159" y="342"/>
                    </a:lnTo>
                    <a:lnTo>
                      <a:pt x="179" y="349"/>
                    </a:lnTo>
                    <a:lnTo>
                      <a:pt x="171" y="378"/>
                    </a:lnTo>
                    <a:lnTo>
                      <a:pt x="184" y="386"/>
                    </a:lnTo>
                    <a:lnTo>
                      <a:pt x="189" y="353"/>
                    </a:lnTo>
                    <a:lnTo>
                      <a:pt x="194" y="321"/>
                    </a:lnTo>
                    <a:lnTo>
                      <a:pt x="185" y="297"/>
                    </a:lnTo>
                    <a:lnTo>
                      <a:pt x="181" y="274"/>
                    </a:lnTo>
                    <a:lnTo>
                      <a:pt x="195" y="273"/>
                    </a:lnTo>
                    <a:lnTo>
                      <a:pt x="199" y="268"/>
                    </a:lnTo>
                    <a:lnTo>
                      <a:pt x="188" y="263"/>
                    </a:lnTo>
                    <a:lnTo>
                      <a:pt x="185" y="247"/>
                    </a:lnTo>
                    <a:lnTo>
                      <a:pt x="202" y="247"/>
                    </a:lnTo>
                    <a:lnTo>
                      <a:pt x="220" y="247"/>
                    </a:lnTo>
                    <a:lnTo>
                      <a:pt x="218" y="244"/>
                    </a:lnTo>
                    <a:lnTo>
                      <a:pt x="223" y="246"/>
                    </a:lnTo>
                    <a:lnTo>
                      <a:pt x="234" y="238"/>
                    </a:lnTo>
                    <a:lnTo>
                      <a:pt x="242" y="258"/>
                    </a:lnTo>
                    <a:lnTo>
                      <a:pt x="246" y="259"/>
                    </a:lnTo>
                    <a:lnTo>
                      <a:pt x="242" y="241"/>
                    </a:lnTo>
                    <a:lnTo>
                      <a:pt x="230" y="223"/>
                    </a:lnTo>
                    <a:lnTo>
                      <a:pt x="236" y="212"/>
                    </a:lnTo>
                    <a:lnTo>
                      <a:pt x="226" y="182"/>
                    </a:lnTo>
                    <a:lnTo>
                      <a:pt x="232" y="162"/>
                    </a:lnTo>
                    <a:lnTo>
                      <a:pt x="236" y="144"/>
                    </a:lnTo>
                    <a:lnTo>
                      <a:pt x="219" y="145"/>
                    </a:lnTo>
                    <a:lnTo>
                      <a:pt x="201" y="146"/>
                    </a:lnTo>
                    <a:lnTo>
                      <a:pt x="183" y="125"/>
                    </a:lnTo>
                    <a:lnTo>
                      <a:pt x="167" y="124"/>
                    </a:lnTo>
                    <a:lnTo>
                      <a:pt x="151" y="124"/>
                    </a:lnTo>
                    <a:lnTo>
                      <a:pt x="137" y="115"/>
                    </a:lnTo>
                    <a:lnTo>
                      <a:pt x="138" y="101"/>
                    </a:lnTo>
                    <a:lnTo>
                      <a:pt x="127" y="74"/>
                    </a:lnTo>
                    <a:lnTo>
                      <a:pt x="119" y="74"/>
                    </a:lnTo>
                    <a:lnTo>
                      <a:pt x="128" y="54"/>
                    </a:lnTo>
                    <a:lnTo>
                      <a:pt x="139" y="35"/>
                    </a:lnTo>
                    <a:lnTo>
                      <a:pt x="151" y="16"/>
                    </a:lnTo>
                    <a:lnTo>
                      <a:pt x="164" y="11"/>
                    </a:lnTo>
                    <a:lnTo>
                      <a:pt x="166" y="0"/>
                    </a:lnTo>
                    <a:lnTo>
                      <a:pt x="153" y="1"/>
                    </a:lnTo>
                    <a:lnTo>
                      <a:pt x="135" y="13"/>
                    </a:lnTo>
                    <a:lnTo>
                      <a:pt x="116" y="24"/>
                    </a:lnTo>
                    <a:lnTo>
                      <a:pt x="104" y="2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1" name="Freeform 311"/>
              <p:cNvSpPr>
                <a:spLocks noChangeAspect="1"/>
              </p:cNvSpPr>
              <p:nvPr/>
            </p:nvSpPr>
            <p:spPr bwMode="auto">
              <a:xfrm>
                <a:off x="1633" y="2689"/>
                <a:ext cx="101" cy="170"/>
              </a:xfrm>
              <a:custGeom>
                <a:avLst/>
                <a:gdLst>
                  <a:gd name="T0" fmla="*/ 79 w 98"/>
                  <a:gd name="T1" fmla="*/ 122 h 169"/>
                  <a:gd name="T2" fmla="*/ 68 w 98"/>
                  <a:gd name="T3" fmla="*/ 109 h 169"/>
                  <a:gd name="T4" fmla="*/ 70 w 98"/>
                  <a:gd name="T5" fmla="*/ 89 h 169"/>
                  <a:gd name="T6" fmla="*/ 80 w 98"/>
                  <a:gd name="T7" fmla="*/ 83 h 169"/>
                  <a:gd name="T8" fmla="*/ 83 w 98"/>
                  <a:gd name="T9" fmla="*/ 72 h 169"/>
                  <a:gd name="T10" fmla="*/ 82 w 98"/>
                  <a:gd name="T11" fmla="*/ 53 h 169"/>
                  <a:gd name="T12" fmla="*/ 60 w 98"/>
                  <a:gd name="T13" fmla="*/ 40 h 169"/>
                  <a:gd name="T14" fmla="*/ 56 w 98"/>
                  <a:gd name="T15" fmla="*/ 48 h 169"/>
                  <a:gd name="T16" fmla="*/ 58 w 98"/>
                  <a:gd name="T17" fmla="*/ 25 h 169"/>
                  <a:gd name="T18" fmla="*/ 46 w 98"/>
                  <a:gd name="T19" fmla="*/ 15 h 169"/>
                  <a:gd name="T20" fmla="*/ 34 w 98"/>
                  <a:gd name="T21" fmla="*/ 5 h 169"/>
                  <a:gd name="T22" fmla="*/ 38 w 98"/>
                  <a:gd name="T23" fmla="*/ 8 h 169"/>
                  <a:gd name="T24" fmla="*/ 30 w 98"/>
                  <a:gd name="T25" fmla="*/ 0 h 169"/>
                  <a:gd name="T26" fmla="*/ 33 w 98"/>
                  <a:gd name="T27" fmla="*/ 6 h 169"/>
                  <a:gd name="T28" fmla="*/ 14 w 98"/>
                  <a:gd name="T29" fmla="*/ 24 h 169"/>
                  <a:gd name="T30" fmla="*/ 23 w 98"/>
                  <a:gd name="T31" fmla="*/ 33 h 169"/>
                  <a:gd name="T32" fmla="*/ 8 w 98"/>
                  <a:gd name="T33" fmla="*/ 42 h 169"/>
                  <a:gd name="T34" fmla="*/ 0 w 98"/>
                  <a:gd name="T35" fmla="*/ 60 h 169"/>
                  <a:gd name="T36" fmla="*/ 12 w 98"/>
                  <a:gd name="T37" fmla="*/ 79 h 169"/>
                  <a:gd name="T38" fmla="*/ 23 w 98"/>
                  <a:gd name="T39" fmla="*/ 78 h 169"/>
                  <a:gd name="T40" fmla="*/ 25 w 98"/>
                  <a:gd name="T41" fmla="*/ 91 h 169"/>
                  <a:gd name="T42" fmla="*/ 34 w 98"/>
                  <a:gd name="T43" fmla="*/ 103 h 169"/>
                  <a:gd name="T44" fmla="*/ 29 w 98"/>
                  <a:gd name="T45" fmla="*/ 124 h 169"/>
                  <a:gd name="T46" fmla="*/ 31 w 98"/>
                  <a:gd name="T47" fmla="*/ 152 h 169"/>
                  <a:gd name="T48" fmla="*/ 44 w 98"/>
                  <a:gd name="T49" fmla="*/ 169 h 169"/>
                  <a:gd name="T50" fmla="*/ 57 w 98"/>
                  <a:gd name="T51" fmla="*/ 168 h 169"/>
                  <a:gd name="T52" fmla="*/ 77 w 98"/>
                  <a:gd name="T53" fmla="*/ 158 h 169"/>
                  <a:gd name="T54" fmla="*/ 98 w 98"/>
                  <a:gd name="T55" fmla="*/ 155 h 169"/>
                  <a:gd name="T56" fmla="*/ 89 w 98"/>
                  <a:gd name="T57" fmla="*/ 138 h 169"/>
                  <a:gd name="T58" fmla="*/ 79 w 98"/>
                  <a:gd name="T59" fmla="*/ 12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169">
                    <a:moveTo>
                      <a:pt x="79" y="122"/>
                    </a:moveTo>
                    <a:lnTo>
                      <a:pt x="68" y="109"/>
                    </a:lnTo>
                    <a:lnTo>
                      <a:pt x="70" y="89"/>
                    </a:lnTo>
                    <a:lnTo>
                      <a:pt x="80" y="83"/>
                    </a:lnTo>
                    <a:lnTo>
                      <a:pt x="83" y="72"/>
                    </a:lnTo>
                    <a:lnTo>
                      <a:pt x="82" y="53"/>
                    </a:lnTo>
                    <a:lnTo>
                      <a:pt x="60" y="40"/>
                    </a:lnTo>
                    <a:lnTo>
                      <a:pt x="56" y="48"/>
                    </a:lnTo>
                    <a:lnTo>
                      <a:pt x="58" y="25"/>
                    </a:lnTo>
                    <a:lnTo>
                      <a:pt x="46" y="15"/>
                    </a:lnTo>
                    <a:lnTo>
                      <a:pt x="34" y="5"/>
                    </a:lnTo>
                    <a:lnTo>
                      <a:pt x="38" y="8"/>
                    </a:lnTo>
                    <a:lnTo>
                      <a:pt x="30" y="0"/>
                    </a:lnTo>
                    <a:lnTo>
                      <a:pt x="33" y="6"/>
                    </a:lnTo>
                    <a:lnTo>
                      <a:pt x="14" y="24"/>
                    </a:lnTo>
                    <a:lnTo>
                      <a:pt x="23" y="33"/>
                    </a:lnTo>
                    <a:lnTo>
                      <a:pt x="8" y="42"/>
                    </a:lnTo>
                    <a:lnTo>
                      <a:pt x="0" y="60"/>
                    </a:lnTo>
                    <a:lnTo>
                      <a:pt x="12" y="79"/>
                    </a:lnTo>
                    <a:lnTo>
                      <a:pt x="23" y="78"/>
                    </a:lnTo>
                    <a:lnTo>
                      <a:pt x="25" y="91"/>
                    </a:lnTo>
                    <a:lnTo>
                      <a:pt x="34" y="103"/>
                    </a:lnTo>
                    <a:lnTo>
                      <a:pt x="29" y="124"/>
                    </a:lnTo>
                    <a:lnTo>
                      <a:pt x="31" y="152"/>
                    </a:lnTo>
                    <a:lnTo>
                      <a:pt x="44" y="169"/>
                    </a:lnTo>
                    <a:lnTo>
                      <a:pt x="57" y="168"/>
                    </a:lnTo>
                    <a:lnTo>
                      <a:pt x="77" y="158"/>
                    </a:lnTo>
                    <a:lnTo>
                      <a:pt x="98" y="155"/>
                    </a:lnTo>
                    <a:lnTo>
                      <a:pt x="89" y="138"/>
                    </a:lnTo>
                    <a:lnTo>
                      <a:pt x="79" y="12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2" name="Freeform 312"/>
              <p:cNvSpPr>
                <a:spLocks noChangeAspect="1"/>
              </p:cNvSpPr>
              <p:nvPr/>
            </p:nvSpPr>
            <p:spPr bwMode="auto">
              <a:xfrm>
                <a:off x="1702" y="2751"/>
                <a:ext cx="80" cy="96"/>
              </a:xfrm>
              <a:custGeom>
                <a:avLst/>
                <a:gdLst>
                  <a:gd name="T0" fmla="*/ 11 w 80"/>
                  <a:gd name="T1" fmla="*/ 60 h 95"/>
                  <a:gd name="T2" fmla="*/ 0 w 80"/>
                  <a:gd name="T3" fmla="*/ 47 h 95"/>
                  <a:gd name="T4" fmla="*/ 2 w 80"/>
                  <a:gd name="T5" fmla="*/ 27 h 95"/>
                  <a:gd name="T6" fmla="*/ 12 w 80"/>
                  <a:gd name="T7" fmla="*/ 21 h 95"/>
                  <a:gd name="T8" fmla="*/ 15 w 80"/>
                  <a:gd name="T9" fmla="*/ 10 h 95"/>
                  <a:gd name="T10" fmla="*/ 19 w 80"/>
                  <a:gd name="T11" fmla="*/ 0 h 95"/>
                  <a:gd name="T12" fmla="*/ 43 w 80"/>
                  <a:gd name="T13" fmla="*/ 2 h 95"/>
                  <a:gd name="T14" fmla="*/ 61 w 80"/>
                  <a:gd name="T15" fmla="*/ 1 h 95"/>
                  <a:gd name="T16" fmla="*/ 60 w 80"/>
                  <a:gd name="T17" fmla="*/ 0 h 95"/>
                  <a:gd name="T18" fmla="*/ 80 w 80"/>
                  <a:gd name="T19" fmla="*/ 1 h 95"/>
                  <a:gd name="T20" fmla="*/ 78 w 80"/>
                  <a:gd name="T21" fmla="*/ 13 h 95"/>
                  <a:gd name="T22" fmla="*/ 72 w 80"/>
                  <a:gd name="T23" fmla="*/ 32 h 95"/>
                  <a:gd name="T24" fmla="*/ 80 w 80"/>
                  <a:gd name="T25" fmla="*/ 61 h 95"/>
                  <a:gd name="T26" fmla="*/ 68 w 80"/>
                  <a:gd name="T27" fmla="*/ 83 h 95"/>
                  <a:gd name="T28" fmla="*/ 56 w 80"/>
                  <a:gd name="T29" fmla="*/ 80 h 95"/>
                  <a:gd name="T30" fmla="*/ 38 w 80"/>
                  <a:gd name="T31" fmla="*/ 83 h 95"/>
                  <a:gd name="T32" fmla="*/ 39 w 80"/>
                  <a:gd name="T33" fmla="*/ 95 h 95"/>
                  <a:gd name="T34" fmla="*/ 30 w 80"/>
                  <a:gd name="T35" fmla="*/ 93 h 95"/>
                  <a:gd name="T36" fmla="*/ 21 w 80"/>
                  <a:gd name="T37" fmla="*/ 76 h 95"/>
                  <a:gd name="T38" fmla="*/ 11 w 80"/>
                  <a:gd name="T39" fmla="*/ 6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5">
                    <a:moveTo>
                      <a:pt x="11" y="60"/>
                    </a:moveTo>
                    <a:lnTo>
                      <a:pt x="0" y="47"/>
                    </a:lnTo>
                    <a:lnTo>
                      <a:pt x="2" y="27"/>
                    </a:lnTo>
                    <a:lnTo>
                      <a:pt x="12" y="21"/>
                    </a:lnTo>
                    <a:lnTo>
                      <a:pt x="15" y="10"/>
                    </a:lnTo>
                    <a:lnTo>
                      <a:pt x="19" y="0"/>
                    </a:lnTo>
                    <a:lnTo>
                      <a:pt x="43" y="2"/>
                    </a:lnTo>
                    <a:lnTo>
                      <a:pt x="61" y="1"/>
                    </a:lnTo>
                    <a:lnTo>
                      <a:pt x="60" y="0"/>
                    </a:lnTo>
                    <a:lnTo>
                      <a:pt x="80" y="1"/>
                    </a:lnTo>
                    <a:lnTo>
                      <a:pt x="78" y="13"/>
                    </a:lnTo>
                    <a:lnTo>
                      <a:pt x="72" y="32"/>
                    </a:lnTo>
                    <a:lnTo>
                      <a:pt x="80" y="61"/>
                    </a:lnTo>
                    <a:lnTo>
                      <a:pt x="68" y="83"/>
                    </a:lnTo>
                    <a:lnTo>
                      <a:pt x="56" y="80"/>
                    </a:lnTo>
                    <a:lnTo>
                      <a:pt x="38" y="83"/>
                    </a:lnTo>
                    <a:lnTo>
                      <a:pt x="39" y="95"/>
                    </a:lnTo>
                    <a:lnTo>
                      <a:pt x="30" y="93"/>
                    </a:lnTo>
                    <a:lnTo>
                      <a:pt x="21" y="76"/>
                    </a:lnTo>
                    <a:lnTo>
                      <a:pt x="11" y="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3" name="Freeform 313"/>
              <p:cNvSpPr>
                <a:spLocks noChangeAspect="1"/>
              </p:cNvSpPr>
              <p:nvPr/>
            </p:nvSpPr>
            <p:spPr bwMode="auto">
              <a:xfrm>
                <a:off x="1630" y="2638"/>
                <a:ext cx="13" cy="16"/>
              </a:xfrm>
              <a:custGeom>
                <a:avLst/>
                <a:gdLst>
                  <a:gd name="T0" fmla="*/ 5 w 18"/>
                  <a:gd name="T1" fmla="*/ 1 h 16"/>
                  <a:gd name="T2" fmla="*/ 18 w 18"/>
                  <a:gd name="T3" fmla="*/ 0 h 16"/>
                  <a:gd name="T4" fmla="*/ 13 w 18"/>
                  <a:gd name="T5" fmla="*/ 16 h 16"/>
                  <a:gd name="T6" fmla="*/ 0 w 18"/>
                  <a:gd name="T7" fmla="*/ 14 h 16"/>
                  <a:gd name="T8" fmla="*/ 8 w 18"/>
                  <a:gd name="T9" fmla="*/ 5 h 16"/>
                  <a:gd name="T10" fmla="*/ 5 w 18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5" y="1"/>
                    </a:moveTo>
                    <a:lnTo>
                      <a:pt x="18" y="0"/>
                    </a:lnTo>
                    <a:lnTo>
                      <a:pt x="13" y="16"/>
                    </a:lnTo>
                    <a:lnTo>
                      <a:pt x="0" y="14"/>
                    </a:lnTo>
                    <a:lnTo>
                      <a:pt x="8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4" name="Freeform 314"/>
              <p:cNvSpPr>
                <a:spLocks noChangeAspect="1"/>
              </p:cNvSpPr>
              <p:nvPr/>
            </p:nvSpPr>
            <p:spPr bwMode="auto">
              <a:xfrm>
                <a:off x="1390" y="2603"/>
                <a:ext cx="276" cy="269"/>
              </a:xfrm>
              <a:custGeom>
                <a:avLst/>
                <a:gdLst>
                  <a:gd name="T0" fmla="*/ 227 w 275"/>
                  <a:gd name="T1" fmla="*/ 54 h 267"/>
                  <a:gd name="T2" fmla="*/ 215 w 275"/>
                  <a:gd name="T3" fmla="*/ 50 h 267"/>
                  <a:gd name="T4" fmla="*/ 214 w 275"/>
                  <a:gd name="T5" fmla="*/ 43 h 267"/>
                  <a:gd name="T6" fmla="*/ 212 w 275"/>
                  <a:gd name="T7" fmla="*/ 37 h 267"/>
                  <a:gd name="T8" fmla="*/ 197 w 275"/>
                  <a:gd name="T9" fmla="*/ 40 h 267"/>
                  <a:gd name="T10" fmla="*/ 149 w 275"/>
                  <a:gd name="T11" fmla="*/ 40 h 267"/>
                  <a:gd name="T12" fmla="*/ 111 w 275"/>
                  <a:gd name="T13" fmla="*/ 40 h 267"/>
                  <a:gd name="T14" fmla="*/ 81 w 275"/>
                  <a:gd name="T15" fmla="*/ 17 h 267"/>
                  <a:gd name="T16" fmla="*/ 67 w 275"/>
                  <a:gd name="T17" fmla="*/ 10 h 267"/>
                  <a:gd name="T18" fmla="*/ 72 w 275"/>
                  <a:gd name="T19" fmla="*/ 17 h 267"/>
                  <a:gd name="T20" fmla="*/ 41 w 275"/>
                  <a:gd name="T21" fmla="*/ 32 h 267"/>
                  <a:gd name="T22" fmla="*/ 37 w 275"/>
                  <a:gd name="T23" fmla="*/ 73 h 267"/>
                  <a:gd name="T24" fmla="*/ 37 w 275"/>
                  <a:gd name="T25" fmla="*/ 38 h 267"/>
                  <a:gd name="T26" fmla="*/ 45 w 275"/>
                  <a:gd name="T27" fmla="*/ 8 h 267"/>
                  <a:gd name="T28" fmla="*/ 20 w 275"/>
                  <a:gd name="T29" fmla="*/ 32 h 267"/>
                  <a:gd name="T30" fmla="*/ 0 w 275"/>
                  <a:gd name="T31" fmla="*/ 71 h 267"/>
                  <a:gd name="T32" fmla="*/ 19 w 275"/>
                  <a:gd name="T33" fmla="*/ 98 h 267"/>
                  <a:gd name="T34" fmla="*/ 32 w 275"/>
                  <a:gd name="T35" fmla="*/ 121 h 267"/>
                  <a:gd name="T36" fmla="*/ 64 w 275"/>
                  <a:gd name="T37" fmla="*/ 122 h 267"/>
                  <a:gd name="T38" fmla="*/ 100 w 275"/>
                  <a:gd name="T39" fmla="*/ 142 h 267"/>
                  <a:gd name="T40" fmla="*/ 113 w 275"/>
                  <a:gd name="T41" fmla="*/ 159 h 267"/>
                  <a:gd name="T42" fmla="*/ 117 w 275"/>
                  <a:gd name="T43" fmla="*/ 209 h 267"/>
                  <a:gd name="T44" fmla="*/ 123 w 275"/>
                  <a:gd name="T45" fmla="*/ 238 h 267"/>
                  <a:gd name="T46" fmla="*/ 144 w 275"/>
                  <a:gd name="T47" fmla="*/ 266 h 267"/>
                  <a:gd name="T48" fmla="*/ 157 w 275"/>
                  <a:gd name="T49" fmla="*/ 267 h 267"/>
                  <a:gd name="T50" fmla="*/ 195 w 275"/>
                  <a:gd name="T51" fmla="*/ 235 h 267"/>
                  <a:gd name="T52" fmla="*/ 186 w 275"/>
                  <a:gd name="T53" fmla="*/ 223 h 267"/>
                  <a:gd name="T54" fmla="*/ 173 w 275"/>
                  <a:gd name="T55" fmla="*/ 186 h 267"/>
                  <a:gd name="T56" fmla="*/ 213 w 275"/>
                  <a:gd name="T57" fmla="*/ 199 h 267"/>
                  <a:gd name="T58" fmla="*/ 233 w 275"/>
                  <a:gd name="T59" fmla="*/ 184 h 267"/>
                  <a:gd name="T60" fmla="*/ 255 w 275"/>
                  <a:gd name="T61" fmla="*/ 164 h 267"/>
                  <a:gd name="T62" fmla="*/ 242 w 275"/>
                  <a:gd name="T63" fmla="*/ 145 h 267"/>
                  <a:gd name="T64" fmla="*/ 265 w 275"/>
                  <a:gd name="T65" fmla="*/ 118 h 267"/>
                  <a:gd name="T66" fmla="*/ 275 w 275"/>
                  <a:gd name="T67" fmla="*/ 91 h 267"/>
                  <a:gd name="T68" fmla="*/ 252 w 275"/>
                  <a:gd name="T69" fmla="*/ 85 h 267"/>
                  <a:gd name="T70" fmla="*/ 243 w 275"/>
                  <a:gd name="T71" fmla="*/ 83 h 267"/>
                  <a:gd name="T72" fmla="*/ 255 w 275"/>
                  <a:gd name="T73" fmla="*/ 69 h 267"/>
                  <a:gd name="T74" fmla="*/ 236 w 275"/>
                  <a:gd name="T75" fmla="*/ 58 h 267"/>
                  <a:gd name="T76" fmla="*/ 229 w 275"/>
                  <a:gd name="T77" fmla="*/ 59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5" h="267">
                    <a:moveTo>
                      <a:pt x="229" y="59"/>
                    </a:moveTo>
                    <a:lnTo>
                      <a:pt x="227" y="54"/>
                    </a:lnTo>
                    <a:lnTo>
                      <a:pt x="222" y="50"/>
                    </a:lnTo>
                    <a:lnTo>
                      <a:pt x="215" y="50"/>
                    </a:lnTo>
                    <a:lnTo>
                      <a:pt x="219" y="49"/>
                    </a:lnTo>
                    <a:lnTo>
                      <a:pt x="214" y="43"/>
                    </a:lnTo>
                    <a:lnTo>
                      <a:pt x="234" y="36"/>
                    </a:lnTo>
                    <a:lnTo>
                      <a:pt x="212" y="37"/>
                    </a:lnTo>
                    <a:lnTo>
                      <a:pt x="190" y="37"/>
                    </a:lnTo>
                    <a:lnTo>
                      <a:pt x="197" y="40"/>
                    </a:lnTo>
                    <a:lnTo>
                      <a:pt x="176" y="49"/>
                    </a:lnTo>
                    <a:lnTo>
                      <a:pt x="149" y="40"/>
                    </a:lnTo>
                    <a:lnTo>
                      <a:pt x="129" y="40"/>
                    </a:lnTo>
                    <a:lnTo>
                      <a:pt x="111" y="40"/>
                    </a:lnTo>
                    <a:lnTo>
                      <a:pt x="104" y="26"/>
                    </a:lnTo>
                    <a:lnTo>
                      <a:pt x="81" y="17"/>
                    </a:lnTo>
                    <a:lnTo>
                      <a:pt x="72" y="0"/>
                    </a:lnTo>
                    <a:lnTo>
                      <a:pt x="67" y="10"/>
                    </a:lnTo>
                    <a:lnTo>
                      <a:pt x="77" y="17"/>
                    </a:lnTo>
                    <a:lnTo>
                      <a:pt x="72" y="17"/>
                    </a:lnTo>
                    <a:lnTo>
                      <a:pt x="45" y="28"/>
                    </a:lnTo>
                    <a:lnTo>
                      <a:pt x="41" y="32"/>
                    </a:lnTo>
                    <a:lnTo>
                      <a:pt x="46" y="62"/>
                    </a:lnTo>
                    <a:lnTo>
                      <a:pt x="37" y="73"/>
                    </a:lnTo>
                    <a:lnTo>
                      <a:pt x="26" y="58"/>
                    </a:lnTo>
                    <a:lnTo>
                      <a:pt x="37" y="38"/>
                    </a:lnTo>
                    <a:lnTo>
                      <a:pt x="32" y="19"/>
                    </a:lnTo>
                    <a:lnTo>
                      <a:pt x="45" y="8"/>
                    </a:lnTo>
                    <a:lnTo>
                      <a:pt x="32" y="13"/>
                    </a:lnTo>
                    <a:lnTo>
                      <a:pt x="20" y="32"/>
                    </a:lnTo>
                    <a:lnTo>
                      <a:pt x="9" y="51"/>
                    </a:lnTo>
                    <a:lnTo>
                      <a:pt x="0" y="71"/>
                    </a:lnTo>
                    <a:lnTo>
                      <a:pt x="8" y="71"/>
                    </a:lnTo>
                    <a:lnTo>
                      <a:pt x="19" y="98"/>
                    </a:lnTo>
                    <a:lnTo>
                      <a:pt x="18" y="112"/>
                    </a:lnTo>
                    <a:lnTo>
                      <a:pt x="32" y="121"/>
                    </a:lnTo>
                    <a:lnTo>
                      <a:pt x="48" y="121"/>
                    </a:lnTo>
                    <a:lnTo>
                      <a:pt x="64" y="122"/>
                    </a:lnTo>
                    <a:lnTo>
                      <a:pt x="82" y="143"/>
                    </a:lnTo>
                    <a:lnTo>
                      <a:pt x="100" y="142"/>
                    </a:lnTo>
                    <a:lnTo>
                      <a:pt x="117" y="141"/>
                    </a:lnTo>
                    <a:lnTo>
                      <a:pt x="113" y="159"/>
                    </a:lnTo>
                    <a:lnTo>
                      <a:pt x="107" y="179"/>
                    </a:lnTo>
                    <a:lnTo>
                      <a:pt x="117" y="209"/>
                    </a:lnTo>
                    <a:lnTo>
                      <a:pt x="111" y="220"/>
                    </a:lnTo>
                    <a:lnTo>
                      <a:pt x="123" y="238"/>
                    </a:lnTo>
                    <a:lnTo>
                      <a:pt x="127" y="256"/>
                    </a:lnTo>
                    <a:lnTo>
                      <a:pt x="144" y="266"/>
                    </a:lnTo>
                    <a:lnTo>
                      <a:pt x="155" y="265"/>
                    </a:lnTo>
                    <a:lnTo>
                      <a:pt x="157" y="267"/>
                    </a:lnTo>
                    <a:lnTo>
                      <a:pt x="178" y="251"/>
                    </a:lnTo>
                    <a:lnTo>
                      <a:pt x="195" y="235"/>
                    </a:lnTo>
                    <a:lnTo>
                      <a:pt x="199" y="229"/>
                    </a:lnTo>
                    <a:lnTo>
                      <a:pt x="186" y="223"/>
                    </a:lnTo>
                    <a:lnTo>
                      <a:pt x="180" y="198"/>
                    </a:lnTo>
                    <a:lnTo>
                      <a:pt x="173" y="186"/>
                    </a:lnTo>
                    <a:lnTo>
                      <a:pt x="194" y="192"/>
                    </a:lnTo>
                    <a:lnTo>
                      <a:pt x="213" y="199"/>
                    </a:lnTo>
                    <a:lnTo>
                      <a:pt x="216" y="190"/>
                    </a:lnTo>
                    <a:lnTo>
                      <a:pt x="233" y="184"/>
                    </a:lnTo>
                    <a:lnTo>
                      <a:pt x="250" y="176"/>
                    </a:lnTo>
                    <a:lnTo>
                      <a:pt x="255" y="164"/>
                    </a:lnTo>
                    <a:lnTo>
                      <a:pt x="254" y="164"/>
                    </a:lnTo>
                    <a:lnTo>
                      <a:pt x="242" y="145"/>
                    </a:lnTo>
                    <a:lnTo>
                      <a:pt x="250" y="127"/>
                    </a:lnTo>
                    <a:lnTo>
                      <a:pt x="265" y="118"/>
                    </a:lnTo>
                    <a:lnTo>
                      <a:pt x="256" y="109"/>
                    </a:lnTo>
                    <a:lnTo>
                      <a:pt x="275" y="91"/>
                    </a:lnTo>
                    <a:lnTo>
                      <a:pt x="272" y="85"/>
                    </a:lnTo>
                    <a:lnTo>
                      <a:pt x="252" y="85"/>
                    </a:lnTo>
                    <a:lnTo>
                      <a:pt x="239" y="85"/>
                    </a:lnTo>
                    <a:lnTo>
                      <a:pt x="243" y="83"/>
                    </a:lnTo>
                    <a:lnTo>
                      <a:pt x="250" y="73"/>
                    </a:lnTo>
                    <a:lnTo>
                      <a:pt x="255" y="69"/>
                    </a:lnTo>
                    <a:lnTo>
                      <a:pt x="243" y="57"/>
                    </a:lnTo>
                    <a:lnTo>
                      <a:pt x="236" y="58"/>
                    </a:lnTo>
                    <a:lnTo>
                      <a:pt x="228" y="53"/>
                    </a:lnTo>
                    <a:lnTo>
                      <a:pt x="229" y="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5" name="Freeform 315"/>
              <p:cNvSpPr>
                <a:spLocks noChangeAspect="1"/>
              </p:cNvSpPr>
              <p:nvPr/>
            </p:nvSpPr>
            <p:spPr bwMode="auto">
              <a:xfrm>
                <a:off x="1578" y="2630"/>
                <a:ext cx="13" cy="3"/>
              </a:xfrm>
              <a:custGeom>
                <a:avLst/>
                <a:gdLst>
                  <a:gd name="T0" fmla="*/ 10 w 10"/>
                  <a:gd name="T1" fmla="*/ 3 h 3"/>
                  <a:gd name="T2" fmla="*/ 10 w 10"/>
                  <a:gd name="T3" fmla="*/ 2 h 3"/>
                  <a:gd name="T4" fmla="*/ 0 w 10"/>
                  <a:gd name="T5" fmla="*/ 0 h 3"/>
                  <a:gd name="T6" fmla="*/ 10 w 10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3"/>
                    </a:moveTo>
                    <a:lnTo>
                      <a:pt x="10" y="2"/>
                    </a:lnTo>
                    <a:lnTo>
                      <a:pt x="0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6" name="Freeform 316"/>
              <p:cNvSpPr>
                <a:spLocks noChangeAspect="1"/>
              </p:cNvSpPr>
              <p:nvPr/>
            </p:nvSpPr>
            <p:spPr bwMode="auto">
              <a:xfrm>
                <a:off x="1617" y="2482"/>
                <a:ext cx="0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3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7" name="Freeform 317"/>
              <p:cNvSpPr>
                <a:spLocks noChangeAspect="1"/>
              </p:cNvSpPr>
              <p:nvPr/>
            </p:nvSpPr>
            <p:spPr bwMode="auto">
              <a:xfrm>
                <a:off x="1638" y="2507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1 h 6"/>
                  <a:gd name="T4" fmla="*/ 0 w 3"/>
                  <a:gd name="T5" fmla="*/ 6 h 6"/>
                  <a:gd name="T6" fmla="*/ 3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3" y="1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8" name="Freeform 318"/>
              <p:cNvSpPr>
                <a:spLocks noChangeAspect="1"/>
              </p:cNvSpPr>
              <p:nvPr/>
            </p:nvSpPr>
            <p:spPr bwMode="auto">
              <a:xfrm>
                <a:off x="1612" y="2461"/>
                <a:ext cx="4" cy="3"/>
              </a:xfrm>
              <a:custGeom>
                <a:avLst/>
                <a:gdLst>
                  <a:gd name="T0" fmla="*/ 5 w 5"/>
                  <a:gd name="T1" fmla="*/ 0 h 3"/>
                  <a:gd name="T2" fmla="*/ 4 w 5"/>
                  <a:gd name="T3" fmla="*/ 0 h 3"/>
                  <a:gd name="T4" fmla="*/ 4 w 5"/>
                  <a:gd name="T5" fmla="*/ 1 h 3"/>
                  <a:gd name="T6" fmla="*/ 3 w 5"/>
                  <a:gd name="T7" fmla="*/ 1 h 3"/>
                  <a:gd name="T8" fmla="*/ 3 w 5"/>
                  <a:gd name="T9" fmla="*/ 2 h 3"/>
                  <a:gd name="T10" fmla="*/ 1 w 5"/>
                  <a:gd name="T11" fmla="*/ 2 h 3"/>
                  <a:gd name="T12" fmla="*/ 0 w 5"/>
                  <a:gd name="T13" fmla="*/ 2 h 3"/>
                  <a:gd name="T14" fmla="*/ 0 w 5"/>
                  <a:gd name="T15" fmla="*/ 3 h 3"/>
                  <a:gd name="T16" fmla="*/ 1 w 5"/>
                  <a:gd name="T17" fmla="*/ 3 h 3"/>
                  <a:gd name="T18" fmla="*/ 1 w 5"/>
                  <a:gd name="T19" fmla="*/ 2 h 3"/>
                  <a:gd name="T20" fmla="*/ 3 w 5"/>
                  <a:gd name="T21" fmla="*/ 2 h 3"/>
                  <a:gd name="T22" fmla="*/ 4 w 5"/>
                  <a:gd name="T23" fmla="*/ 2 h 3"/>
                  <a:gd name="T24" fmla="*/ 4 w 5"/>
                  <a:gd name="T25" fmla="*/ 1 h 3"/>
                  <a:gd name="T26" fmla="*/ 5 w 5"/>
                  <a:gd name="T27" fmla="*/ 1 h 3"/>
                  <a:gd name="T28" fmla="*/ 5 w 5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9" name="Freeform 319"/>
              <p:cNvSpPr>
                <a:spLocks noChangeAspect="1"/>
              </p:cNvSpPr>
              <p:nvPr/>
            </p:nvSpPr>
            <p:spPr bwMode="auto">
              <a:xfrm>
                <a:off x="1636" y="2488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1 h 3"/>
                  <a:gd name="T4" fmla="*/ 0 w 5"/>
                  <a:gd name="T5" fmla="*/ 3 h 3"/>
                  <a:gd name="T6" fmla="*/ 5 w 5"/>
                  <a:gd name="T7" fmla="*/ 2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0" name="Freeform 320"/>
              <p:cNvSpPr>
                <a:spLocks noChangeAspect="1"/>
              </p:cNvSpPr>
              <p:nvPr/>
            </p:nvSpPr>
            <p:spPr bwMode="auto">
              <a:xfrm>
                <a:off x="1638" y="247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4 h 4"/>
                  <a:gd name="T4" fmla="*/ 0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  <a:gd name="T10" fmla="*/ 3 w 3"/>
                  <a:gd name="T11" fmla="*/ 2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1" name="Freeform 321"/>
              <p:cNvSpPr>
                <a:spLocks noChangeAspect="1"/>
              </p:cNvSpPr>
              <p:nvPr/>
            </p:nvSpPr>
            <p:spPr bwMode="auto">
              <a:xfrm>
                <a:off x="1078" y="2457"/>
                <a:ext cx="29" cy="59"/>
              </a:xfrm>
              <a:custGeom>
                <a:avLst/>
                <a:gdLst>
                  <a:gd name="T0" fmla="*/ 17 w 28"/>
                  <a:gd name="T1" fmla="*/ 48 h 59"/>
                  <a:gd name="T2" fmla="*/ 7 w 28"/>
                  <a:gd name="T3" fmla="*/ 59 h 59"/>
                  <a:gd name="T4" fmla="*/ 0 w 28"/>
                  <a:gd name="T5" fmla="*/ 59 h 59"/>
                  <a:gd name="T6" fmla="*/ 4 w 28"/>
                  <a:gd name="T7" fmla="*/ 37 h 59"/>
                  <a:gd name="T8" fmla="*/ 7 w 28"/>
                  <a:gd name="T9" fmla="*/ 15 h 59"/>
                  <a:gd name="T10" fmla="*/ 27 w 28"/>
                  <a:gd name="T11" fmla="*/ 0 h 59"/>
                  <a:gd name="T12" fmla="*/ 28 w 28"/>
                  <a:gd name="T13" fmla="*/ 3 h 59"/>
                  <a:gd name="T14" fmla="*/ 22 w 28"/>
                  <a:gd name="T15" fmla="*/ 26 h 59"/>
                  <a:gd name="T16" fmla="*/ 17 w 28"/>
                  <a:gd name="T17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59">
                    <a:moveTo>
                      <a:pt x="17" y="48"/>
                    </a:moveTo>
                    <a:lnTo>
                      <a:pt x="7" y="59"/>
                    </a:lnTo>
                    <a:lnTo>
                      <a:pt x="0" y="59"/>
                    </a:lnTo>
                    <a:lnTo>
                      <a:pt x="4" y="37"/>
                    </a:lnTo>
                    <a:lnTo>
                      <a:pt x="7" y="15"/>
                    </a:lnTo>
                    <a:lnTo>
                      <a:pt x="27" y="0"/>
                    </a:lnTo>
                    <a:lnTo>
                      <a:pt x="28" y="3"/>
                    </a:lnTo>
                    <a:lnTo>
                      <a:pt x="22" y="26"/>
                    </a:lnTo>
                    <a:lnTo>
                      <a:pt x="17" y="4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2" name="Freeform 322"/>
              <p:cNvSpPr>
                <a:spLocks noChangeAspect="1"/>
              </p:cNvSpPr>
              <p:nvPr/>
            </p:nvSpPr>
            <p:spPr bwMode="auto">
              <a:xfrm>
                <a:off x="1014" y="2472"/>
                <a:ext cx="83" cy="95"/>
              </a:xfrm>
              <a:custGeom>
                <a:avLst/>
                <a:gdLst>
                  <a:gd name="T0" fmla="*/ 7 w 84"/>
                  <a:gd name="T1" fmla="*/ 84 h 95"/>
                  <a:gd name="T2" fmla="*/ 0 w 84"/>
                  <a:gd name="T3" fmla="*/ 76 h 95"/>
                  <a:gd name="T4" fmla="*/ 2 w 84"/>
                  <a:gd name="T5" fmla="*/ 60 h 95"/>
                  <a:gd name="T6" fmla="*/ 14 w 84"/>
                  <a:gd name="T7" fmla="*/ 41 h 95"/>
                  <a:gd name="T8" fmla="*/ 40 w 84"/>
                  <a:gd name="T9" fmla="*/ 36 h 95"/>
                  <a:gd name="T10" fmla="*/ 26 w 84"/>
                  <a:gd name="T11" fmla="*/ 14 h 95"/>
                  <a:gd name="T12" fmla="*/ 33 w 84"/>
                  <a:gd name="T13" fmla="*/ 13 h 95"/>
                  <a:gd name="T14" fmla="*/ 34 w 84"/>
                  <a:gd name="T15" fmla="*/ 0 h 95"/>
                  <a:gd name="T16" fmla="*/ 52 w 84"/>
                  <a:gd name="T17" fmla="*/ 0 h 95"/>
                  <a:gd name="T18" fmla="*/ 71 w 84"/>
                  <a:gd name="T19" fmla="*/ 0 h 95"/>
                  <a:gd name="T20" fmla="*/ 68 w 84"/>
                  <a:gd name="T21" fmla="*/ 22 h 95"/>
                  <a:gd name="T22" fmla="*/ 64 w 84"/>
                  <a:gd name="T23" fmla="*/ 44 h 95"/>
                  <a:gd name="T24" fmla="*/ 71 w 84"/>
                  <a:gd name="T25" fmla="*/ 44 h 95"/>
                  <a:gd name="T26" fmla="*/ 77 w 84"/>
                  <a:gd name="T27" fmla="*/ 46 h 95"/>
                  <a:gd name="T28" fmla="*/ 84 w 84"/>
                  <a:gd name="T29" fmla="*/ 49 h 95"/>
                  <a:gd name="T30" fmla="*/ 70 w 84"/>
                  <a:gd name="T31" fmla="*/ 60 h 95"/>
                  <a:gd name="T32" fmla="*/ 58 w 84"/>
                  <a:gd name="T33" fmla="*/ 78 h 95"/>
                  <a:gd name="T34" fmla="*/ 41 w 84"/>
                  <a:gd name="T35" fmla="*/ 95 h 95"/>
                  <a:gd name="T36" fmla="*/ 25 w 84"/>
                  <a:gd name="T37" fmla="*/ 89 h 95"/>
                  <a:gd name="T38" fmla="*/ 7 w 84"/>
                  <a:gd name="T39" fmla="*/ 8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95">
                    <a:moveTo>
                      <a:pt x="7" y="84"/>
                    </a:moveTo>
                    <a:lnTo>
                      <a:pt x="0" y="76"/>
                    </a:lnTo>
                    <a:lnTo>
                      <a:pt x="2" y="60"/>
                    </a:lnTo>
                    <a:lnTo>
                      <a:pt x="14" y="41"/>
                    </a:lnTo>
                    <a:lnTo>
                      <a:pt x="40" y="36"/>
                    </a:lnTo>
                    <a:lnTo>
                      <a:pt x="26" y="14"/>
                    </a:lnTo>
                    <a:lnTo>
                      <a:pt x="33" y="13"/>
                    </a:lnTo>
                    <a:lnTo>
                      <a:pt x="34" y="0"/>
                    </a:lnTo>
                    <a:lnTo>
                      <a:pt x="52" y="0"/>
                    </a:lnTo>
                    <a:lnTo>
                      <a:pt x="71" y="0"/>
                    </a:lnTo>
                    <a:lnTo>
                      <a:pt x="68" y="22"/>
                    </a:lnTo>
                    <a:lnTo>
                      <a:pt x="64" y="44"/>
                    </a:lnTo>
                    <a:lnTo>
                      <a:pt x="71" y="44"/>
                    </a:lnTo>
                    <a:lnTo>
                      <a:pt x="77" y="46"/>
                    </a:lnTo>
                    <a:lnTo>
                      <a:pt x="84" y="49"/>
                    </a:lnTo>
                    <a:lnTo>
                      <a:pt x="70" y="60"/>
                    </a:lnTo>
                    <a:lnTo>
                      <a:pt x="58" y="78"/>
                    </a:lnTo>
                    <a:lnTo>
                      <a:pt x="41" y="95"/>
                    </a:lnTo>
                    <a:lnTo>
                      <a:pt x="25" y="89"/>
                    </a:lnTo>
                    <a:lnTo>
                      <a:pt x="7" y="8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3" name="Freeform 323"/>
              <p:cNvSpPr>
                <a:spLocks noChangeAspect="1"/>
              </p:cNvSpPr>
              <p:nvPr/>
            </p:nvSpPr>
            <p:spPr bwMode="auto">
              <a:xfrm>
                <a:off x="1306" y="2457"/>
                <a:ext cx="39" cy="15"/>
              </a:xfrm>
              <a:custGeom>
                <a:avLst/>
                <a:gdLst>
                  <a:gd name="T0" fmla="*/ 16 w 43"/>
                  <a:gd name="T1" fmla="*/ 0 h 15"/>
                  <a:gd name="T2" fmla="*/ 0 w 43"/>
                  <a:gd name="T3" fmla="*/ 5 h 15"/>
                  <a:gd name="T4" fmla="*/ 23 w 43"/>
                  <a:gd name="T5" fmla="*/ 15 h 15"/>
                  <a:gd name="T6" fmla="*/ 43 w 43"/>
                  <a:gd name="T7" fmla="*/ 13 h 15"/>
                  <a:gd name="T8" fmla="*/ 16 w 4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5">
                    <a:moveTo>
                      <a:pt x="16" y="0"/>
                    </a:moveTo>
                    <a:lnTo>
                      <a:pt x="0" y="5"/>
                    </a:lnTo>
                    <a:lnTo>
                      <a:pt x="23" y="15"/>
                    </a:lnTo>
                    <a:lnTo>
                      <a:pt x="43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4" name="Freeform 324"/>
              <p:cNvSpPr>
                <a:spLocks noChangeAspect="1"/>
              </p:cNvSpPr>
              <p:nvPr/>
            </p:nvSpPr>
            <p:spPr bwMode="auto">
              <a:xfrm>
                <a:off x="1532" y="2456"/>
                <a:ext cx="33" cy="12"/>
              </a:xfrm>
              <a:custGeom>
                <a:avLst/>
                <a:gdLst>
                  <a:gd name="T0" fmla="*/ 32 w 32"/>
                  <a:gd name="T1" fmla="*/ 6 h 12"/>
                  <a:gd name="T2" fmla="*/ 30 w 32"/>
                  <a:gd name="T3" fmla="*/ 7 h 12"/>
                  <a:gd name="T4" fmla="*/ 8 w 32"/>
                  <a:gd name="T5" fmla="*/ 12 h 12"/>
                  <a:gd name="T6" fmla="*/ 0 w 32"/>
                  <a:gd name="T7" fmla="*/ 9 h 12"/>
                  <a:gd name="T8" fmla="*/ 3 w 32"/>
                  <a:gd name="T9" fmla="*/ 0 h 12"/>
                  <a:gd name="T10" fmla="*/ 32 w 32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2">
                    <a:moveTo>
                      <a:pt x="32" y="6"/>
                    </a:moveTo>
                    <a:lnTo>
                      <a:pt x="30" y="7"/>
                    </a:lnTo>
                    <a:lnTo>
                      <a:pt x="8" y="12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5" name="Freeform 325"/>
              <p:cNvSpPr>
                <a:spLocks noChangeAspect="1"/>
              </p:cNvSpPr>
              <p:nvPr/>
            </p:nvSpPr>
            <p:spPr bwMode="auto">
              <a:xfrm>
                <a:off x="1578" y="2472"/>
                <a:ext cx="0" cy="2"/>
              </a:xfrm>
              <a:custGeom>
                <a:avLst/>
                <a:gdLst>
                  <a:gd name="T0" fmla="*/ 7 w 7"/>
                  <a:gd name="T1" fmla="*/ 1 h 2"/>
                  <a:gd name="T2" fmla="*/ 3 w 7"/>
                  <a:gd name="T3" fmla="*/ 0 h 2"/>
                  <a:gd name="T4" fmla="*/ 0 w 7"/>
                  <a:gd name="T5" fmla="*/ 2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6" name="Freeform 326"/>
              <p:cNvSpPr>
                <a:spLocks noChangeAspect="1"/>
              </p:cNvSpPr>
              <p:nvPr/>
            </p:nvSpPr>
            <p:spPr bwMode="auto">
              <a:xfrm>
                <a:off x="601" y="2124"/>
                <a:ext cx="544" cy="424"/>
              </a:xfrm>
              <a:custGeom>
                <a:avLst/>
                <a:gdLst>
                  <a:gd name="T0" fmla="*/ 69 w 541"/>
                  <a:gd name="T1" fmla="*/ 204 h 422"/>
                  <a:gd name="T2" fmla="*/ 45 w 541"/>
                  <a:gd name="T3" fmla="*/ 147 h 422"/>
                  <a:gd name="T4" fmla="*/ 18 w 541"/>
                  <a:gd name="T5" fmla="*/ 123 h 422"/>
                  <a:gd name="T6" fmla="*/ 28 w 541"/>
                  <a:gd name="T7" fmla="*/ 91 h 422"/>
                  <a:gd name="T8" fmla="*/ 3 w 541"/>
                  <a:gd name="T9" fmla="*/ 32 h 422"/>
                  <a:gd name="T10" fmla="*/ 47 w 541"/>
                  <a:gd name="T11" fmla="*/ 0 h 422"/>
                  <a:gd name="T12" fmla="*/ 93 w 541"/>
                  <a:gd name="T13" fmla="*/ 23 h 422"/>
                  <a:gd name="T14" fmla="*/ 164 w 541"/>
                  <a:gd name="T15" fmla="*/ 30 h 422"/>
                  <a:gd name="T16" fmla="*/ 218 w 541"/>
                  <a:gd name="T17" fmla="*/ 43 h 422"/>
                  <a:gd name="T18" fmla="*/ 249 w 541"/>
                  <a:gd name="T19" fmla="*/ 86 h 422"/>
                  <a:gd name="T20" fmla="*/ 298 w 541"/>
                  <a:gd name="T21" fmla="*/ 92 h 422"/>
                  <a:gd name="T22" fmla="*/ 328 w 541"/>
                  <a:gd name="T23" fmla="*/ 152 h 422"/>
                  <a:gd name="T24" fmla="*/ 328 w 541"/>
                  <a:gd name="T25" fmla="*/ 218 h 422"/>
                  <a:gd name="T26" fmla="*/ 338 w 541"/>
                  <a:gd name="T27" fmla="*/ 293 h 422"/>
                  <a:gd name="T28" fmla="*/ 353 w 541"/>
                  <a:gd name="T29" fmla="*/ 324 h 422"/>
                  <a:gd name="T30" fmla="*/ 413 w 541"/>
                  <a:gd name="T31" fmla="*/ 328 h 422"/>
                  <a:gd name="T32" fmla="*/ 442 w 541"/>
                  <a:gd name="T33" fmla="*/ 325 h 422"/>
                  <a:gd name="T34" fmla="*/ 467 w 541"/>
                  <a:gd name="T35" fmla="*/ 275 h 422"/>
                  <a:gd name="T36" fmla="*/ 527 w 541"/>
                  <a:gd name="T37" fmla="*/ 260 h 422"/>
                  <a:gd name="T38" fmla="*/ 541 w 541"/>
                  <a:gd name="T39" fmla="*/ 268 h 422"/>
                  <a:gd name="T40" fmla="*/ 519 w 541"/>
                  <a:gd name="T41" fmla="*/ 309 h 422"/>
                  <a:gd name="T42" fmla="*/ 505 w 541"/>
                  <a:gd name="T43" fmla="*/ 325 h 422"/>
                  <a:gd name="T44" fmla="*/ 463 w 541"/>
                  <a:gd name="T45" fmla="*/ 346 h 422"/>
                  <a:gd name="T46" fmla="*/ 437 w 541"/>
                  <a:gd name="T47" fmla="*/ 360 h 422"/>
                  <a:gd name="T48" fmla="*/ 413 w 541"/>
                  <a:gd name="T49" fmla="*/ 406 h 422"/>
                  <a:gd name="T50" fmla="*/ 371 w 541"/>
                  <a:gd name="T51" fmla="*/ 381 h 422"/>
                  <a:gd name="T52" fmla="*/ 358 w 541"/>
                  <a:gd name="T53" fmla="*/ 382 h 422"/>
                  <a:gd name="T54" fmla="*/ 323 w 541"/>
                  <a:gd name="T55" fmla="*/ 395 h 422"/>
                  <a:gd name="T56" fmla="*/ 255 w 541"/>
                  <a:gd name="T57" fmla="*/ 364 h 422"/>
                  <a:gd name="T58" fmla="*/ 206 w 541"/>
                  <a:gd name="T59" fmla="*/ 336 h 422"/>
                  <a:gd name="T60" fmla="*/ 162 w 541"/>
                  <a:gd name="T61" fmla="*/ 300 h 422"/>
                  <a:gd name="T62" fmla="*/ 165 w 541"/>
                  <a:gd name="T63" fmla="*/ 274 h 422"/>
                  <a:gd name="T64" fmla="*/ 157 w 541"/>
                  <a:gd name="T65" fmla="*/ 224 h 422"/>
                  <a:gd name="T66" fmla="*/ 138 w 541"/>
                  <a:gd name="T67" fmla="*/ 193 h 422"/>
                  <a:gd name="T68" fmla="*/ 128 w 541"/>
                  <a:gd name="T69" fmla="*/ 176 h 422"/>
                  <a:gd name="T70" fmla="*/ 109 w 541"/>
                  <a:gd name="T71" fmla="*/ 161 h 422"/>
                  <a:gd name="T72" fmla="*/ 93 w 541"/>
                  <a:gd name="T73" fmla="*/ 116 h 422"/>
                  <a:gd name="T74" fmla="*/ 74 w 541"/>
                  <a:gd name="T75" fmla="*/ 80 h 422"/>
                  <a:gd name="T76" fmla="*/ 53 w 541"/>
                  <a:gd name="T77" fmla="*/ 26 h 422"/>
                  <a:gd name="T78" fmla="*/ 32 w 541"/>
                  <a:gd name="T79" fmla="*/ 66 h 422"/>
                  <a:gd name="T80" fmla="*/ 59 w 541"/>
                  <a:gd name="T81" fmla="*/ 122 h 422"/>
                  <a:gd name="T82" fmla="*/ 70 w 541"/>
                  <a:gd name="T83" fmla="*/ 163 h 422"/>
                  <a:gd name="T84" fmla="*/ 91 w 541"/>
                  <a:gd name="T85" fmla="*/ 208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1" h="422">
                    <a:moveTo>
                      <a:pt x="94" y="219"/>
                    </a:moveTo>
                    <a:lnTo>
                      <a:pt x="80" y="226"/>
                    </a:lnTo>
                    <a:lnTo>
                      <a:pt x="69" y="204"/>
                    </a:lnTo>
                    <a:lnTo>
                      <a:pt x="49" y="184"/>
                    </a:lnTo>
                    <a:lnTo>
                      <a:pt x="52" y="165"/>
                    </a:lnTo>
                    <a:lnTo>
                      <a:pt x="45" y="147"/>
                    </a:lnTo>
                    <a:lnTo>
                      <a:pt x="40" y="134"/>
                    </a:lnTo>
                    <a:lnTo>
                      <a:pt x="26" y="134"/>
                    </a:lnTo>
                    <a:lnTo>
                      <a:pt x="18" y="123"/>
                    </a:lnTo>
                    <a:lnTo>
                      <a:pt x="8" y="112"/>
                    </a:lnTo>
                    <a:lnTo>
                      <a:pt x="24" y="115"/>
                    </a:lnTo>
                    <a:lnTo>
                      <a:pt x="28" y="91"/>
                    </a:lnTo>
                    <a:lnTo>
                      <a:pt x="17" y="76"/>
                    </a:lnTo>
                    <a:lnTo>
                      <a:pt x="7" y="60"/>
                    </a:lnTo>
                    <a:lnTo>
                      <a:pt x="3" y="32"/>
                    </a:lnTo>
                    <a:lnTo>
                      <a:pt x="0" y="3"/>
                    </a:lnTo>
                    <a:lnTo>
                      <a:pt x="24" y="1"/>
                    </a:lnTo>
                    <a:lnTo>
                      <a:pt x="47" y="0"/>
                    </a:lnTo>
                    <a:lnTo>
                      <a:pt x="63" y="7"/>
                    </a:lnTo>
                    <a:lnTo>
                      <a:pt x="78" y="15"/>
                    </a:lnTo>
                    <a:lnTo>
                      <a:pt x="93" y="23"/>
                    </a:lnTo>
                    <a:lnTo>
                      <a:pt x="110" y="30"/>
                    </a:lnTo>
                    <a:lnTo>
                      <a:pt x="137" y="30"/>
                    </a:lnTo>
                    <a:lnTo>
                      <a:pt x="164" y="30"/>
                    </a:lnTo>
                    <a:lnTo>
                      <a:pt x="169" y="19"/>
                    </a:lnTo>
                    <a:lnTo>
                      <a:pt x="202" y="19"/>
                    </a:lnTo>
                    <a:lnTo>
                      <a:pt x="218" y="43"/>
                    </a:lnTo>
                    <a:lnTo>
                      <a:pt x="224" y="66"/>
                    </a:lnTo>
                    <a:lnTo>
                      <a:pt x="237" y="76"/>
                    </a:lnTo>
                    <a:lnTo>
                      <a:pt x="249" y="86"/>
                    </a:lnTo>
                    <a:lnTo>
                      <a:pt x="262" y="68"/>
                    </a:lnTo>
                    <a:lnTo>
                      <a:pt x="289" y="70"/>
                    </a:lnTo>
                    <a:lnTo>
                      <a:pt x="298" y="92"/>
                    </a:lnTo>
                    <a:lnTo>
                      <a:pt x="307" y="113"/>
                    </a:lnTo>
                    <a:lnTo>
                      <a:pt x="314" y="141"/>
                    </a:lnTo>
                    <a:lnTo>
                      <a:pt x="328" y="152"/>
                    </a:lnTo>
                    <a:lnTo>
                      <a:pt x="352" y="156"/>
                    </a:lnTo>
                    <a:lnTo>
                      <a:pt x="338" y="187"/>
                    </a:lnTo>
                    <a:lnTo>
                      <a:pt x="328" y="218"/>
                    </a:lnTo>
                    <a:lnTo>
                      <a:pt x="324" y="249"/>
                    </a:lnTo>
                    <a:lnTo>
                      <a:pt x="331" y="271"/>
                    </a:lnTo>
                    <a:lnTo>
                      <a:pt x="338" y="293"/>
                    </a:lnTo>
                    <a:lnTo>
                      <a:pt x="344" y="307"/>
                    </a:lnTo>
                    <a:lnTo>
                      <a:pt x="349" y="323"/>
                    </a:lnTo>
                    <a:lnTo>
                      <a:pt x="353" y="324"/>
                    </a:lnTo>
                    <a:lnTo>
                      <a:pt x="374" y="335"/>
                    </a:lnTo>
                    <a:lnTo>
                      <a:pt x="392" y="334"/>
                    </a:lnTo>
                    <a:lnTo>
                      <a:pt x="413" y="328"/>
                    </a:lnTo>
                    <a:lnTo>
                      <a:pt x="427" y="328"/>
                    </a:lnTo>
                    <a:lnTo>
                      <a:pt x="436" y="331"/>
                    </a:lnTo>
                    <a:lnTo>
                      <a:pt x="442" y="325"/>
                    </a:lnTo>
                    <a:lnTo>
                      <a:pt x="440" y="321"/>
                    </a:lnTo>
                    <a:lnTo>
                      <a:pt x="456" y="303"/>
                    </a:lnTo>
                    <a:lnTo>
                      <a:pt x="467" y="275"/>
                    </a:lnTo>
                    <a:lnTo>
                      <a:pt x="487" y="264"/>
                    </a:lnTo>
                    <a:lnTo>
                      <a:pt x="507" y="262"/>
                    </a:lnTo>
                    <a:lnTo>
                      <a:pt x="527" y="260"/>
                    </a:lnTo>
                    <a:lnTo>
                      <a:pt x="531" y="259"/>
                    </a:lnTo>
                    <a:lnTo>
                      <a:pt x="539" y="264"/>
                    </a:lnTo>
                    <a:lnTo>
                      <a:pt x="541" y="268"/>
                    </a:lnTo>
                    <a:lnTo>
                      <a:pt x="522" y="296"/>
                    </a:lnTo>
                    <a:lnTo>
                      <a:pt x="518" y="305"/>
                    </a:lnTo>
                    <a:lnTo>
                      <a:pt x="519" y="309"/>
                    </a:lnTo>
                    <a:lnTo>
                      <a:pt x="518" y="311"/>
                    </a:lnTo>
                    <a:lnTo>
                      <a:pt x="509" y="334"/>
                    </a:lnTo>
                    <a:lnTo>
                      <a:pt x="505" y="325"/>
                    </a:lnTo>
                    <a:lnTo>
                      <a:pt x="502" y="331"/>
                    </a:lnTo>
                    <a:lnTo>
                      <a:pt x="482" y="346"/>
                    </a:lnTo>
                    <a:lnTo>
                      <a:pt x="463" y="346"/>
                    </a:lnTo>
                    <a:lnTo>
                      <a:pt x="445" y="346"/>
                    </a:lnTo>
                    <a:lnTo>
                      <a:pt x="444" y="359"/>
                    </a:lnTo>
                    <a:lnTo>
                      <a:pt x="437" y="360"/>
                    </a:lnTo>
                    <a:lnTo>
                      <a:pt x="451" y="382"/>
                    </a:lnTo>
                    <a:lnTo>
                      <a:pt x="425" y="387"/>
                    </a:lnTo>
                    <a:lnTo>
                      <a:pt x="413" y="406"/>
                    </a:lnTo>
                    <a:lnTo>
                      <a:pt x="411" y="422"/>
                    </a:lnTo>
                    <a:lnTo>
                      <a:pt x="391" y="402"/>
                    </a:lnTo>
                    <a:lnTo>
                      <a:pt x="371" y="381"/>
                    </a:lnTo>
                    <a:lnTo>
                      <a:pt x="380" y="388"/>
                    </a:lnTo>
                    <a:lnTo>
                      <a:pt x="368" y="381"/>
                    </a:lnTo>
                    <a:lnTo>
                      <a:pt x="358" y="382"/>
                    </a:lnTo>
                    <a:lnTo>
                      <a:pt x="363" y="384"/>
                    </a:lnTo>
                    <a:lnTo>
                      <a:pt x="343" y="389"/>
                    </a:lnTo>
                    <a:lnTo>
                      <a:pt x="323" y="395"/>
                    </a:lnTo>
                    <a:lnTo>
                      <a:pt x="300" y="385"/>
                    </a:lnTo>
                    <a:lnTo>
                      <a:pt x="278" y="374"/>
                    </a:lnTo>
                    <a:lnTo>
                      <a:pt x="255" y="364"/>
                    </a:lnTo>
                    <a:lnTo>
                      <a:pt x="233" y="353"/>
                    </a:lnTo>
                    <a:lnTo>
                      <a:pt x="220" y="344"/>
                    </a:lnTo>
                    <a:lnTo>
                      <a:pt x="206" y="336"/>
                    </a:lnTo>
                    <a:lnTo>
                      <a:pt x="192" y="328"/>
                    </a:lnTo>
                    <a:lnTo>
                      <a:pt x="176" y="314"/>
                    </a:lnTo>
                    <a:lnTo>
                      <a:pt x="162" y="300"/>
                    </a:lnTo>
                    <a:lnTo>
                      <a:pt x="160" y="284"/>
                    </a:lnTo>
                    <a:lnTo>
                      <a:pt x="168" y="280"/>
                    </a:lnTo>
                    <a:lnTo>
                      <a:pt x="165" y="274"/>
                    </a:lnTo>
                    <a:lnTo>
                      <a:pt x="170" y="260"/>
                    </a:lnTo>
                    <a:lnTo>
                      <a:pt x="163" y="241"/>
                    </a:lnTo>
                    <a:lnTo>
                      <a:pt x="157" y="224"/>
                    </a:lnTo>
                    <a:lnTo>
                      <a:pt x="145" y="207"/>
                    </a:lnTo>
                    <a:lnTo>
                      <a:pt x="133" y="190"/>
                    </a:lnTo>
                    <a:lnTo>
                      <a:pt x="138" y="193"/>
                    </a:lnTo>
                    <a:lnTo>
                      <a:pt x="129" y="181"/>
                    </a:lnTo>
                    <a:lnTo>
                      <a:pt x="126" y="177"/>
                    </a:lnTo>
                    <a:lnTo>
                      <a:pt x="128" y="176"/>
                    </a:lnTo>
                    <a:lnTo>
                      <a:pt x="113" y="167"/>
                    </a:lnTo>
                    <a:lnTo>
                      <a:pt x="116" y="162"/>
                    </a:lnTo>
                    <a:lnTo>
                      <a:pt x="109" y="161"/>
                    </a:lnTo>
                    <a:lnTo>
                      <a:pt x="114" y="147"/>
                    </a:lnTo>
                    <a:lnTo>
                      <a:pt x="106" y="140"/>
                    </a:lnTo>
                    <a:lnTo>
                      <a:pt x="93" y="116"/>
                    </a:lnTo>
                    <a:lnTo>
                      <a:pt x="93" y="111"/>
                    </a:lnTo>
                    <a:lnTo>
                      <a:pt x="81" y="100"/>
                    </a:lnTo>
                    <a:lnTo>
                      <a:pt x="74" y="80"/>
                    </a:lnTo>
                    <a:lnTo>
                      <a:pt x="66" y="60"/>
                    </a:lnTo>
                    <a:lnTo>
                      <a:pt x="66" y="33"/>
                    </a:lnTo>
                    <a:lnTo>
                      <a:pt x="53" y="26"/>
                    </a:lnTo>
                    <a:lnTo>
                      <a:pt x="37" y="17"/>
                    </a:lnTo>
                    <a:lnTo>
                      <a:pt x="35" y="41"/>
                    </a:lnTo>
                    <a:lnTo>
                      <a:pt x="32" y="66"/>
                    </a:lnTo>
                    <a:lnTo>
                      <a:pt x="43" y="86"/>
                    </a:lnTo>
                    <a:lnTo>
                      <a:pt x="53" y="105"/>
                    </a:lnTo>
                    <a:lnTo>
                      <a:pt x="59" y="122"/>
                    </a:lnTo>
                    <a:lnTo>
                      <a:pt x="65" y="139"/>
                    </a:lnTo>
                    <a:lnTo>
                      <a:pt x="67" y="136"/>
                    </a:lnTo>
                    <a:lnTo>
                      <a:pt x="70" y="163"/>
                    </a:lnTo>
                    <a:lnTo>
                      <a:pt x="74" y="190"/>
                    </a:lnTo>
                    <a:lnTo>
                      <a:pt x="81" y="196"/>
                    </a:lnTo>
                    <a:lnTo>
                      <a:pt x="91" y="208"/>
                    </a:lnTo>
                    <a:lnTo>
                      <a:pt x="94" y="21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7" name="Freeform 327"/>
              <p:cNvSpPr>
                <a:spLocks noChangeAspect="1"/>
              </p:cNvSpPr>
              <p:nvPr/>
            </p:nvSpPr>
            <p:spPr bwMode="auto">
              <a:xfrm>
                <a:off x="1326" y="2299"/>
                <a:ext cx="11" cy="19"/>
              </a:xfrm>
              <a:custGeom>
                <a:avLst/>
                <a:gdLst>
                  <a:gd name="T0" fmla="*/ 11 w 11"/>
                  <a:gd name="T1" fmla="*/ 16 h 19"/>
                  <a:gd name="T2" fmla="*/ 6 w 11"/>
                  <a:gd name="T3" fmla="*/ 0 h 19"/>
                  <a:gd name="T4" fmla="*/ 0 w 11"/>
                  <a:gd name="T5" fmla="*/ 14 h 19"/>
                  <a:gd name="T6" fmla="*/ 2 w 11"/>
                  <a:gd name="T7" fmla="*/ 19 h 19"/>
                  <a:gd name="T8" fmla="*/ 11 w 11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11" y="16"/>
                    </a:moveTo>
                    <a:lnTo>
                      <a:pt x="6" y="0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8" name="Freeform 328"/>
              <p:cNvSpPr>
                <a:spLocks noChangeAspect="1"/>
              </p:cNvSpPr>
              <p:nvPr/>
            </p:nvSpPr>
            <p:spPr bwMode="auto">
              <a:xfrm>
                <a:off x="1345" y="2258"/>
                <a:ext cx="13" cy="22"/>
              </a:xfrm>
              <a:custGeom>
                <a:avLst/>
                <a:gdLst>
                  <a:gd name="T0" fmla="*/ 7 w 14"/>
                  <a:gd name="T1" fmla="*/ 22 h 22"/>
                  <a:gd name="T2" fmla="*/ 10 w 14"/>
                  <a:gd name="T3" fmla="*/ 12 h 22"/>
                  <a:gd name="T4" fmla="*/ 0 w 14"/>
                  <a:gd name="T5" fmla="*/ 0 h 22"/>
                  <a:gd name="T6" fmla="*/ 14 w 14"/>
                  <a:gd name="T7" fmla="*/ 14 h 22"/>
                  <a:gd name="T8" fmla="*/ 7 w 1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7" y="22"/>
                    </a:moveTo>
                    <a:lnTo>
                      <a:pt x="10" y="12"/>
                    </a:lnTo>
                    <a:lnTo>
                      <a:pt x="0" y="0"/>
                    </a:lnTo>
                    <a:lnTo>
                      <a:pt x="14" y="14"/>
                    </a:lnTo>
                    <a:lnTo>
                      <a:pt x="7" y="2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9" name="Freeform 329"/>
              <p:cNvSpPr>
                <a:spLocks noChangeAspect="1"/>
              </p:cNvSpPr>
              <p:nvPr/>
            </p:nvSpPr>
            <p:spPr bwMode="auto">
              <a:xfrm>
                <a:off x="1361" y="2292"/>
                <a:ext cx="10" cy="17"/>
              </a:xfrm>
              <a:custGeom>
                <a:avLst/>
                <a:gdLst>
                  <a:gd name="T0" fmla="*/ 5 w 8"/>
                  <a:gd name="T1" fmla="*/ 17 h 17"/>
                  <a:gd name="T2" fmla="*/ 8 w 8"/>
                  <a:gd name="T3" fmla="*/ 10 h 17"/>
                  <a:gd name="T4" fmla="*/ 0 w 8"/>
                  <a:gd name="T5" fmla="*/ 0 h 17"/>
                  <a:gd name="T6" fmla="*/ 0 w 8"/>
                  <a:gd name="T7" fmla="*/ 1 h 17"/>
                  <a:gd name="T8" fmla="*/ 4 w 8"/>
                  <a:gd name="T9" fmla="*/ 7 h 17"/>
                  <a:gd name="T10" fmla="*/ 7 w 8"/>
                  <a:gd name="T11" fmla="*/ 10 h 17"/>
                  <a:gd name="T12" fmla="*/ 4 w 8"/>
                  <a:gd name="T13" fmla="*/ 16 h 17"/>
                  <a:gd name="T14" fmla="*/ 5 w 8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7">
                    <a:moveTo>
                      <a:pt x="5" y="17"/>
                    </a:moveTo>
                    <a:lnTo>
                      <a:pt x="8" y="1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7"/>
                    </a:lnTo>
                    <a:lnTo>
                      <a:pt x="7" y="10"/>
                    </a:lnTo>
                    <a:lnTo>
                      <a:pt x="4" y="16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0" name="Freeform 330"/>
              <p:cNvSpPr>
                <a:spLocks noChangeAspect="1"/>
              </p:cNvSpPr>
              <p:nvPr/>
            </p:nvSpPr>
            <p:spPr bwMode="auto">
              <a:xfrm>
                <a:off x="1409" y="2389"/>
                <a:ext cx="13" cy="9"/>
              </a:xfrm>
              <a:custGeom>
                <a:avLst/>
                <a:gdLst>
                  <a:gd name="T0" fmla="*/ 13 w 13"/>
                  <a:gd name="T1" fmla="*/ 0 h 9"/>
                  <a:gd name="T2" fmla="*/ 12 w 13"/>
                  <a:gd name="T3" fmla="*/ 4 h 9"/>
                  <a:gd name="T4" fmla="*/ 0 w 13"/>
                  <a:gd name="T5" fmla="*/ 9 h 9"/>
                  <a:gd name="T6" fmla="*/ 13 w 1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lnTo>
                      <a:pt x="12" y="4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1" name="Freeform 331"/>
              <p:cNvSpPr>
                <a:spLocks noChangeAspect="1"/>
              </p:cNvSpPr>
              <p:nvPr/>
            </p:nvSpPr>
            <p:spPr bwMode="auto">
              <a:xfrm>
                <a:off x="1401" y="2360"/>
                <a:ext cx="8" cy="6"/>
              </a:xfrm>
              <a:custGeom>
                <a:avLst/>
                <a:gdLst>
                  <a:gd name="T0" fmla="*/ 7 w 7"/>
                  <a:gd name="T1" fmla="*/ 1 h 6"/>
                  <a:gd name="T2" fmla="*/ 3 w 7"/>
                  <a:gd name="T3" fmla="*/ 0 h 6"/>
                  <a:gd name="T4" fmla="*/ 0 w 7"/>
                  <a:gd name="T5" fmla="*/ 6 h 6"/>
                  <a:gd name="T6" fmla="*/ 7 w 7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2" name="Freeform 332"/>
              <p:cNvSpPr>
                <a:spLocks noChangeAspect="1"/>
              </p:cNvSpPr>
              <p:nvPr/>
            </p:nvSpPr>
            <p:spPr bwMode="auto">
              <a:xfrm>
                <a:off x="1319" y="2264"/>
                <a:ext cx="26" cy="2"/>
              </a:xfrm>
              <a:custGeom>
                <a:avLst/>
                <a:gdLst>
                  <a:gd name="T0" fmla="*/ 8 w 22"/>
                  <a:gd name="T1" fmla="*/ 0 h 2"/>
                  <a:gd name="T2" fmla="*/ 22 w 22"/>
                  <a:gd name="T3" fmla="*/ 1 h 2"/>
                  <a:gd name="T4" fmla="*/ 14 w 22"/>
                  <a:gd name="T5" fmla="*/ 2 h 2"/>
                  <a:gd name="T6" fmla="*/ 0 w 22"/>
                  <a:gd name="T7" fmla="*/ 0 h 2"/>
                  <a:gd name="T8" fmla="*/ 8 w 2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">
                    <a:moveTo>
                      <a:pt x="8" y="0"/>
                    </a:moveTo>
                    <a:lnTo>
                      <a:pt x="22" y="1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3" name="Freeform 333"/>
              <p:cNvSpPr>
                <a:spLocks noChangeAspect="1"/>
              </p:cNvSpPr>
              <p:nvPr/>
            </p:nvSpPr>
            <p:spPr bwMode="auto">
              <a:xfrm>
                <a:off x="1333" y="2322"/>
                <a:ext cx="12" cy="9"/>
              </a:xfrm>
              <a:custGeom>
                <a:avLst/>
                <a:gdLst>
                  <a:gd name="T0" fmla="*/ 6 w 6"/>
                  <a:gd name="T1" fmla="*/ 7 h 9"/>
                  <a:gd name="T2" fmla="*/ 2 w 6"/>
                  <a:gd name="T3" fmla="*/ 2 h 9"/>
                  <a:gd name="T4" fmla="*/ 0 w 6"/>
                  <a:gd name="T5" fmla="*/ 0 h 9"/>
                  <a:gd name="T6" fmla="*/ 4 w 6"/>
                  <a:gd name="T7" fmla="*/ 9 h 9"/>
                  <a:gd name="T8" fmla="*/ 6 w 6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7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4" y="9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4" name="Freeform 334"/>
              <p:cNvSpPr>
                <a:spLocks noChangeAspect="1"/>
              </p:cNvSpPr>
              <p:nvPr/>
            </p:nvSpPr>
            <p:spPr bwMode="auto">
              <a:xfrm>
                <a:off x="1377" y="2767"/>
                <a:ext cx="802" cy="915"/>
              </a:xfrm>
              <a:custGeom>
                <a:avLst/>
                <a:gdLst>
                  <a:gd name="T0" fmla="*/ 599 w 798"/>
                  <a:gd name="T1" fmla="*/ 178 h 910"/>
                  <a:gd name="T2" fmla="*/ 588 w 798"/>
                  <a:gd name="T3" fmla="*/ 159 h 910"/>
                  <a:gd name="T4" fmla="*/ 563 w 798"/>
                  <a:gd name="T5" fmla="*/ 146 h 910"/>
                  <a:gd name="T6" fmla="*/ 537 w 798"/>
                  <a:gd name="T7" fmla="*/ 139 h 910"/>
                  <a:gd name="T8" fmla="*/ 507 w 798"/>
                  <a:gd name="T9" fmla="*/ 163 h 910"/>
                  <a:gd name="T10" fmla="*/ 482 w 798"/>
                  <a:gd name="T11" fmla="*/ 166 h 910"/>
                  <a:gd name="T12" fmla="*/ 439 w 798"/>
                  <a:gd name="T13" fmla="*/ 160 h 910"/>
                  <a:gd name="T14" fmla="*/ 473 w 798"/>
                  <a:gd name="T15" fmla="*/ 108 h 910"/>
                  <a:gd name="T16" fmla="*/ 466 w 798"/>
                  <a:gd name="T17" fmla="*/ 52 h 910"/>
                  <a:gd name="T18" fmla="*/ 456 w 798"/>
                  <a:gd name="T19" fmla="*/ 27 h 910"/>
                  <a:gd name="T20" fmla="*/ 425 w 798"/>
                  <a:gd name="T21" fmla="*/ 71 h 910"/>
                  <a:gd name="T22" fmla="*/ 361 w 798"/>
                  <a:gd name="T23" fmla="*/ 67 h 910"/>
                  <a:gd name="T24" fmla="*/ 312 w 798"/>
                  <a:gd name="T25" fmla="*/ 90 h 910"/>
                  <a:gd name="T26" fmla="*/ 289 w 798"/>
                  <a:gd name="T27" fmla="*/ 25 h 910"/>
                  <a:gd name="T28" fmla="*/ 268 w 798"/>
                  <a:gd name="T29" fmla="*/ 1 h 910"/>
                  <a:gd name="T30" fmla="*/ 226 w 798"/>
                  <a:gd name="T31" fmla="*/ 36 h 910"/>
                  <a:gd name="T32" fmla="*/ 199 w 798"/>
                  <a:gd name="T33" fmla="*/ 60 h 910"/>
                  <a:gd name="T34" fmla="*/ 170 w 798"/>
                  <a:gd name="T35" fmla="*/ 104 h 910"/>
                  <a:gd name="T36" fmla="*/ 136 w 798"/>
                  <a:gd name="T37" fmla="*/ 92 h 910"/>
                  <a:gd name="T38" fmla="*/ 114 w 798"/>
                  <a:gd name="T39" fmla="*/ 81 h 910"/>
                  <a:gd name="T40" fmla="*/ 93 w 798"/>
                  <a:gd name="T41" fmla="*/ 102 h 910"/>
                  <a:gd name="T42" fmla="*/ 88 w 798"/>
                  <a:gd name="T43" fmla="*/ 155 h 910"/>
                  <a:gd name="T44" fmla="*/ 54 w 798"/>
                  <a:gd name="T45" fmla="*/ 224 h 910"/>
                  <a:gd name="T46" fmla="*/ 11 w 798"/>
                  <a:gd name="T47" fmla="*/ 276 h 910"/>
                  <a:gd name="T48" fmla="*/ 18 w 798"/>
                  <a:gd name="T49" fmla="*/ 340 h 910"/>
                  <a:gd name="T50" fmla="*/ 68 w 798"/>
                  <a:gd name="T51" fmla="*/ 344 h 910"/>
                  <a:gd name="T52" fmla="*/ 118 w 798"/>
                  <a:gd name="T53" fmla="*/ 378 h 910"/>
                  <a:gd name="T54" fmla="*/ 177 w 798"/>
                  <a:gd name="T55" fmla="*/ 352 h 910"/>
                  <a:gd name="T56" fmla="*/ 211 w 798"/>
                  <a:gd name="T57" fmla="*/ 412 h 910"/>
                  <a:gd name="T58" fmla="*/ 281 w 798"/>
                  <a:gd name="T59" fmla="*/ 451 h 910"/>
                  <a:gd name="T60" fmla="*/ 291 w 798"/>
                  <a:gd name="T61" fmla="*/ 502 h 910"/>
                  <a:gd name="T62" fmla="*/ 344 w 798"/>
                  <a:gd name="T63" fmla="*/ 538 h 910"/>
                  <a:gd name="T64" fmla="*/ 343 w 798"/>
                  <a:gd name="T65" fmla="*/ 590 h 910"/>
                  <a:gd name="T66" fmla="*/ 376 w 798"/>
                  <a:gd name="T67" fmla="*/ 640 h 910"/>
                  <a:gd name="T68" fmla="*/ 413 w 798"/>
                  <a:gd name="T69" fmla="*/ 681 h 910"/>
                  <a:gd name="T70" fmla="*/ 435 w 798"/>
                  <a:gd name="T71" fmla="*/ 719 h 910"/>
                  <a:gd name="T72" fmla="*/ 408 w 798"/>
                  <a:gd name="T73" fmla="*/ 785 h 910"/>
                  <a:gd name="T74" fmla="*/ 377 w 798"/>
                  <a:gd name="T75" fmla="*/ 827 h 910"/>
                  <a:gd name="T76" fmla="*/ 429 w 798"/>
                  <a:gd name="T77" fmla="*/ 852 h 910"/>
                  <a:gd name="T78" fmla="*/ 474 w 798"/>
                  <a:gd name="T79" fmla="*/ 910 h 910"/>
                  <a:gd name="T80" fmla="*/ 495 w 798"/>
                  <a:gd name="T81" fmla="*/ 852 h 910"/>
                  <a:gd name="T82" fmla="*/ 511 w 798"/>
                  <a:gd name="T83" fmla="*/ 830 h 910"/>
                  <a:gd name="T84" fmla="*/ 493 w 798"/>
                  <a:gd name="T85" fmla="*/ 868 h 910"/>
                  <a:gd name="T86" fmla="*/ 529 w 798"/>
                  <a:gd name="T87" fmla="*/ 814 h 910"/>
                  <a:gd name="T88" fmla="*/ 545 w 798"/>
                  <a:gd name="T89" fmla="*/ 766 h 910"/>
                  <a:gd name="T90" fmla="*/ 543 w 798"/>
                  <a:gd name="T91" fmla="*/ 717 h 910"/>
                  <a:gd name="T92" fmla="*/ 584 w 798"/>
                  <a:gd name="T93" fmla="*/ 681 h 910"/>
                  <a:gd name="T94" fmla="*/ 636 w 798"/>
                  <a:gd name="T95" fmla="*/ 660 h 910"/>
                  <a:gd name="T96" fmla="*/ 669 w 798"/>
                  <a:gd name="T97" fmla="*/ 654 h 910"/>
                  <a:gd name="T98" fmla="*/ 700 w 798"/>
                  <a:gd name="T99" fmla="*/ 590 h 910"/>
                  <a:gd name="T100" fmla="*/ 718 w 798"/>
                  <a:gd name="T101" fmla="*/ 506 h 910"/>
                  <a:gd name="T102" fmla="*/ 715 w 798"/>
                  <a:gd name="T103" fmla="*/ 443 h 910"/>
                  <a:gd name="T104" fmla="*/ 737 w 798"/>
                  <a:gd name="T105" fmla="*/ 408 h 910"/>
                  <a:gd name="T106" fmla="*/ 764 w 798"/>
                  <a:gd name="T107" fmla="*/ 365 h 910"/>
                  <a:gd name="T108" fmla="*/ 789 w 798"/>
                  <a:gd name="T109" fmla="*/ 266 h 910"/>
                  <a:gd name="T110" fmla="*/ 725 w 798"/>
                  <a:gd name="T111" fmla="*/ 216 h 910"/>
                  <a:gd name="T112" fmla="*/ 637 w 798"/>
                  <a:gd name="T113" fmla="*/ 185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98" h="910">
                    <a:moveTo>
                      <a:pt x="606" y="178"/>
                    </a:moveTo>
                    <a:lnTo>
                      <a:pt x="601" y="181"/>
                    </a:lnTo>
                    <a:lnTo>
                      <a:pt x="593" y="196"/>
                    </a:lnTo>
                    <a:lnTo>
                      <a:pt x="599" y="178"/>
                    </a:lnTo>
                    <a:lnTo>
                      <a:pt x="597" y="174"/>
                    </a:lnTo>
                    <a:lnTo>
                      <a:pt x="593" y="175"/>
                    </a:lnTo>
                    <a:lnTo>
                      <a:pt x="596" y="165"/>
                    </a:lnTo>
                    <a:lnTo>
                      <a:pt x="588" y="159"/>
                    </a:lnTo>
                    <a:lnTo>
                      <a:pt x="580" y="159"/>
                    </a:lnTo>
                    <a:lnTo>
                      <a:pt x="578" y="155"/>
                    </a:lnTo>
                    <a:lnTo>
                      <a:pt x="570" y="152"/>
                    </a:lnTo>
                    <a:lnTo>
                      <a:pt x="563" y="146"/>
                    </a:lnTo>
                    <a:lnTo>
                      <a:pt x="554" y="143"/>
                    </a:lnTo>
                    <a:lnTo>
                      <a:pt x="547" y="142"/>
                    </a:lnTo>
                    <a:lnTo>
                      <a:pt x="537" y="136"/>
                    </a:lnTo>
                    <a:lnTo>
                      <a:pt x="537" y="139"/>
                    </a:lnTo>
                    <a:lnTo>
                      <a:pt x="523" y="142"/>
                    </a:lnTo>
                    <a:lnTo>
                      <a:pt x="516" y="156"/>
                    </a:lnTo>
                    <a:lnTo>
                      <a:pt x="515" y="159"/>
                    </a:lnTo>
                    <a:lnTo>
                      <a:pt x="507" y="163"/>
                    </a:lnTo>
                    <a:lnTo>
                      <a:pt x="493" y="183"/>
                    </a:lnTo>
                    <a:lnTo>
                      <a:pt x="495" y="165"/>
                    </a:lnTo>
                    <a:lnTo>
                      <a:pt x="488" y="170"/>
                    </a:lnTo>
                    <a:lnTo>
                      <a:pt x="482" y="166"/>
                    </a:lnTo>
                    <a:lnTo>
                      <a:pt x="474" y="167"/>
                    </a:lnTo>
                    <a:lnTo>
                      <a:pt x="468" y="144"/>
                    </a:lnTo>
                    <a:lnTo>
                      <a:pt x="453" y="152"/>
                    </a:lnTo>
                    <a:lnTo>
                      <a:pt x="439" y="160"/>
                    </a:lnTo>
                    <a:lnTo>
                      <a:pt x="433" y="157"/>
                    </a:lnTo>
                    <a:lnTo>
                      <a:pt x="448" y="149"/>
                    </a:lnTo>
                    <a:lnTo>
                      <a:pt x="460" y="123"/>
                    </a:lnTo>
                    <a:lnTo>
                      <a:pt x="473" y="108"/>
                    </a:lnTo>
                    <a:lnTo>
                      <a:pt x="487" y="92"/>
                    </a:lnTo>
                    <a:lnTo>
                      <a:pt x="482" y="80"/>
                    </a:lnTo>
                    <a:lnTo>
                      <a:pt x="471" y="71"/>
                    </a:lnTo>
                    <a:lnTo>
                      <a:pt x="466" y="52"/>
                    </a:lnTo>
                    <a:lnTo>
                      <a:pt x="462" y="32"/>
                    </a:lnTo>
                    <a:lnTo>
                      <a:pt x="462" y="34"/>
                    </a:lnTo>
                    <a:lnTo>
                      <a:pt x="454" y="22"/>
                    </a:lnTo>
                    <a:lnTo>
                      <a:pt x="456" y="27"/>
                    </a:lnTo>
                    <a:lnTo>
                      <a:pt x="452" y="27"/>
                    </a:lnTo>
                    <a:lnTo>
                      <a:pt x="451" y="27"/>
                    </a:lnTo>
                    <a:lnTo>
                      <a:pt x="438" y="49"/>
                    </a:lnTo>
                    <a:lnTo>
                      <a:pt x="425" y="71"/>
                    </a:lnTo>
                    <a:lnTo>
                      <a:pt x="405" y="70"/>
                    </a:lnTo>
                    <a:lnTo>
                      <a:pt x="391" y="67"/>
                    </a:lnTo>
                    <a:lnTo>
                      <a:pt x="379" y="64"/>
                    </a:lnTo>
                    <a:lnTo>
                      <a:pt x="361" y="67"/>
                    </a:lnTo>
                    <a:lnTo>
                      <a:pt x="362" y="79"/>
                    </a:lnTo>
                    <a:lnTo>
                      <a:pt x="353" y="77"/>
                    </a:lnTo>
                    <a:lnTo>
                      <a:pt x="332" y="80"/>
                    </a:lnTo>
                    <a:lnTo>
                      <a:pt x="312" y="90"/>
                    </a:lnTo>
                    <a:lnTo>
                      <a:pt x="299" y="91"/>
                    </a:lnTo>
                    <a:lnTo>
                      <a:pt x="286" y="74"/>
                    </a:lnTo>
                    <a:lnTo>
                      <a:pt x="284" y="46"/>
                    </a:lnTo>
                    <a:lnTo>
                      <a:pt x="289" y="25"/>
                    </a:lnTo>
                    <a:lnTo>
                      <a:pt x="280" y="13"/>
                    </a:lnTo>
                    <a:lnTo>
                      <a:pt x="278" y="0"/>
                    </a:lnTo>
                    <a:lnTo>
                      <a:pt x="267" y="1"/>
                    </a:lnTo>
                    <a:lnTo>
                      <a:pt x="268" y="1"/>
                    </a:lnTo>
                    <a:lnTo>
                      <a:pt x="263" y="13"/>
                    </a:lnTo>
                    <a:lnTo>
                      <a:pt x="246" y="21"/>
                    </a:lnTo>
                    <a:lnTo>
                      <a:pt x="229" y="27"/>
                    </a:lnTo>
                    <a:lnTo>
                      <a:pt x="226" y="36"/>
                    </a:lnTo>
                    <a:lnTo>
                      <a:pt x="207" y="29"/>
                    </a:lnTo>
                    <a:lnTo>
                      <a:pt x="186" y="23"/>
                    </a:lnTo>
                    <a:lnTo>
                      <a:pt x="193" y="35"/>
                    </a:lnTo>
                    <a:lnTo>
                      <a:pt x="199" y="60"/>
                    </a:lnTo>
                    <a:lnTo>
                      <a:pt x="212" y="66"/>
                    </a:lnTo>
                    <a:lnTo>
                      <a:pt x="208" y="72"/>
                    </a:lnTo>
                    <a:lnTo>
                      <a:pt x="191" y="88"/>
                    </a:lnTo>
                    <a:lnTo>
                      <a:pt x="170" y="104"/>
                    </a:lnTo>
                    <a:lnTo>
                      <a:pt x="168" y="102"/>
                    </a:lnTo>
                    <a:lnTo>
                      <a:pt x="157" y="103"/>
                    </a:lnTo>
                    <a:lnTo>
                      <a:pt x="140" y="93"/>
                    </a:lnTo>
                    <a:lnTo>
                      <a:pt x="136" y="92"/>
                    </a:lnTo>
                    <a:lnTo>
                      <a:pt x="128" y="72"/>
                    </a:lnTo>
                    <a:lnTo>
                      <a:pt x="117" y="80"/>
                    </a:lnTo>
                    <a:lnTo>
                      <a:pt x="112" y="78"/>
                    </a:lnTo>
                    <a:lnTo>
                      <a:pt x="114" y="81"/>
                    </a:lnTo>
                    <a:lnTo>
                      <a:pt x="96" y="81"/>
                    </a:lnTo>
                    <a:lnTo>
                      <a:pt x="79" y="81"/>
                    </a:lnTo>
                    <a:lnTo>
                      <a:pt x="82" y="97"/>
                    </a:lnTo>
                    <a:lnTo>
                      <a:pt x="93" y="102"/>
                    </a:lnTo>
                    <a:lnTo>
                      <a:pt x="89" y="107"/>
                    </a:lnTo>
                    <a:lnTo>
                      <a:pt x="75" y="108"/>
                    </a:lnTo>
                    <a:lnTo>
                      <a:pt x="79" y="131"/>
                    </a:lnTo>
                    <a:lnTo>
                      <a:pt x="88" y="155"/>
                    </a:lnTo>
                    <a:lnTo>
                      <a:pt x="83" y="187"/>
                    </a:lnTo>
                    <a:lnTo>
                      <a:pt x="78" y="220"/>
                    </a:lnTo>
                    <a:lnTo>
                      <a:pt x="71" y="219"/>
                    </a:lnTo>
                    <a:lnTo>
                      <a:pt x="54" y="224"/>
                    </a:lnTo>
                    <a:lnTo>
                      <a:pt x="37" y="233"/>
                    </a:lnTo>
                    <a:lnTo>
                      <a:pt x="22" y="240"/>
                    </a:lnTo>
                    <a:lnTo>
                      <a:pt x="16" y="258"/>
                    </a:lnTo>
                    <a:lnTo>
                      <a:pt x="11" y="276"/>
                    </a:lnTo>
                    <a:lnTo>
                      <a:pt x="0" y="294"/>
                    </a:lnTo>
                    <a:lnTo>
                      <a:pt x="10" y="312"/>
                    </a:lnTo>
                    <a:lnTo>
                      <a:pt x="19" y="330"/>
                    </a:lnTo>
                    <a:lnTo>
                      <a:pt x="18" y="340"/>
                    </a:lnTo>
                    <a:lnTo>
                      <a:pt x="26" y="342"/>
                    </a:lnTo>
                    <a:lnTo>
                      <a:pt x="38" y="352"/>
                    </a:lnTo>
                    <a:lnTo>
                      <a:pt x="55" y="355"/>
                    </a:lnTo>
                    <a:lnTo>
                      <a:pt x="68" y="344"/>
                    </a:lnTo>
                    <a:lnTo>
                      <a:pt x="69" y="362"/>
                    </a:lnTo>
                    <a:lnTo>
                      <a:pt x="71" y="379"/>
                    </a:lnTo>
                    <a:lnTo>
                      <a:pt x="92" y="377"/>
                    </a:lnTo>
                    <a:lnTo>
                      <a:pt x="118" y="378"/>
                    </a:lnTo>
                    <a:lnTo>
                      <a:pt x="128" y="372"/>
                    </a:lnTo>
                    <a:lnTo>
                      <a:pt x="145" y="361"/>
                    </a:lnTo>
                    <a:lnTo>
                      <a:pt x="162" y="351"/>
                    </a:lnTo>
                    <a:lnTo>
                      <a:pt x="177" y="352"/>
                    </a:lnTo>
                    <a:lnTo>
                      <a:pt x="180" y="372"/>
                    </a:lnTo>
                    <a:lnTo>
                      <a:pt x="182" y="390"/>
                    </a:lnTo>
                    <a:lnTo>
                      <a:pt x="197" y="408"/>
                    </a:lnTo>
                    <a:lnTo>
                      <a:pt x="211" y="412"/>
                    </a:lnTo>
                    <a:lnTo>
                      <a:pt x="230" y="422"/>
                    </a:lnTo>
                    <a:lnTo>
                      <a:pt x="253" y="438"/>
                    </a:lnTo>
                    <a:lnTo>
                      <a:pt x="276" y="441"/>
                    </a:lnTo>
                    <a:lnTo>
                      <a:pt x="281" y="451"/>
                    </a:lnTo>
                    <a:lnTo>
                      <a:pt x="285" y="474"/>
                    </a:lnTo>
                    <a:lnTo>
                      <a:pt x="281" y="474"/>
                    </a:lnTo>
                    <a:lnTo>
                      <a:pt x="289" y="483"/>
                    </a:lnTo>
                    <a:lnTo>
                      <a:pt x="291" y="502"/>
                    </a:lnTo>
                    <a:lnTo>
                      <a:pt x="310" y="504"/>
                    </a:lnTo>
                    <a:lnTo>
                      <a:pt x="329" y="505"/>
                    </a:lnTo>
                    <a:lnTo>
                      <a:pt x="331" y="526"/>
                    </a:lnTo>
                    <a:lnTo>
                      <a:pt x="344" y="538"/>
                    </a:lnTo>
                    <a:lnTo>
                      <a:pt x="348" y="547"/>
                    </a:lnTo>
                    <a:lnTo>
                      <a:pt x="344" y="565"/>
                    </a:lnTo>
                    <a:lnTo>
                      <a:pt x="339" y="582"/>
                    </a:lnTo>
                    <a:lnTo>
                      <a:pt x="343" y="590"/>
                    </a:lnTo>
                    <a:lnTo>
                      <a:pt x="339" y="592"/>
                    </a:lnTo>
                    <a:lnTo>
                      <a:pt x="344" y="603"/>
                    </a:lnTo>
                    <a:lnTo>
                      <a:pt x="347" y="635"/>
                    </a:lnTo>
                    <a:lnTo>
                      <a:pt x="376" y="640"/>
                    </a:lnTo>
                    <a:lnTo>
                      <a:pt x="390" y="642"/>
                    </a:lnTo>
                    <a:lnTo>
                      <a:pt x="396" y="662"/>
                    </a:lnTo>
                    <a:lnTo>
                      <a:pt x="402" y="681"/>
                    </a:lnTo>
                    <a:lnTo>
                      <a:pt x="413" y="681"/>
                    </a:lnTo>
                    <a:lnTo>
                      <a:pt x="424" y="682"/>
                    </a:lnTo>
                    <a:lnTo>
                      <a:pt x="423" y="700"/>
                    </a:lnTo>
                    <a:lnTo>
                      <a:pt x="423" y="719"/>
                    </a:lnTo>
                    <a:lnTo>
                      <a:pt x="435" y="719"/>
                    </a:lnTo>
                    <a:lnTo>
                      <a:pt x="443" y="749"/>
                    </a:lnTo>
                    <a:lnTo>
                      <a:pt x="431" y="761"/>
                    </a:lnTo>
                    <a:lnTo>
                      <a:pt x="419" y="772"/>
                    </a:lnTo>
                    <a:lnTo>
                      <a:pt x="408" y="785"/>
                    </a:lnTo>
                    <a:lnTo>
                      <a:pt x="397" y="799"/>
                    </a:lnTo>
                    <a:lnTo>
                      <a:pt x="387" y="813"/>
                    </a:lnTo>
                    <a:lnTo>
                      <a:pt x="377" y="826"/>
                    </a:lnTo>
                    <a:lnTo>
                      <a:pt x="377" y="827"/>
                    </a:lnTo>
                    <a:lnTo>
                      <a:pt x="387" y="825"/>
                    </a:lnTo>
                    <a:lnTo>
                      <a:pt x="412" y="844"/>
                    </a:lnTo>
                    <a:lnTo>
                      <a:pt x="417" y="844"/>
                    </a:lnTo>
                    <a:lnTo>
                      <a:pt x="429" y="852"/>
                    </a:lnTo>
                    <a:lnTo>
                      <a:pt x="450" y="867"/>
                    </a:lnTo>
                    <a:lnTo>
                      <a:pt x="471" y="883"/>
                    </a:lnTo>
                    <a:lnTo>
                      <a:pt x="469" y="894"/>
                    </a:lnTo>
                    <a:lnTo>
                      <a:pt x="474" y="910"/>
                    </a:lnTo>
                    <a:lnTo>
                      <a:pt x="481" y="895"/>
                    </a:lnTo>
                    <a:lnTo>
                      <a:pt x="488" y="880"/>
                    </a:lnTo>
                    <a:lnTo>
                      <a:pt x="489" y="866"/>
                    </a:lnTo>
                    <a:lnTo>
                      <a:pt x="495" y="852"/>
                    </a:lnTo>
                    <a:lnTo>
                      <a:pt x="504" y="841"/>
                    </a:lnTo>
                    <a:lnTo>
                      <a:pt x="502" y="827"/>
                    </a:lnTo>
                    <a:lnTo>
                      <a:pt x="502" y="826"/>
                    </a:lnTo>
                    <a:lnTo>
                      <a:pt x="511" y="830"/>
                    </a:lnTo>
                    <a:lnTo>
                      <a:pt x="516" y="831"/>
                    </a:lnTo>
                    <a:lnTo>
                      <a:pt x="507" y="847"/>
                    </a:lnTo>
                    <a:lnTo>
                      <a:pt x="499" y="864"/>
                    </a:lnTo>
                    <a:lnTo>
                      <a:pt x="493" y="868"/>
                    </a:lnTo>
                    <a:lnTo>
                      <a:pt x="494" y="870"/>
                    </a:lnTo>
                    <a:lnTo>
                      <a:pt x="508" y="852"/>
                    </a:lnTo>
                    <a:lnTo>
                      <a:pt x="521" y="833"/>
                    </a:lnTo>
                    <a:lnTo>
                      <a:pt x="529" y="814"/>
                    </a:lnTo>
                    <a:lnTo>
                      <a:pt x="538" y="795"/>
                    </a:lnTo>
                    <a:lnTo>
                      <a:pt x="544" y="784"/>
                    </a:lnTo>
                    <a:lnTo>
                      <a:pt x="545" y="784"/>
                    </a:lnTo>
                    <a:lnTo>
                      <a:pt x="545" y="766"/>
                    </a:lnTo>
                    <a:lnTo>
                      <a:pt x="545" y="747"/>
                    </a:lnTo>
                    <a:lnTo>
                      <a:pt x="541" y="734"/>
                    </a:lnTo>
                    <a:lnTo>
                      <a:pt x="540" y="726"/>
                    </a:lnTo>
                    <a:lnTo>
                      <a:pt x="543" y="717"/>
                    </a:lnTo>
                    <a:lnTo>
                      <a:pt x="541" y="716"/>
                    </a:lnTo>
                    <a:lnTo>
                      <a:pt x="549" y="714"/>
                    </a:lnTo>
                    <a:lnTo>
                      <a:pt x="566" y="697"/>
                    </a:lnTo>
                    <a:lnTo>
                      <a:pt x="584" y="681"/>
                    </a:lnTo>
                    <a:lnTo>
                      <a:pt x="601" y="675"/>
                    </a:lnTo>
                    <a:lnTo>
                      <a:pt x="616" y="664"/>
                    </a:lnTo>
                    <a:lnTo>
                      <a:pt x="623" y="659"/>
                    </a:lnTo>
                    <a:lnTo>
                      <a:pt x="636" y="660"/>
                    </a:lnTo>
                    <a:lnTo>
                      <a:pt x="631" y="661"/>
                    </a:lnTo>
                    <a:lnTo>
                      <a:pt x="644" y="655"/>
                    </a:lnTo>
                    <a:lnTo>
                      <a:pt x="646" y="654"/>
                    </a:lnTo>
                    <a:lnTo>
                      <a:pt x="669" y="654"/>
                    </a:lnTo>
                    <a:lnTo>
                      <a:pt x="676" y="641"/>
                    </a:lnTo>
                    <a:lnTo>
                      <a:pt x="688" y="634"/>
                    </a:lnTo>
                    <a:lnTo>
                      <a:pt x="690" y="609"/>
                    </a:lnTo>
                    <a:lnTo>
                      <a:pt x="700" y="590"/>
                    </a:lnTo>
                    <a:lnTo>
                      <a:pt x="708" y="572"/>
                    </a:lnTo>
                    <a:lnTo>
                      <a:pt x="712" y="540"/>
                    </a:lnTo>
                    <a:lnTo>
                      <a:pt x="717" y="529"/>
                    </a:lnTo>
                    <a:lnTo>
                      <a:pt x="718" y="506"/>
                    </a:lnTo>
                    <a:lnTo>
                      <a:pt x="719" y="484"/>
                    </a:lnTo>
                    <a:lnTo>
                      <a:pt x="718" y="466"/>
                    </a:lnTo>
                    <a:lnTo>
                      <a:pt x="718" y="450"/>
                    </a:lnTo>
                    <a:lnTo>
                      <a:pt x="715" y="443"/>
                    </a:lnTo>
                    <a:lnTo>
                      <a:pt x="718" y="420"/>
                    </a:lnTo>
                    <a:lnTo>
                      <a:pt x="725" y="419"/>
                    </a:lnTo>
                    <a:lnTo>
                      <a:pt x="726" y="426"/>
                    </a:lnTo>
                    <a:lnTo>
                      <a:pt x="737" y="408"/>
                    </a:lnTo>
                    <a:lnTo>
                      <a:pt x="748" y="389"/>
                    </a:lnTo>
                    <a:lnTo>
                      <a:pt x="748" y="387"/>
                    </a:lnTo>
                    <a:lnTo>
                      <a:pt x="752" y="382"/>
                    </a:lnTo>
                    <a:lnTo>
                      <a:pt x="764" y="365"/>
                    </a:lnTo>
                    <a:lnTo>
                      <a:pt x="776" y="347"/>
                    </a:lnTo>
                    <a:lnTo>
                      <a:pt x="794" y="322"/>
                    </a:lnTo>
                    <a:lnTo>
                      <a:pt x="798" y="289"/>
                    </a:lnTo>
                    <a:lnTo>
                      <a:pt x="789" y="266"/>
                    </a:lnTo>
                    <a:lnTo>
                      <a:pt x="781" y="241"/>
                    </a:lnTo>
                    <a:lnTo>
                      <a:pt x="763" y="238"/>
                    </a:lnTo>
                    <a:lnTo>
                      <a:pt x="747" y="236"/>
                    </a:lnTo>
                    <a:lnTo>
                      <a:pt x="725" y="216"/>
                    </a:lnTo>
                    <a:lnTo>
                      <a:pt x="703" y="196"/>
                    </a:lnTo>
                    <a:lnTo>
                      <a:pt x="675" y="188"/>
                    </a:lnTo>
                    <a:lnTo>
                      <a:pt x="656" y="188"/>
                    </a:lnTo>
                    <a:lnTo>
                      <a:pt x="637" y="185"/>
                    </a:lnTo>
                    <a:lnTo>
                      <a:pt x="620" y="181"/>
                    </a:lnTo>
                    <a:lnTo>
                      <a:pt x="603" y="185"/>
                    </a:lnTo>
                    <a:lnTo>
                      <a:pt x="606" y="17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5" name="Freeform 335"/>
              <p:cNvSpPr>
                <a:spLocks noChangeAspect="1"/>
              </p:cNvSpPr>
              <p:nvPr/>
            </p:nvSpPr>
            <p:spPr bwMode="auto">
              <a:xfrm>
                <a:off x="1851" y="2892"/>
                <a:ext cx="52" cy="41"/>
              </a:xfrm>
              <a:custGeom>
                <a:avLst/>
                <a:gdLst>
                  <a:gd name="T0" fmla="*/ 24 w 48"/>
                  <a:gd name="T1" fmla="*/ 37 h 41"/>
                  <a:gd name="T2" fmla="*/ 21 w 48"/>
                  <a:gd name="T3" fmla="*/ 39 h 41"/>
                  <a:gd name="T4" fmla="*/ 10 w 48"/>
                  <a:gd name="T5" fmla="*/ 35 h 41"/>
                  <a:gd name="T6" fmla="*/ 6 w 48"/>
                  <a:gd name="T7" fmla="*/ 41 h 41"/>
                  <a:gd name="T8" fmla="*/ 0 w 48"/>
                  <a:gd name="T9" fmla="*/ 24 h 41"/>
                  <a:gd name="T10" fmla="*/ 2 w 48"/>
                  <a:gd name="T11" fmla="*/ 22 h 41"/>
                  <a:gd name="T12" fmla="*/ 1 w 48"/>
                  <a:gd name="T13" fmla="*/ 14 h 41"/>
                  <a:gd name="T14" fmla="*/ 7 w 48"/>
                  <a:gd name="T15" fmla="*/ 0 h 41"/>
                  <a:gd name="T16" fmla="*/ 28 w 48"/>
                  <a:gd name="T17" fmla="*/ 4 h 41"/>
                  <a:gd name="T18" fmla="*/ 48 w 48"/>
                  <a:gd name="T19" fmla="*/ 7 h 41"/>
                  <a:gd name="T20" fmla="*/ 38 w 48"/>
                  <a:gd name="T21" fmla="*/ 26 h 41"/>
                  <a:gd name="T22" fmla="*/ 37 w 48"/>
                  <a:gd name="T23" fmla="*/ 28 h 41"/>
                  <a:gd name="T24" fmla="*/ 35 w 48"/>
                  <a:gd name="T25" fmla="*/ 33 h 41"/>
                  <a:gd name="T26" fmla="*/ 32 w 48"/>
                  <a:gd name="T27" fmla="*/ 33 h 41"/>
                  <a:gd name="T28" fmla="*/ 24 w 48"/>
                  <a:gd name="T2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1">
                    <a:moveTo>
                      <a:pt x="24" y="37"/>
                    </a:moveTo>
                    <a:lnTo>
                      <a:pt x="21" y="39"/>
                    </a:lnTo>
                    <a:lnTo>
                      <a:pt x="10" y="35"/>
                    </a:lnTo>
                    <a:lnTo>
                      <a:pt x="6" y="41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1" y="14"/>
                    </a:lnTo>
                    <a:lnTo>
                      <a:pt x="7" y="0"/>
                    </a:lnTo>
                    <a:lnTo>
                      <a:pt x="28" y="4"/>
                    </a:lnTo>
                    <a:lnTo>
                      <a:pt x="48" y="7"/>
                    </a:lnTo>
                    <a:lnTo>
                      <a:pt x="38" y="26"/>
                    </a:lnTo>
                    <a:lnTo>
                      <a:pt x="37" y="28"/>
                    </a:lnTo>
                    <a:lnTo>
                      <a:pt x="35" y="33"/>
                    </a:lnTo>
                    <a:lnTo>
                      <a:pt x="32" y="33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6" name="Freeform 336"/>
              <p:cNvSpPr>
                <a:spLocks noChangeAspect="1"/>
              </p:cNvSpPr>
              <p:nvPr/>
            </p:nvSpPr>
            <p:spPr bwMode="auto">
              <a:xfrm>
                <a:off x="1632" y="3344"/>
                <a:ext cx="171" cy="190"/>
              </a:xfrm>
              <a:custGeom>
                <a:avLst/>
                <a:gdLst>
                  <a:gd name="T0" fmla="*/ 10 w 170"/>
                  <a:gd name="T1" fmla="*/ 17 h 189"/>
                  <a:gd name="T2" fmla="*/ 4 w 170"/>
                  <a:gd name="T3" fmla="*/ 41 h 189"/>
                  <a:gd name="T4" fmla="*/ 0 w 170"/>
                  <a:gd name="T5" fmla="*/ 67 h 189"/>
                  <a:gd name="T6" fmla="*/ 20 w 170"/>
                  <a:gd name="T7" fmla="*/ 86 h 189"/>
                  <a:gd name="T8" fmla="*/ 39 w 170"/>
                  <a:gd name="T9" fmla="*/ 106 h 189"/>
                  <a:gd name="T10" fmla="*/ 56 w 170"/>
                  <a:gd name="T11" fmla="*/ 112 h 189"/>
                  <a:gd name="T12" fmla="*/ 73 w 170"/>
                  <a:gd name="T13" fmla="*/ 120 h 189"/>
                  <a:gd name="T14" fmla="*/ 91 w 170"/>
                  <a:gd name="T15" fmla="*/ 131 h 189"/>
                  <a:gd name="T16" fmla="*/ 110 w 170"/>
                  <a:gd name="T17" fmla="*/ 142 h 189"/>
                  <a:gd name="T18" fmla="*/ 102 w 170"/>
                  <a:gd name="T19" fmla="*/ 164 h 189"/>
                  <a:gd name="T20" fmla="*/ 94 w 170"/>
                  <a:gd name="T21" fmla="*/ 186 h 189"/>
                  <a:gd name="T22" fmla="*/ 117 w 170"/>
                  <a:gd name="T23" fmla="*/ 187 h 189"/>
                  <a:gd name="T24" fmla="*/ 141 w 170"/>
                  <a:gd name="T25" fmla="*/ 189 h 189"/>
                  <a:gd name="T26" fmla="*/ 154 w 170"/>
                  <a:gd name="T27" fmla="*/ 184 h 189"/>
                  <a:gd name="T28" fmla="*/ 170 w 170"/>
                  <a:gd name="T29" fmla="*/ 160 h 189"/>
                  <a:gd name="T30" fmla="*/ 169 w 170"/>
                  <a:gd name="T31" fmla="*/ 145 h 189"/>
                  <a:gd name="T32" fmla="*/ 169 w 170"/>
                  <a:gd name="T33" fmla="*/ 126 h 189"/>
                  <a:gd name="T34" fmla="*/ 170 w 170"/>
                  <a:gd name="T35" fmla="*/ 108 h 189"/>
                  <a:gd name="T36" fmla="*/ 159 w 170"/>
                  <a:gd name="T37" fmla="*/ 107 h 189"/>
                  <a:gd name="T38" fmla="*/ 148 w 170"/>
                  <a:gd name="T39" fmla="*/ 107 h 189"/>
                  <a:gd name="T40" fmla="*/ 142 w 170"/>
                  <a:gd name="T41" fmla="*/ 88 h 189"/>
                  <a:gd name="T42" fmla="*/ 136 w 170"/>
                  <a:gd name="T43" fmla="*/ 68 h 189"/>
                  <a:gd name="T44" fmla="*/ 122 w 170"/>
                  <a:gd name="T45" fmla="*/ 66 h 189"/>
                  <a:gd name="T46" fmla="*/ 93 w 170"/>
                  <a:gd name="T47" fmla="*/ 61 h 189"/>
                  <a:gd name="T48" fmla="*/ 90 w 170"/>
                  <a:gd name="T49" fmla="*/ 29 h 189"/>
                  <a:gd name="T50" fmla="*/ 85 w 170"/>
                  <a:gd name="T51" fmla="*/ 18 h 189"/>
                  <a:gd name="T52" fmla="*/ 85 w 170"/>
                  <a:gd name="T53" fmla="*/ 15 h 189"/>
                  <a:gd name="T54" fmla="*/ 65 w 170"/>
                  <a:gd name="T55" fmla="*/ 0 h 189"/>
                  <a:gd name="T56" fmla="*/ 38 w 170"/>
                  <a:gd name="T57" fmla="*/ 3 h 189"/>
                  <a:gd name="T58" fmla="*/ 12 w 170"/>
                  <a:gd name="T59" fmla="*/ 6 h 189"/>
                  <a:gd name="T60" fmla="*/ 10 w 170"/>
                  <a:gd name="T61" fmla="*/ 1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0" h="189">
                    <a:moveTo>
                      <a:pt x="10" y="17"/>
                    </a:moveTo>
                    <a:lnTo>
                      <a:pt x="4" y="41"/>
                    </a:lnTo>
                    <a:lnTo>
                      <a:pt x="0" y="67"/>
                    </a:lnTo>
                    <a:lnTo>
                      <a:pt x="20" y="86"/>
                    </a:lnTo>
                    <a:lnTo>
                      <a:pt x="39" y="106"/>
                    </a:lnTo>
                    <a:lnTo>
                      <a:pt x="56" y="112"/>
                    </a:lnTo>
                    <a:lnTo>
                      <a:pt x="73" y="120"/>
                    </a:lnTo>
                    <a:lnTo>
                      <a:pt x="91" y="131"/>
                    </a:lnTo>
                    <a:lnTo>
                      <a:pt x="110" y="142"/>
                    </a:lnTo>
                    <a:lnTo>
                      <a:pt x="102" y="164"/>
                    </a:lnTo>
                    <a:lnTo>
                      <a:pt x="94" y="186"/>
                    </a:lnTo>
                    <a:lnTo>
                      <a:pt x="117" y="187"/>
                    </a:lnTo>
                    <a:lnTo>
                      <a:pt x="141" y="189"/>
                    </a:lnTo>
                    <a:lnTo>
                      <a:pt x="154" y="184"/>
                    </a:lnTo>
                    <a:lnTo>
                      <a:pt x="170" y="160"/>
                    </a:lnTo>
                    <a:lnTo>
                      <a:pt x="169" y="145"/>
                    </a:lnTo>
                    <a:lnTo>
                      <a:pt x="169" y="126"/>
                    </a:lnTo>
                    <a:lnTo>
                      <a:pt x="170" y="108"/>
                    </a:lnTo>
                    <a:lnTo>
                      <a:pt x="159" y="107"/>
                    </a:lnTo>
                    <a:lnTo>
                      <a:pt x="148" y="107"/>
                    </a:lnTo>
                    <a:lnTo>
                      <a:pt x="142" y="88"/>
                    </a:lnTo>
                    <a:lnTo>
                      <a:pt x="136" y="68"/>
                    </a:lnTo>
                    <a:lnTo>
                      <a:pt x="122" y="66"/>
                    </a:lnTo>
                    <a:lnTo>
                      <a:pt x="93" y="61"/>
                    </a:lnTo>
                    <a:lnTo>
                      <a:pt x="90" y="29"/>
                    </a:lnTo>
                    <a:lnTo>
                      <a:pt x="85" y="18"/>
                    </a:lnTo>
                    <a:lnTo>
                      <a:pt x="85" y="15"/>
                    </a:lnTo>
                    <a:lnTo>
                      <a:pt x="65" y="0"/>
                    </a:lnTo>
                    <a:lnTo>
                      <a:pt x="38" y="3"/>
                    </a:lnTo>
                    <a:lnTo>
                      <a:pt x="12" y="6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7" name="Freeform 337"/>
              <p:cNvSpPr>
                <a:spLocks noChangeAspect="1"/>
              </p:cNvSpPr>
              <p:nvPr/>
            </p:nvSpPr>
            <p:spPr bwMode="auto">
              <a:xfrm>
                <a:off x="1246" y="2435"/>
                <a:ext cx="8" cy="3"/>
              </a:xfrm>
              <a:custGeom>
                <a:avLst/>
                <a:gdLst>
                  <a:gd name="T0" fmla="*/ 6 w 6"/>
                  <a:gd name="T1" fmla="*/ 2 h 3"/>
                  <a:gd name="T2" fmla="*/ 6 w 6"/>
                  <a:gd name="T3" fmla="*/ 1 h 3"/>
                  <a:gd name="T4" fmla="*/ 5 w 6"/>
                  <a:gd name="T5" fmla="*/ 1 h 3"/>
                  <a:gd name="T6" fmla="*/ 4 w 6"/>
                  <a:gd name="T7" fmla="*/ 2 h 3"/>
                  <a:gd name="T8" fmla="*/ 4 w 6"/>
                  <a:gd name="T9" fmla="*/ 1 h 3"/>
                  <a:gd name="T10" fmla="*/ 3 w 6"/>
                  <a:gd name="T11" fmla="*/ 1 h 3"/>
                  <a:gd name="T12" fmla="*/ 3 w 6"/>
                  <a:gd name="T13" fmla="*/ 2 h 3"/>
                  <a:gd name="T14" fmla="*/ 2 w 6"/>
                  <a:gd name="T15" fmla="*/ 2 h 3"/>
                  <a:gd name="T16" fmla="*/ 1 w 6"/>
                  <a:gd name="T17" fmla="*/ 2 h 3"/>
                  <a:gd name="T18" fmla="*/ 1 w 6"/>
                  <a:gd name="T19" fmla="*/ 1 h 3"/>
                  <a:gd name="T20" fmla="*/ 1 w 6"/>
                  <a:gd name="T21" fmla="*/ 0 h 3"/>
                  <a:gd name="T22" fmla="*/ 0 w 6"/>
                  <a:gd name="T23" fmla="*/ 0 h 3"/>
                  <a:gd name="T24" fmla="*/ 0 w 6"/>
                  <a:gd name="T25" fmla="*/ 1 h 3"/>
                  <a:gd name="T26" fmla="*/ 1 w 6"/>
                  <a:gd name="T27" fmla="*/ 1 h 3"/>
                  <a:gd name="T28" fmla="*/ 1 w 6"/>
                  <a:gd name="T29" fmla="*/ 2 h 3"/>
                  <a:gd name="T30" fmla="*/ 0 w 6"/>
                  <a:gd name="T31" fmla="*/ 2 h 3"/>
                  <a:gd name="T32" fmla="*/ 0 w 6"/>
                  <a:gd name="T33" fmla="*/ 3 h 3"/>
                  <a:gd name="T34" fmla="*/ 1 w 6"/>
                  <a:gd name="T35" fmla="*/ 3 h 3"/>
                  <a:gd name="T36" fmla="*/ 2 w 6"/>
                  <a:gd name="T37" fmla="*/ 3 h 3"/>
                  <a:gd name="T38" fmla="*/ 3 w 6"/>
                  <a:gd name="T39" fmla="*/ 3 h 3"/>
                  <a:gd name="T40" fmla="*/ 4 w 6"/>
                  <a:gd name="T41" fmla="*/ 3 h 3"/>
                  <a:gd name="T42" fmla="*/ 4 w 6"/>
                  <a:gd name="T43" fmla="*/ 2 h 3"/>
                  <a:gd name="T44" fmla="*/ 5 w 6"/>
                  <a:gd name="T45" fmla="*/ 2 h 3"/>
                  <a:gd name="T46" fmla="*/ 5 w 6"/>
                  <a:gd name="T47" fmla="*/ 3 h 3"/>
                  <a:gd name="T48" fmla="*/ 6 w 6"/>
                  <a:gd name="T49" fmla="*/ 3 h 3"/>
                  <a:gd name="T50" fmla="*/ 6 w 6"/>
                  <a:gd name="T5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8" name="Freeform 338"/>
              <p:cNvSpPr>
                <a:spLocks noChangeAspect="1"/>
              </p:cNvSpPr>
              <p:nvPr/>
            </p:nvSpPr>
            <p:spPr bwMode="auto">
              <a:xfrm>
                <a:off x="1280" y="2427"/>
                <a:ext cx="0" cy="1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1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1 w 3"/>
                  <a:gd name="T11" fmla="*/ 1 h 1"/>
                  <a:gd name="T12" fmla="*/ 2 w 3"/>
                  <a:gd name="T13" fmla="*/ 1 h 1"/>
                  <a:gd name="T14" fmla="*/ 3 w 3"/>
                  <a:gd name="T15" fmla="*/ 1 h 1"/>
                  <a:gd name="T16" fmla="*/ 3 w 3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9" name="Freeform 339"/>
              <p:cNvSpPr>
                <a:spLocks noChangeAspect="1"/>
              </p:cNvSpPr>
              <p:nvPr/>
            </p:nvSpPr>
            <p:spPr bwMode="auto">
              <a:xfrm>
                <a:off x="1273" y="24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1 w 3"/>
                  <a:gd name="T5" fmla="*/ 0 h 1"/>
                  <a:gd name="T6" fmla="*/ 0 w 3"/>
                  <a:gd name="T7" fmla="*/ 0 h 1"/>
                  <a:gd name="T8" fmla="*/ 0 w 3"/>
                  <a:gd name="T9" fmla="*/ 1 h 1"/>
                  <a:gd name="T10" fmla="*/ 1 w 3"/>
                  <a:gd name="T11" fmla="*/ 1 h 1"/>
                  <a:gd name="T12" fmla="*/ 1 w 3"/>
                  <a:gd name="T13" fmla="*/ 0 h 1"/>
                  <a:gd name="T14" fmla="*/ 2 w 3"/>
                  <a:gd name="T15" fmla="*/ 0 h 1"/>
                  <a:gd name="T16" fmla="*/ 3 w 3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0" name="Freeform 340"/>
              <p:cNvSpPr>
                <a:spLocks noChangeAspect="1"/>
              </p:cNvSpPr>
              <p:nvPr/>
            </p:nvSpPr>
            <p:spPr bwMode="auto">
              <a:xfrm>
                <a:off x="1582" y="245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0 h 2"/>
                  <a:gd name="T4" fmla="*/ 3 w 3"/>
                  <a:gd name="T5" fmla="*/ 1 h 2"/>
                  <a:gd name="T6" fmla="*/ 2 w 3"/>
                  <a:gd name="T7" fmla="*/ 0 h 2"/>
                  <a:gd name="T8" fmla="*/ 2 w 3"/>
                  <a:gd name="T9" fmla="*/ 1 h 2"/>
                  <a:gd name="T10" fmla="*/ 1 w 3"/>
                  <a:gd name="T11" fmla="*/ 1 h 2"/>
                  <a:gd name="T12" fmla="*/ 1 w 3"/>
                  <a:gd name="T13" fmla="*/ 2 h 2"/>
                  <a:gd name="T14" fmla="*/ 0 w 3"/>
                  <a:gd name="T15" fmla="*/ 2 h 2"/>
                  <a:gd name="T16" fmla="*/ 1 w 3"/>
                  <a:gd name="T17" fmla="*/ 2 h 2"/>
                  <a:gd name="T18" fmla="*/ 2 w 3"/>
                  <a:gd name="T19" fmla="*/ 2 h 2"/>
                  <a:gd name="T20" fmla="*/ 2 w 3"/>
                  <a:gd name="T21" fmla="*/ 1 h 2"/>
                  <a:gd name="T22" fmla="*/ 3 w 3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1" name="Freeform 341"/>
              <p:cNvSpPr>
                <a:spLocks noChangeAspect="1"/>
              </p:cNvSpPr>
              <p:nvPr/>
            </p:nvSpPr>
            <p:spPr bwMode="auto">
              <a:xfrm>
                <a:off x="1591" y="2450"/>
                <a:ext cx="0" cy="1"/>
              </a:xfrm>
              <a:custGeom>
                <a:avLst/>
                <a:gdLst>
                  <a:gd name="T0" fmla="*/ 4 w 4"/>
                  <a:gd name="T1" fmla="*/ 1 h 1"/>
                  <a:gd name="T2" fmla="*/ 2 w 4"/>
                  <a:gd name="T3" fmla="*/ 0 h 1"/>
                  <a:gd name="T4" fmla="*/ 1 w 4"/>
                  <a:gd name="T5" fmla="*/ 0 h 1"/>
                  <a:gd name="T6" fmla="*/ 0 w 4"/>
                  <a:gd name="T7" fmla="*/ 0 h 1"/>
                  <a:gd name="T8" fmla="*/ 1 w 4"/>
                  <a:gd name="T9" fmla="*/ 1 h 1"/>
                  <a:gd name="T10" fmla="*/ 2 w 4"/>
                  <a:gd name="T11" fmla="*/ 1 h 1"/>
                  <a:gd name="T12" fmla="*/ 4 w 4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2" name="Freeform 342"/>
              <p:cNvSpPr>
                <a:spLocks noChangeAspect="1"/>
              </p:cNvSpPr>
              <p:nvPr/>
            </p:nvSpPr>
            <p:spPr bwMode="auto">
              <a:xfrm>
                <a:off x="1587" y="245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1 h 2"/>
                  <a:gd name="T4" fmla="*/ 2 w 3"/>
                  <a:gd name="T5" fmla="*/ 1 h 2"/>
                  <a:gd name="T6" fmla="*/ 1 w 3"/>
                  <a:gd name="T7" fmla="*/ 1 h 2"/>
                  <a:gd name="T8" fmla="*/ 1 w 3"/>
                  <a:gd name="T9" fmla="*/ 2 h 2"/>
                  <a:gd name="T10" fmla="*/ 0 w 3"/>
                  <a:gd name="T11" fmla="*/ 2 h 2"/>
                  <a:gd name="T12" fmla="*/ 0 w 3"/>
                  <a:gd name="T13" fmla="*/ 1 h 2"/>
                  <a:gd name="T14" fmla="*/ 1 w 3"/>
                  <a:gd name="T15" fmla="*/ 1 h 2"/>
                  <a:gd name="T16" fmla="*/ 1 w 3"/>
                  <a:gd name="T17" fmla="*/ 0 h 2"/>
                  <a:gd name="T18" fmla="*/ 2 w 3"/>
                  <a:gd name="T19" fmla="*/ 0 h 2"/>
                  <a:gd name="T20" fmla="*/ 2 w 3"/>
                  <a:gd name="T21" fmla="*/ 1 h 2"/>
                  <a:gd name="T22" fmla="*/ 2 w 3"/>
                  <a:gd name="T23" fmla="*/ 0 h 2"/>
                  <a:gd name="T24" fmla="*/ 3 w 3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3" name="Freeform 343"/>
              <p:cNvSpPr>
                <a:spLocks noChangeAspect="1"/>
              </p:cNvSpPr>
              <p:nvPr/>
            </p:nvSpPr>
            <p:spPr bwMode="auto">
              <a:xfrm>
                <a:off x="1435" y="2425"/>
                <a:ext cx="78" cy="51"/>
              </a:xfrm>
              <a:custGeom>
                <a:avLst/>
                <a:gdLst>
                  <a:gd name="T0" fmla="*/ 7 w 72"/>
                  <a:gd name="T1" fmla="*/ 3 h 51"/>
                  <a:gd name="T2" fmla="*/ 2 w 72"/>
                  <a:gd name="T3" fmla="*/ 19 h 51"/>
                  <a:gd name="T4" fmla="*/ 0 w 72"/>
                  <a:gd name="T5" fmla="*/ 28 h 51"/>
                  <a:gd name="T6" fmla="*/ 1 w 72"/>
                  <a:gd name="T7" fmla="*/ 42 h 51"/>
                  <a:gd name="T8" fmla="*/ 8 w 72"/>
                  <a:gd name="T9" fmla="*/ 51 h 51"/>
                  <a:gd name="T10" fmla="*/ 17 w 72"/>
                  <a:gd name="T11" fmla="*/ 39 h 51"/>
                  <a:gd name="T12" fmla="*/ 26 w 72"/>
                  <a:gd name="T13" fmla="*/ 34 h 51"/>
                  <a:gd name="T14" fmla="*/ 37 w 72"/>
                  <a:gd name="T15" fmla="*/ 35 h 51"/>
                  <a:gd name="T16" fmla="*/ 63 w 72"/>
                  <a:gd name="T17" fmla="*/ 36 h 51"/>
                  <a:gd name="T18" fmla="*/ 72 w 72"/>
                  <a:gd name="T19" fmla="*/ 27 h 51"/>
                  <a:gd name="T20" fmla="*/ 49 w 72"/>
                  <a:gd name="T21" fmla="*/ 17 h 51"/>
                  <a:gd name="T22" fmla="*/ 54 w 72"/>
                  <a:gd name="T23" fmla="*/ 13 h 51"/>
                  <a:gd name="T24" fmla="*/ 44 w 72"/>
                  <a:gd name="T25" fmla="*/ 7 h 51"/>
                  <a:gd name="T26" fmla="*/ 16 w 72"/>
                  <a:gd name="T27" fmla="*/ 0 h 51"/>
                  <a:gd name="T28" fmla="*/ 7 w 72"/>
                  <a:gd name="T2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51">
                    <a:moveTo>
                      <a:pt x="7" y="3"/>
                    </a:moveTo>
                    <a:lnTo>
                      <a:pt x="2" y="19"/>
                    </a:lnTo>
                    <a:lnTo>
                      <a:pt x="0" y="28"/>
                    </a:lnTo>
                    <a:lnTo>
                      <a:pt x="1" y="42"/>
                    </a:lnTo>
                    <a:lnTo>
                      <a:pt x="8" y="51"/>
                    </a:lnTo>
                    <a:lnTo>
                      <a:pt x="17" y="39"/>
                    </a:lnTo>
                    <a:lnTo>
                      <a:pt x="26" y="34"/>
                    </a:lnTo>
                    <a:lnTo>
                      <a:pt x="37" y="35"/>
                    </a:lnTo>
                    <a:lnTo>
                      <a:pt x="63" y="36"/>
                    </a:lnTo>
                    <a:lnTo>
                      <a:pt x="72" y="27"/>
                    </a:lnTo>
                    <a:lnTo>
                      <a:pt x="49" y="17"/>
                    </a:lnTo>
                    <a:lnTo>
                      <a:pt x="54" y="13"/>
                    </a:lnTo>
                    <a:lnTo>
                      <a:pt x="44" y="7"/>
                    </a:lnTo>
                    <a:lnTo>
                      <a:pt x="16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4" name="Freeform 344"/>
              <p:cNvSpPr>
                <a:spLocks noChangeAspect="1"/>
              </p:cNvSpPr>
              <p:nvPr/>
            </p:nvSpPr>
            <p:spPr bwMode="auto">
              <a:xfrm>
                <a:off x="1385" y="2425"/>
                <a:ext cx="63" cy="42"/>
              </a:xfrm>
              <a:custGeom>
                <a:avLst/>
                <a:gdLst>
                  <a:gd name="T0" fmla="*/ 58 w 58"/>
                  <a:gd name="T1" fmla="*/ 3 h 42"/>
                  <a:gd name="T2" fmla="*/ 53 w 58"/>
                  <a:gd name="T3" fmla="*/ 19 h 42"/>
                  <a:gd name="T4" fmla="*/ 51 w 58"/>
                  <a:gd name="T5" fmla="*/ 28 h 42"/>
                  <a:gd name="T6" fmla="*/ 52 w 58"/>
                  <a:gd name="T7" fmla="*/ 42 h 42"/>
                  <a:gd name="T8" fmla="*/ 33 w 58"/>
                  <a:gd name="T9" fmla="*/ 40 h 42"/>
                  <a:gd name="T10" fmla="*/ 12 w 58"/>
                  <a:gd name="T11" fmla="*/ 39 h 42"/>
                  <a:gd name="T12" fmla="*/ 0 w 58"/>
                  <a:gd name="T13" fmla="*/ 33 h 42"/>
                  <a:gd name="T14" fmla="*/ 10 w 58"/>
                  <a:gd name="T15" fmla="*/ 28 h 42"/>
                  <a:gd name="T16" fmla="*/ 26 w 58"/>
                  <a:gd name="T17" fmla="*/ 29 h 42"/>
                  <a:gd name="T18" fmla="*/ 42 w 58"/>
                  <a:gd name="T19" fmla="*/ 31 h 42"/>
                  <a:gd name="T20" fmla="*/ 36 w 58"/>
                  <a:gd name="T21" fmla="*/ 13 h 42"/>
                  <a:gd name="T22" fmla="*/ 27 w 58"/>
                  <a:gd name="T23" fmla="*/ 5 h 42"/>
                  <a:gd name="T24" fmla="*/ 25 w 58"/>
                  <a:gd name="T25" fmla="*/ 0 h 42"/>
                  <a:gd name="T26" fmla="*/ 46 w 58"/>
                  <a:gd name="T27" fmla="*/ 2 h 42"/>
                  <a:gd name="T28" fmla="*/ 58 w 58"/>
                  <a:gd name="T29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2">
                    <a:moveTo>
                      <a:pt x="58" y="3"/>
                    </a:moveTo>
                    <a:lnTo>
                      <a:pt x="53" y="19"/>
                    </a:lnTo>
                    <a:lnTo>
                      <a:pt x="51" y="28"/>
                    </a:lnTo>
                    <a:lnTo>
                      <a:pt x="52" y="42"/>
                    </a:lnTo>
                    <a:lnTo>
                      <a:pt x="33" y="40"/>
                    </a:lnTo>
                    <a:lnTo>
                      <a:pt x="12" y="39"/>
                    </a:lnTo>
                    <a:lnTo>
                      <a:pt x="0" y="33"/>
                    </a:lnTo>
                    <a:lnTo>
                      <a:pt x="10" y="28"/>
                    </a:lnTo>
                    <a:lnTo>
                      <a:pt x="26" y="29"/>
                    </a:lnTo>
                    <a:lnTo>
                      <a:pt x="42" y="31"/>
                    </a:lnTo>
                    <a:lnTo>
                      <a:pt x="36" y="13"/>
                    </a:lnTo>
                    <a:lnTo>
                      <a:pt x="27" y="5"/>
                    </a:lnTo>
                    <a:lnTo>
                      <a:pt x="25" y="0"/>
                    </a:lnTo>
                    <a:lnTo>
                      <a:pt x="46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5" name="Freeform 345"/>
              <p:cNvSpPr>
                <a:spLocks noChangeAspect="1"/>
              </p:cNvSpPr>
              <p:nvPr/>
            </p:nvSpPr>
            <p:spPr bwMode="auto">
              <a:xfrm>
                <a:off x="1435" y="2376"/>
                <a:ext cx="0" cy="2"/>
              </a:xfrm>
              <a:custGeom>
                <a:avLst/>
                <a:gdLst>
                  <a:gd name="T0" fmla="*/ 2 w 5"/>
                  <a:gd name="T1" fmla="*/ 2 h 2"/>
                  <a:gd name="T2" fmla="*/ 0 w 5"/>
                  <a:gd name="T3" fmla="*/ 2 h 2"/>
                  <a:gd name="T4" fmla="*/ 0 w 5"/>
                  <a:gd name="T5" fmla="*/ 0 h 2"/>
                  <a:gd name="T6" fmla="*/ 5 w 5"/>
                  <a:gd name="T7" fmla="*/ 1 h 2"/>
                  <a:gd name="T8" fmla="*/ 2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6" name="Freeform 346"/>
              <p:cNvSpPr>
                <a:spLocks noChangeAspect="1"/>
              </p:cNvSpPr>
              <p:nvPr/>
            </p:nvSpPr>
            <p:spPr bwMode="auto">
              <a:xfrm>
                <a:off x="1647" y="2559"/>
                <a:ext cx="4" cy="9"/>
              </a:xfrm>
              <a:custGeom>
                <a:avLst/>
                <a:gdLst>
                  <a:gd name="T0" fmla="*/ 3 w 4"/>
                  <a:gd name="T1" fmla="*/ 9 h 9"/>
                  <a:gd name="T2" fmla="*/ 0 w 4"/>
                  <a:gd name="T3" fmla="*/ 5 h 9"/>
                  <a:gd name="T4" fmla="*/ 4 w 4"/>
                  <a:gd name="T5" fmla="*/ 0 h 9"/>
                  <a:gd name="T6" fmla="*/ 3 w 4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3" y="9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7" name="Freeform 347"/>
              <p:cNvSpPr>
                <a:spLocks noChangeAspect="1"/>
              </p:cNvSpPr>
              <p:nvPr/>
            </p:nvSpPr>
            <p:spPr bwMode="auto">
              <a:xfrm>
                <a:off x="1137" y="2631"/>
                <a:ext cx="65" cy="71"/>
              </a:xfrm>
              <a:custGeom>
                <a:avLst/>
                <a:gdLst>
                  <a:gd name="T0" fmla="*/ 13 w 66"/>
                  <a:gd name="T1" fmla="*/ 35 h 71"/>
                  <a:gd name="T2" fmla="*/ 0 w 66"/>
                  <a:gd name="T3" fmla="*/ 16 h 71"/>
                  <a:gd name="T4" fmla="*/ 2 w 66"/>
                  <a:gd name="T5" fmla="*/ 5 h 71"/>
                  <a:gd name="T6" fmla="*/ 2 w 66"/>
                  <a:gd name="T7" fmla="*/ 3 h 71"/>
                  <a:gd name="T8" fmla="*/ 5 w 66"/>
                  <a:gd name="T9" fmla="*/ 0 h 71"/>
                  <a:gd name="T10" fmla="*/ 34 w 66"/>
                  <a:gd name="T11" fmla="*/ 5 h 71"/>
                  <a:gd name="T12" fmla="*/ 46 w 66"/>
                  <a:gd name="T13" fmla="*/ 3 h 71"/>
                  <a:gd name="T14" fmla="*/ 56 w 66"/>
                  <a:gd name="T15" fmla="*/ 19 h 71"/>
                  <a:gd name="T16" fmla="*/ 66 w 66"/>
                  <a:gd name="T17" fmla="*/ 34 h 71"/>
                  <a:gd name="T18" fmla="*/ 58 w 66"/>
                  <a:gd name="T19" fmla="*/ 37 h 71"/>
                  <a:gd name="T20" fmla="*/ 59 w 66"/>
                  <a:gd name="T21" fmla="*/ 53 h 71"/>
                  <a:gd name="T22" fmla="*/ 57 w 66"/>
                  <a:gd name="T23" fmla="*/ 71 h 71"/>
                  <a:gd name="T24" fmla="*/ 47 w 66"/>
                  <a:gd name="T25" fmla="*/ 55 h 71"/>
                  <a:gd name="T26" fmla="*/ 47 w 66"/>
                  <a:gd name="T27" fmla="*/ 62 h 71"/>
                  <a:gd name="T28" fmla="*/ 43 w 66"/>
                  <a:gd name="T29" fmla="*/ 54 h 71"/>
                  <a:gd name="T30" fmla="*/ 37 w 66"/>
                  <a:gd name="T31" fmla="*/ 41 h 71"/>
                  <a:gd name="T32" fmla="*/ 24 w 66"/>
                  <a:gd name="T33" fmla="*/ 30 h 71"/>
                  <a:gd name="T34" fmla="*/ 12 w 66"/>
                  <a:gd name="T35" fmla="*/ 19 h 71"/>
                  <a:gd name="T36" fmla="*/ 17 w 66"/>
                  <a:gd name="T37" fmla="*/ 31 h 71"/>
                  <a:gd name="T38" fmla="*/ 13 w 66"/>
                  <a:gd name="T39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6" h="71">
                    <a:moveTo>
                      <a:pt x="13" y="35"/>
                    </a:moveTo>
                    <a:lnTo>
                      <a:pt x="0" y="1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34" y="5"/>
                    </a:lnTo>
                    <a:lnTo>
                      <a:pt x="46" y="3"/>
                    </a:lnTo>
                    <a:lnTo>
                      <a:pt x="56" y="19"/>
                    </a:lnTo>
                    <a:lnTo>
                      <a:pt x="66" y="34"/>
                    </a:lnTo>
                    <a:lnTo>
                      <a:pt x="58" y="37"/>
                    </a:lnTo>
                    <a:lnTo>
                      <a:pt x="59" y="53"/>
                    </a:lnTo>
                    <a:lnTo>
                      <a:pt x="57" y="71"/>
                    </a:lnTo>
                    <a:lnTo>
                      <a:pt x="47" y="55"/>
                    </a:lnTo>
                    <a:lnTo>
                      <a:pt x="47" y="62"/>
                    </a:lnTo>
                    <a:lnTo>
                      <a:pt x="43" y="54"/>
                    </a:lnTo>
                    <a:lnTo>
                      <a:pt x="37" y="41"/>
                    </a:lnTo>
                    <a:lnTo>
                      <a:pt x="24" y="30"/>
                    </a:lnTo>
                    <a:lnTo>
                      <a:pt x="12" y="19"/>
                    </a:lnTo>
                    <a:lnTo>
                      <a:pt x="17" y="31"/>
                    </a:lnTo>
                    <a:lnTo>
                      <a:pt x="13" y="3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8" name="Freeform 348"/>
              <p:cNvSpPr>
                <a:spLocks noChangeAspect="1"/>
              </p:cNvSpPr>
              <p:nvPr/>
            </p:nvSpPr>
            <p:spPr bwMode="auto">
              <a:xfrm>
                <a:off x="1643" y="2524"/>
                <a:ext cx="0" cy="9"/>
              </a:xfrm>
              <a:custGeom>
                <a:avLst/>
                <a:gdLst>
                  <a:gd name="T0" fmla="*/ 3 w 3"/>
                  <a:gd name="T1" fmla="*/ 7 h 9"/>
                  <a:gd name="T2" fmla="*/ 1 w 3"/>
                  <a:gd name="T3" fmla="*/ 9 h 9"/>
                  <a:gd name="T4" fmla="*/ 0 w 3"/>
                  <a:gd name="T5" fmla="*/ 0 h 9"/>
                  <a:gd name="T6" fmla="*/ 3 w 3"/>
                  <a:gd name="T7" fmla="*/ 0 h 9"/>
                  <a:gd name="T8" fmla="*/ 3 w 3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3" y="7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9" name="Freeform 349"/>
              <p:cNvSpPr>
                <a:spLocks noChangeAspect="1"/>
              </p:cNvSpPr>
              <p:nvPr/>
            </p:nvSpPr>
            <p:spPr bwMode="auto">
              <a:xfrm>
                <a:off x="1055" y="2550"/>
                <a:ext cx="47" cy="30"/>
              </a:xfrm>
              <a:custGeom>
                <a:avLst/>
                <a:gdLst>
                  <a:gd name="T0" fmla="*/ 45 w 46"/>
                  <a:gd name="T1" fmla="*/ 25 h 30"/>
                  <a:gd name="T2" fmla="*/ 41 w 46"/>
                  <a:gd name="T3" fmla="*/ 30 h 30"/>
                  <a:gd name="T4" fmla="*/ 30 w 46"/>
                  <a:gd name="T5" fmla="*/ 28 h 30"/>
                  <a:gd name="T6" fmla="*/ 16 w 46"/>
                  <a:gd name="T7" fmla="*/ 22 h 30"/>
                  <a:gd name="T8" fmla="*/ 0 w 46"/>
                  <a:gd name="T9" fmla="*/ 17 h 30"/>
                  <a:gd name="T10" fmla="*/ 17 w 46"/>
                  <a:gd name="T11" fmla="*/ 0 h 30"/>
                  <a:gd name="T12" fmla="*/ 29 w 46"/>
                  <a:gd name="T13" fmla="*/ 10 h 30"/>
                  <a:gd name="T14" fmla="*/ 46 w 46"/>
                  <a:gd name="T15" fmla="*/ 14 h 30"/>
                  <a:gd name="T16" fmla="*/ 45 w 46"/>
                  <a:gd name="T17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0">
                    <a:moveTo>
                      <a:pt x="45" y="25"/>
                    </a:moveTo>
                    <a:lnTo>
                      <a:pt x="41" y="30"/>
                    </a:lnTo>
                    <a:lnTo>
                      <a:pt x="30" y="28"/>
                    </a:lnTo>
                    <a:lnTo>
                      <a:pt x="16" y="22"/>
                    </a:lnTo>
                    <a:lnTo>
                      <a:pt x="0" y="17"/>
                    </a:lnTo>
                    <a:lnTo>
                      <a:pt x="17" y="0"/>
                    </a:lnTo>
                    <a:lnTo>
                      <a:pt x="29" y="10"/>
                    </a:lnTo>
                    <a:lnTo>
                      <a:pt x="46" y="14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0" name="Freeform 350"/>
              <p:cNvSpPr>
                <a:spLocks noChangeAspect="1"/>
              </p:cNvSpPr>
              <p:nvPr/>
            </p:nvSpPr>
            <p:spPr bwMode="auto">
              <a:xfrm>
                <a:off x="1630" y="2602"/>
                <a:ext cx="0" cy="6"/>
              </a:xfrm>
              <a:custGeom>
                <a:avLst/>
                <a:gdLst>
                  <a:gd name="T0" fmla="*/ 4 w 4"/>
                  <a:gd name="T1" fmla="*/ 3 h 6"/>
                  <a:gd name="T2" fmla="*/ 4 w 4"/>
                  <a:gd name="T3" fmla="*/ 1 h 6"/>
                  <a:gd name="T4" fmla="*/ 4 w 4"/>
                  <a:gd name="T5" fmla="*/ 0 h 6"/>
                  <a:gd name="T6" fmla="*/ 3 w 4"/>
                  <a:gd name="T7" fmla="*/ 0 h 6"/>
                  <a:gd name="T8" fmla="*/ 2 w 4"/>
                  <a:gd name="T9" fmla="*/ 0 h 6"/>
                  <a:gd name="T10" fmla="*/ 2 w 4"/>
                  <a:gd name="T11" fmla="*/ 1 h 6"/>
                  <a:gd name="T12" fmla="*/ 2 w 4"/>
                  <a:gd name="T13" fmla="*/ 3 h 6"/>
                  <a:gd name="T14" fmla="*/ 1 w 4"/>
                  <a:gd name="T15" fmla="*/ 3 h 6"/>
                  <a:gd name="T16" fmla="*/ 1 w 4"/>
                  <a:gd name="T17" fmla="*/ 4 h 6"/>
                  <a:gd name="T18" fmla="*/ 1 w 4"/>
                  <a:gd name="T19" fmla="*/ 5 h 6"/>
                  <a:gd name="T20" fmla="*/ 1 w 4"/>
                  <a:gd name="T21" fmla="*/ 6 h 6"/>
                  <a:gd name="T22" fmla="*/ 0 w 4"/>
                  <a:gd name="T23" fmla="*/ 6 h 6"/>
                  <a:gd name="T24" fmla="*/ 1 w 4"/>
                  <a:gd name="T25" fmla="*/ 6 h 6"/>
                  <a:gd name="T26" fmla="*/ 2 w 4"/>
                  <a:gd name="T27" fmla="*/ 6 h 6"/>
                  <a:gd name="T28" fmla="*/ 2 w 4"/>
                  <a:gd name="T29" fmla="*/ 5 h 6"/>
                  <a:gd name="T30" fmla="*/ 3 w 4"/>
                  <a:gd name="T31" fmla="*/ 5 h 6"/>
                  <a:gd name="T32" fmla="*/ 3 w 4"/>
                  <a:gd name="T33" fmla="*/ 4 h 6"/>
                  <a:gd name="T34" fmla="*/ 4 w 4"/>
                  <a:gd name="T35" fmla="*/ 4 h 6"/>
                  <a:gd name="T36" fmla="*/ 3 w 4"/>
                  <a:gd name="T37" fmla="*/ 4 h 6"/>
                  <a:gd name="T38" fmla="*/ 3 w 4"/>
                  <a:gd name="T39" fmla="*/ 3 h 6"/>
                  <a:gd name="T40" fmla="*/ 4 w 4"/>
                  <a:gd name="T4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1" name="Rectangle 351"/>
              <p:cNvSpPr>
                <a:spLocks noChangeAspect="1" noChangeArrowheads="1"/>
              </p:cNvSpPr>
              <p:nvPr/>
            </p:nvSpPr>
            <p:spPr bwMode="auto">
              <a:xfrm>
                <a:off x="1634" y="2600"/>
                <a:ext cx="1" cy="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2" name="Freeform 352"/>
              <p:cNvSpPr>
                <a:spLocks noChangeAspect="1"/>
              </p:cNvSpPr>
              <p:nvPr/>
            </p:nvSpPr>
            <p:spPr bwMode="auto">
              <a:xfrm>
                <a:off x="584" y="1256"/>
                <a:ext cx="1336" cy="657"/>
              </a:xfrm>
              <a:custGeom>
                <a:avLst/>
                <a:gdLst>
                  <a:gd name="T0" fmla="*/ 1022 w 1329"/>
                  <a:gd name="T1" fmla="*/ 110 h 654"/>
                  <a:gd name="T2" fmla="*/ 1082 w 1329"/>
                  <a:gd name="T3" fmla="*/ 46 h 654"/>
                  <a:gd name="T4" fmla="*/ 974 w 1329"/>
                  <a:gd name="T5" fmla="*/ 73 h 654"/>
                  <a:gd name="T6" fmla="*/ 931 w 1329"/>
                  <a:gd name="T7" fmla="*/ 42 h 654"/>
                  <a:gd name="T8" fmla="*/ 929 w 1329"/>
                  <a:gd name="T9" fmla="*/ 4 h 654"/>
                  <a:gd name="T10" fmla="*/ 914 w 1329"/>
                  <a:gd name="T11" fmla="*/ 50 h 654"/>
                  <a:gd name="T12" fmla="*/ 845 w 1329"/>
                  <a:gd name="T13" fmla="*/ 100 h 654"/>
                  <a:gd name="T14" fmla="*/ 859 w 1329"/>
                  <a:gd name="T15" fmla="*/ 72 h 654"/>
                  <a:gd name="T16" fmla="*/ 808 w 1329"/>
                  <a:gd name="T17" fmla="*/ 83 h 654"/>
                  <a:gd name="T18" fmla="*/ 701 w 1329"/>
                  <a:gd name="T19" fmla="*/ 70 h 654"/>
                  <a:gd name="T20" fmla="*/ 655 w 1329"/>
                  <a:gd name="T21" fmla="*/ 85 h 654"/>
                  <a:gd name="T22" fmla="*/ 564 w 1329"/>
                  <a:gd name="T23" fmla="*/ 61 h 654"/>
                  <a:gd name="T24" fmla="*/ 445 w 1329"/>
                  <a:gd name="T25" fmla="*/ 47 h 654"/>
                  <a:gd name="T26" fmla="*/ 372 w 1329"/>
                  <a:gd name="T27" fmla="*/ 38 h 654"/>
                  <a:gd name="T28" fmla="*/ 161 w 1329"/>
                  <a:gd name="T29" fmla="*/ 92 h 654"/>
                  <a:gd name="T30" fmla="*/ 29 w 1329"/>
                  <a:gd name="T31" fmla="*/ 245 h 654"/>
                  <a:gd name="T32" fmla="*/ 94 w 1329"/>
                  <a:gd name="T33" fmla="*/ 332 h 654"/>
                  <a:gd name="T34" fmla="*/ 61 w 1329"/>
                  <a:gd name="T35" fmla="*/ 361 h 654"/>
                  <a:gd name="T36" fmla="*/ 80 w 1329"/>
                  <a:gd name="T37" fmla="*/ 389 h 654"/>
                  <a:gd name="T38" fmla="*/ 82 w 1329"/>
                  <a:gd name="T39" fmla="*/ 419 h 654"/>
                  <a:gd name="T40" fmla="*/ 49 w 1329"/>
                  <a:gd name="T41" fmla="*/ 439 h 654"/>
                  <a:gd name="T42" fmla="*/ 76 w 1329"/>
                  <a:gd name="T43" fmla="*/ 447 h 654"/>
                  <a:gd name="T44" fmla="*/ 91 w 1329"/>
                  <a:gd name="T45" fmla="*/ 467 h 654"/>
                  <a:gd name="T46" fmla="*/ 97 w 1329"/>
                  <a:gd name="T47" fmla="*/ 483 h 654"/>
                  <a:gd name="T48" fmla="*/ 350 w 1329"/>
                  <a:gd name="T49" fmla="*/ 486 h 654"/>
                  <a:gd name="T50" fmla="*/ 604 w 1329"/>
                  <a:gd name="T51" fmla="*/ 477 h 654"/>
                  <a:gd name="T52" fmla="*/ 751 w 1329"/>
                  <a:gd name="T53" fmla="*/ 532 h 654"/>
                  <a:gd name="T54" fmla="*/ 746 w 1329"/>
                  <a:gd name="T55" fmla="*/ 645 h 654"/>
                  <a:gd name="T56" fmla="*/ 896 w 1329"/>
                  <a:gd name="T57" fmla="*/ 595 h 654"/>
                  <a:gd name="T58" fmla="*/ 1057 w 1329"/>
                  <a:gd name="T59" fmla="*/ 525 h 654"/>
                  <a:gd name="T60" fmla="*/ 1120 w 1329"/>
                  <a:gd name="T61" fmla="*/ 558 h 654"/>
                  <a:gd name="T62" fmla="*/ 1085 w 1329"/>
                  <a:gd name="T63" fmla="*/ 586 h 654"/>
                  <a:gd name="T64" fmla="*/ 1178 w 1329"/>
                  <a:gd name="T65" fmla="*/ 571 h 654"/>
                  <a:gd name="T66" fmla="*/ 1116 w 1329"/>
                  <a:gd name="T67" fmla="*/ 530 h 654"/>
                  <a:gd name="T68" fmla="*/ 1148 w 1329"/>
                  <a:gd name="T69" fmla="*/ 492 h 654"/>
                  <a:gd name="T70" fmla="*/ 1043 w 1329"/>
                  <a:gd name="T71" fmla="*/ 506 h 654"/>
                  <a:gd name="T72" fmla="*/ 1261 w 1329"/>
                  <a:gd name="T73" fmla="*/ 440 h 654"/>
                  <a:gd name="T74" fmla="*/ 1329 w 1329"/>
                  <a:gd name="T75" fmla="*/ 387 h 654"/>
                  <a:gd name="T76" fmla="*/ 1259 w 1329"/>
                  <a:gd name="T77" fmla="*/ 385 h 654"/>
                  <a:gd name="T78" fmla="*/ 1273 w 1329"/>
                  <a:gd name="T79" fmla="*/ 355 h 654"/>
                  <a:gd name="T80" fmla="*/ 1265 w 1329"/>
                  <a:gd name="T81" fmla="*/ 339 h 654"/>
                  <a:gd name="T82" fmla="*/ 1246 w 1329"/>
                  <a:gd name="T83" fmla="*/ 312 h 654"/>
                  <a:gd name="T84" fmla="*/ 1246 w 1329"/>
                  <a:gd name="T85" fmla="*/ 285 h 654"/>
                  <a:gd name="T86" fmla="*/ 1245 w 1329"/>
                  <a:gd name="T87" fmla="*/ 244 h 654"/>
                  <a:gd name="T88" fmla="*/ 1215 w 1329"/>
                  <a:gd name="T89" fmla="*/ 263 h 654"/>
                  <a:gd name="T90" fmla="*/ 1159 w 1329"/>
                  <a:gd name="T91" fmla="*/ 285 h 654"/>
                  <a:gd name="T92" fmla="*/ 1151 w 1329"/>
                  <a:gd name="T93" fmla="*/ 254 h 654"/>
                  <a:gd name="T94" fmla="*/ 1138 w 1329"/>
                  <a:gd name="T95" fmla="*/ 209 h 654"/>
                  <a:gd name="T96" fmla="*/ 1045 w 1329"/>
                  <a:gd name="T97" fmla="*/ 212 h 654"/>
                  <a:gd name="T98" fmla="*/ 995 w 1329"/>
                  <a:gd name="T99" fmla="*/ 332 h 654"/>
                  <a:gd name="T100" fmla="*/ 906 w 1329"/>
                  <a:gd name="T101" fmla="*/ 426 h 654"/>
                  <a:gd name="T102" fmla="*/ 880 w 1329"/>
                  <a:gd name="T103" fmla="*/ 370 h 654"/>
                  <a:gd name="T104" fmla="*/ 773 w 1329"/>
                  <a:gd name="T105" fmla="*/ 303 h 654"/>
                  <a:gd name="T106" fmla="*/ 735 w 1329"/>
                  <a:gd name="T107" fmla="*/ 263 h 654"/>
                  <a:gd name="T108" fmla="*/ 834 w 1329"/>
                  <a:gd name="T109" fmla="*/ 184 h 654"/>
                  <a:gd name="T110" fmla="*/ 883 w 1329"/>
                  <a:gd name="T111" fmla="*/ 159 h 654"/>
                  <a:gd name="T112" fmla="*/ 931 w 1329"/>
                  <a:gd name="T113" fmla="*/ 125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29" h="654">
                    <a:moveTo>
                      <a:pt x="978" y="114"/>
                    </a:moveTo>
                    <a:lnTo>
                      <a:pt x="971" y="107"/>
                    </a:lnTo>
                    <a:lnTo>
                      <a:pt x="992" y="109"/>
                    </a:lnTo>
                    <a:lnTo>
                      <a:pt x="1003" y="114"/>
                    </a:lnTo>
                    <a:lnTo>
                      <a:pt x="1011" y="112"/>
                    </a:lnTo>
                    <a:lnTo>
                      <a:pt x="1005" y="100"/>
                    </a:lnTo>
                    <a:lnTo>
                      <a:pt x="1012" y="102"/>
                    </a:lnTo>
                    <a:lnTo>
                      <a:pt x="1016" y="104"/>
                    </a:lnTo>
                    <a:lnTo>
                      <a:pt x="1022" y="110"/>
                    </a:lnTo>
                    <a:lnTo>
                      <a:pt x="1059" y="96"/>
                    </a:lnTo>
                    <a:lnTo>
                      <a:pt x="1067" y="85"/>
                    </a:lnTo>
                    <a:lnTo>
                      <a:pt x="1065" y="75"/>
                    </a:lnTo>
                    <a:lnTo>
                      <a:pt x="1066" y="69"/>
                    </a:lnTo>
                    <a:lnTo>
                      <a:pt x="1086" y="62"/>
                    </a:lnTo>
                    <a:lnTo>
                      <a:pt x="1075" y="61"/>
                    </a:lnTo>
                    <a:lnTo>
                      <a:pt x="1089" y="53"/>
                    </a:lnTo>
                    <a:lnTo>
                      <a:pt x="1065" y="47"/>
                    </a:lnTo>
                    <a:lnTo>
                      <a:pt x="1082" y="46"/>
                    </a:lnTo>
                    <a:lnTo>
                      <a:pt x="1036" y="43"/>
                    </a:lnTo>
                    <a:lnTo>
                      <a:pt x="1032" y="55"/>
                    </a:lnTo>
                    <a:lnTo>
                      <a:pt x="1034" y="59"/>
                    </a:lnTo>
                    <a:lnTo>
                      <a:pt x="1032" y="63"/>
                    </a:lnTo>
                    <a:lnTo>
                      <a:pt x="1019" y="63"/>
                    </a:lnTo>
                    <a:lnTo>
                      <a:pt x="984" y="91"/>
                    </a:lnTo>
                    <a:lnTo>
                      <a:pt x="972" y="93"/>
                    </a:lnTo>
                    <a:lnTo>
                      <a:pt x="969" y="77"/>
                    </a:lnTo>
                    <a:lnTo>
                      <a:pt x="974" y="73"/>
                    </a:lnTo>
                    <a:lnTo>
                      <a:pt x="984" y="60"/>
                    </a:lnTo>
                    <a:lnTo>
                      <a:pt x="971" y="53"/>
                    </a:lnTo>
                    <a:lnTo>
                      <a:pt x="943" y="73"/>
                    </a:lnTo>
                    <a:lnTo>
                      <a:pt x="950" y="57"/>
                    </a:lnTo>
                    <a:lnTo>
                      <a:pt x="945" y="52"/>
                    </a:lnTo>
                    <a:lnTo>
                      <a:pt x="960" y="49"/>
                    </a:lnTo>
                    <a:lnTo>
                      <a:pt x="950" y="46"/>
                    </a:lnTo>
                    <a:lnTo>
                      <a:pt x="934" y="45"/>
                    </a:lnTo>
                    <a:lnTo>
                      <a:pt x="931" y="42"/>
                    </a:lnTo>
                    <a:lnTo>
                      <a:pt x="945" y="37"/>
                    </a:lnTo>
                    <a:lnTo>
                      <a:pt x="943" y="34"/>
                    </a:lnTo>
                    <a:lnTo>
                      <a:pt x="952" y="35"/>
                    </a:lnTo>
                    <a:lnTo>
                      <a:pt x="947" y="21"/>
                    </a:lnTo>
                    <a:lnTo>
                      <a:pt x="951" y="10"/>
                    </a:lnTo>
                    <a:lnTo>
                      <a:pt x="943" y="4"/>
                    </a:lnTo>
                    <a:lnTo>
                      <a:pt x="937" y="4"/>
                    </a:lnTo>
                    <a:lnTo>
                      <a:pt x="941" y="0"/>
                    </a:lnTo>
                    <a:lnTo>
                      <a:pt x="929" y="4"/>
                    </a:lnTo>
                    <a:lnTo>
                      <a:pt x="937" y="4"/>
                    </a:lnTo>
                    <a:lnTo>
                      <a:pt x="914" y="8"/>
                    </a:lnTo>
                    <a:lnTo>
                      <a:pt x="917" y="13"/>
                    </a:lnTo>
                    <a:lnTo>
                      <a:pt x="901" y="14"/>
                    </a:lnTo>
                    <a:lnTo>
                      <a:pt x="894" y="26"/>
                    </a:lnTo>
                    <a:lnTo>
                      <a:pt x="897" y="28"/>
                    </a:lnTo>
                    <a:lnTo>
                      <a:pt x="886" y="30"/>
                    </a:lnTo>
                    <a:lnTo>
                      <a:pt x="880" y="40"/>
                    </a:lnTo>
                    <a:lnTo>
                      <a:pt x="914" y="50"/>
                    </a:lnTo>
                    <a:lnTo>
                      <a:pt x="905" y="53"/>
                    </a:lnTo>
                    <a:lnTo>
                      <a:pt x="906" y="51"/>
                    </a:lnTo>
                    <a:lnTo>
                      <a:pt x="897" y="56"/>
                    </a:lnTo>
                    <a:lnTo>
                      <a:pt x="889" y="63"/>
                    </a:lnTo>
                    <a:lnTo>
                      <a:pt x="904" y="59"/>
                    </a:lnTo>
                    <a:lnTo>
                      <a:pt x="896" y="66"/>
                    </a:lnTo>
                    <a:lnTo>
                      <a:pt x="866" y="77"/>
                    </a:lnTo>
                    <a:lnTo>
                      <a:pt x="853" y="91"/>
                    </a:lnTo>
                    <a:lnTo>
                      <a:pt x="845" y="100"/>
                    </a:lnTo>
                    <a:lnTo>
                      <a:pt x="835" y="100"/>
                    </a:lnTo>
                    <a:lnTo>
                      <a:pt x="835" y="103"/>
                    </a:lnTo>
                    <a:lnTo>
                      <a:pt x="834" y="99"/>
                    </a:lnTo>
                    <a:lnTo>
                      <a:pt x="836" y="99"/>
                    </a:lnTo>
                    <a:lnTo>
                      <a:pt x="847" y="96"/>
                    </a:lnTo>
                    <a:lnTo>
                      <a:pt x="842" y="94"/>
                    </a:lnTo>
                    <a:lnTo>
                      <a:pt x="847" y="90"/>
                    </a:lnTo>
                    <a:lnTo>
                      <a:pt x="838" y="92"/>
                    </a:lnTo>
                    <a:lnTo>
                      <a:pt x="859" y="72"/>
                    </a:lnTo>
                    <a:lnTo>
                      <a:pt x="846" y="75"/>
                    </a:lnTo>
                    <a:lnTo>
                      <a:pt x="848" y="73"/>
                    </a:lnTo>
                    <a:lnTo>
                      <a:pt x="832" y="70"/>
                    </a:lnTo>
                    <a:lnTo>
                      <a:pt x="819" y="73"/>
                    </a:lnTo>
                    <a:lnTo>
                      <a:pt x="822" y="80"/>
                    </a:lnTo>
                    <a:lnTo>
                      <a:pt x="833" y="82"/>
                    </a:lnTo>
                    <a:lnTo>
                      <a:pt x="818" y="83"/>
                    </a:lnTo>
                    <a:lnTo>
                      <a:pt x="813" y="77"/>
                    </a:lnTo>
                    <a:lnTo>
                      <a:pt x="808" y="83"/>
                    </a:lnTo>
                    <a:lnTo>
                      <a:pt x="778" y="82"/>
                    </a:lnTo>
                    <a:lnTo>
                      <a:pt x="747" y="82"/>
                    </a:lnTo>
                    <a:lnTo>
                      <a:pt x="739" y="77"/>
                    </a:lnTo>
                    <a:lnTo>
                      <a:pt x="726" y="75"/>
                    </a:lnTo>
                    <a:lnTo>
                      <a:pt x="721" y="68"/>
                    </a:lnTo>
                    <a:lnTo>
                      <a:pt x="716" y="59"/>
                    </a:lnTo>
                    <a:lnTo>
                      <a:pt x="668" y="71"/>
                    </a:lnTo>
                    <a:lnTo>
                      <a:pt x="677" y="74"/>
                    </a:lnTo>
                    <a:lnTo>
                      <a:pt x="701" y="70"/>
                    </a:lnTo>
                    <a:lnTo>
                      <a:pt x="716" y="67"/>
                    </a:lnTo>
                    <a:lnTo>
                      <a:pt x="687" y="77"/>
                    </a:lnTo>
                    <a:lnTo>
                      <a:pt x="674" y="79"/>
                    </a:lnTo>
                    <a:lnTo>
                      <a:pt x="664" y="102"/>
                    </a:lnTo>
                    <a:lnTo>
                      <a:pt x="659" y="98"/>
                    </a:lnTo>
                    <a:lnTo>
                      <a:pt x="654" y="111"/>
                    </a:lnTo>
                    <a:lnTo>
                      <a:pt x="648" y="95"/>
                    </a:lnTo>
                    <a:lnTo>
                      <a:pt x="659" y="95"/>
                    </a:lnTo>
                    <a:lnTo>
                      <a:pt x="655" y="85"/>
                    </a:lnTo>
                    <a:lnTo>
                      <a:pt x="648" y="90"/>
                    </a:lnTo>
                    <a:lnTo>
                      <a:pt x="648" y="82"/>
                    </a:lnTo>
                    <a:lnTo>
                      <a:pt x="637" y="79"/>
                    </a:lnTo>
                    <a:lnTo>
                      <a:pt x="579" y="84"/>
                    </a:lnTo>
                    <a:lnTo>
                      <a:pt x="558" y="79"/>
                    </a:lnTo>
                    <a:lnTo>
                      <a:pt x="581" y="72"/>
                    </a:lnTo>
                    <a:lnTo>
                      <a:pt x="589" y="70"/>
                    </a:lnTo>
                    <a:lnTo>
                      <a:pt x="573" y="58"/>
                    </a:lnTo>
                    <a:lnTo>
                      <a:pt x="564" y="61"/>
                    </a:lnTo>
                    <a:lnTo>
                      <a:pt x="524" y="51"/>
                    </a:lnTo>
                    <a:lnTo>
                      <a:pt x="486" y="41"/>
                    </a:lnTo>
                    <a:lnTo>
                      <a:pt x="465" y="50"/>
                    </a:lnTo>
                    <a:lnTo>
                      <a:pt x="456" y="49"/>
                    </a:lnTo>
                    <a:lnTo>
                      <a:pt x="463" y="43"/>
                    </a:lnTo>
                    <a:lnTo>
                      <a:pt x="467" y="35"/>
                    </a:lnTo>
                    <a:lnTo>
                      <a:pt x="462" y="39"/>
                    </a:lnTo>
                    <a:lnTo>
                      <a:pt x="455" y="43"/>
                    </a:lnTo>
                    <a:lnTo>
                      <a:pt x="445" y="47"/>
                    </a:lnTo>
                    <a:lnTo>
                      <a:pt x="439" y="51"/>
                    </a:lnTo>
                    <a:lnTo>
                      <a:pt x="431" y="38"/>
                    </a:lnTo>
                    <a:lnTo>
                      <a:pt x="426" y="28"/>
                    </a:lnTo>
                    <a:lnTo>
                      <a:pt x="427" y="34"/>
                    </a:lnTo>
                    <a:lnTo>
                      <a:pt x="395" y="43"/>
                    </a:lnTo>
                    <a:lnTo>
                      <a:pt x="396" y="40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372" y="38"/>
                    </a:lnTo>
                    <a:lnTo>
                      <a:pt x="334" y="48"/>
                    </a:lnTo>
                    <a:lnTo>
                      <a:pt x="295" y="58"/>
                    </a:lnTo>
                    <a:lnTo>
                      <a:pt x="291" y="63"/>
                    </a:lnTo>
                    <a:lnTo>
                      <a:pt x="278" y="61"/>
                    </a:lnTo>
                    <a:lnTo>
                      <a:pt x="276" y="64"/>
                    </a:lnTo>
                    <a:lnTo>
                      <a:pt x="246" y="55"/>
                    </a:lnTo>
                    <a:lnTo>
                      <a:pt x="215" y="45"/>
                    </a:lnTo>
                    <a:lnTo>
                      <a:pt x="188" y="69"/>
                    </a:lnTo>
                    <a:lnTo>
                      <a:pt x="161" y="92"/>
                    </a:lnTo>
                    <a:lnTo>
                      <a:pt x="132" y="115"/>
                    </a:lnTo>
                    <a:lnTo>
                      <a:pt x="105" y="138"/>
                    </a:lnTo>
                    <a:lnTo>
                      <a:pt x="78" y="163"/>
                    </a:lnTo>
                    <a:lnTo>
                      <a:pt x="52" y="188"/>
                    </a:lnTo>
                    <a:lnTo>
                      <a:pt x="26" y="212"/>
                    </a:lnTo>
                    <a:lnTo>
                      <a:pt x="0" y="237"/>
                    </a:lnTo>
                    <a:lnTo>
                      <a:pt x="32" y="236"/>
                    </a:lnTo>
                    <a:lnTo>
                      <a:pt x="25" y="241"/>
                    </a:lnTo>
                    <a:lnTo>
                      <a:pt x="29" y="245"/>
                    </a:lnTo>
                    <a:lnTo>
                      <a:pt x="28" y="266"/>
                    </a:lnTo>
                    <a:lnTo>
                      <a:pt x="43" y="261"/>
                    </a:lnTo>
                    <a:lnTo>
                      <a:pt x="57" y="254"/>
                    </a:lnTo>
                    <a:lnTo>
                      <a:pt x="80" y="248"/>
                    </a:lnTo>
                    <a:lnTo>
                      <a:pt x="85" y="271"/>
                    </a:lnTo>
                    <a:lnTo>
                      <a:pt x="81" y="291"/>
                    </a:lnTo>
                    <a:lnTo>
                      <a:pt x="77" y="311"/>
                    </a:lnTo>
                    <a:lnTo>
                      <a:pt x="85" y="322"/>
                    </a:lnTo>
                    <a:lnTo>
                      <a:pt x="94" y="332"/>
                    </a:lnTo>
                    <a:lnTo>
                      <a:pt x="75" y="351"/>
                    </a:lnTo>
                    <a:lnTo>
                      <a:pt x="92" y="338"/>
                    </a:lnTo>
                    <a:lnTo>
                      <a:pt x="92" y="341"/>
                    </a:lnTo>
                    <a:lnTo>
                      <a:pt x="76" y="351"/>
                    </a:lnTo>
                    <a:lnTo>
                      <a:pt x="78" y="351"/>
                    </a:lnTo>
                    <a:lnTo>
                      <a:pt x="70" y="360"/>
                    </a:lnTo>
                    <a:lnTo>
                      <a:pt x="64" y="359"/>
                    </a:lnTo>
                    <a:lnTo>
                      <a:pt x="64" y="367"/>
                    </a:lnTo>
                    <a:lnTo>
                      <a:pt x="61" y="361"/>
                    </a:lnTo>
                    <a:lnTo>
                      <a:pt x="59" y="370"/>
                    </a:lnTo>
                    <a:lnTo>
                      <a:pt x="69" y="370"/>
                    </a:lnTo>
                    <a:lnTo>
                      <a:pt x="63" y="370"/>
                    </a:lnTo>
                    <a:lnTo>
                      <a:pt x="62" y="375"/>
                    </a:lnTo>
                    <a:lnTo>
                      <a:pt x="59" y="372"/>
                    </a:lnTo>
                    <a:lnTo>
                      <a:pt x="61" y="388"/>
                    </a:lnTo>
                    <a:lnTo>
                      <a:pt x="83" y="373"/>
                    </a:lnTo>
                    <a:lnTo>
                      <a:pt x="74" y="387"/>
                    </a:lnTo>
                    <a:lnTo>
                      <a:pt x="80" y="389"/>
                    </a:lnTo>
                    <a:lnTo>
                      <a:pt x="70" y="386"/>
                    </a:lnTo>
                    <a:lnTo>
                      <a:pt x="68" y="401"/>
                    </a:lnTo>
                    <a:lnTo>
                      <a:pt x="72" y="399"/>
                    </a:lnTo>
                    <a:lnTo>
                      <a:pt x="58" y="412"/>
                    </a:lnTo>
                    <a:lnTo>
                      <a:pt x="65" y="408"/>
                    </a:lnTo>
                    <a:lnTo>
                      <a:pt x="64" y="414"/>
                    </a:lnTo>
                    <a:lnTo>
                      <a:pt x="91" y="400"/>
                    </a:lnTo>
                    <a:lnTo>
                      <a:pt x="82" y="411"/>
                    </a:lnTo>
                    <a:lnTo>
                      <a:pt x="82" y="419"/>
                    </a:lnTo>
                    <a:lnTo>
                      <a:pt x="78" y="411"/>
                    </a:lnTo>
                    <a:lnTo>
                      <a:pt x="57" y="423"/>
                    </a:lnTo>
                    <a:lnTo>
                      <a:pt x="59" y="429"/>
                    </a:lnTo>
                    <a:lnTo>
                      <a:pt x="64" y="424"/>
                    </a:lnTo>
                    <a:lnTo>
                      <a:pt x="76" y="426"/>
                    </a:lnTo>
                    <a:lnTo>
                      <a:pt x="57" y="431"/>
                    </a:lnTo>
                    <a:lnTo>
                      <a:pt x="51" y="433"/>
                    </a:lnTo>
                    <a:lnTo>
                      <a:pt x="60" y="434"/>
                    </a:lnTo>
                    <a:lnTo>
                      <a:pt x="49" y="439"/>
                    </a:lnTo>
                    <a:lnTo>
                      <a:pt x="62" y="444"/>
                    </a:lnTo>
                    <a:lnTo>
                      <a:pt x="68" y="441"/>
                    </a:lnTo>
                    <a:lnTo>
                      <a:pt x="72" y="443"/>
                    </a:lnTo>
                    <a:lnTo>
                      <a:pt x="64" y="445"/>
                    </a:lnTo>
                    <a:lnTo>
                      <a:pt x="73" y="445"/>
                    </a:lnTo>
                    <a:lnTo>
                      <a:pt x="68" y="449"/>
                    </a:lnTo>
                    <a:lnTo>
                      <a:pt x="83" y="443"/>
                    </a:lnTo>
                    <a:lnTo>
                      <a:pt x="85" y="440"/>
                    </a:lnTo>
                    <a:lnTo>
                      <a:pt x="76" y="447"/>
                    </a:lnTo>
                    <a:lnTo>
                      <a:pt x="69" y="449"/>
                    </a:lnTo>
                    <a:lnTo>
                      <a:pt x="66" y="453"/>
                    </a:lnTo>
                    <a:lnTo>
                      <a:pt x="80" y="449"/>
                    </a:lnTo>
                    <a:lnTo>
                      <a:pt x="80" y="453"/>
                    </a:lnTo>
                    <a:lnTo>
                      <a:pt x="93" y="445"/>
                    </a:lnTo>
                    <a:lnTo>
                      <a:pt x="85" y="456"/>
                    </a:lnTo>
                    <a:lnTo>
                      <a:pt x="97" y="452"/>
                    </a:lnTo>
                    <a:lnTo>
                      <a:pt x="82" y="462"/>
                    </a:lnTo>
                    <a:lnTo>
                      <a:pt x="91" y="467"/>
                    </a:lnTo>
                    <a:lnTo>
                      <a:pt x="99" y="458"/>
                    </a:lnTo>
                    <a:lnTo>
                      <a:pt x="94" y="472"/>
                    </a:lnTo>
                    <a:lnTo>
                      <a:pt x="97" y="472"/>
                    </a:lnTo>
                    <a:lnTo>
                      <a:pt x="88" y="472"/>
                    </a:lnTo>
                    <a:lnTo>
                      <a:pt x="97" y="474"/>
                    </a:lnTo>
                    <a:lnTo>
                      <a:pt x="105" y="472"/>
                    </a:lnTo>
                    <a:lnTo>
                      <a:pt x="98" y="478"/>
                    </a:lnTo>
                    <a:lnTo>
                      <a:pt x="104" y="479"/>
                    </a:lnTo>
                    <a:lnTo>
                      <a:pt x="97" y="483"/>
                    </a:lnTo>
                    <a:lnTo>
                      <a:pt x="103" y="486"/>
                    </a:lnTo>
                    <a:lnTo>
                      <a:pt x="133" y="486"/>
                    </a:lnTo>
                    <a:lnTo>
                      <a:pt x="165" y="486"/>
                    </a:lnTo>
                    <a:lnTo>
                      <a:pt x="196" y="486"/>
                    </a:lnTo>
                    <a:lnTo>
                      <a:pt x="226" y="486"/>
                    </a:lnTo>
                    <a:lnTo>
                      <a:pt x="257" y="486"/>
                    </a:lnTo>
                    <a:lnTo>
                      <a:pt x="288" y="486"/>
                    </a:lnTo>
                    <a:lnTo>
                      <a:pt x="318" y="486"/>
                    </a:lnTo>
                    <a:lnTo>
                      <a:pt x="350" y="486"/>
                    </a:lnTo>
                    <a:lnTo>
                      <a:pt x="381" y="486"/>
                    </a:lnTo>
                    <a:lnTo>
                      <a:pt x="411" y="486"/>
                    </a:lnTo>
                    <a:lnTo>
                      <a:pt x="442" y="486"/>
                    </a:lnTo>
                    <a:lnTo>
                      <a:pt x="473" y="486"/>
                    </a:lnTo>
                    <a:lnTo>
                      <a:pt x="503" y="486"/>
                    </a:lnTo>
                    <a:lnTo>
                      <a:pt x="535" y="486"/>
                    </a:lnTo>
                    <a:lnTo>
                      <a:pt x="566" y="486"/>
                    </a:lnTo>
                    <a:lnTo>
                      <a:pt x="596" y="486"/>
                    </a:lnTo>
                    <a:lnTo>
                      <a:pt x="604" y="477"/>
                    </a:lnTo>
                    <a:lnTo>
                      <a:pt x="602" y="490"/>
                    </a:lnTo>
                    <a:lnTo>
                      <a:pt x="623" y="495"/>
                    </a:lnTo>
                    <a:lnTo>
                      <a:pt x="649" y="506"/>
                    </a:lnTo>
                    <a:lnTo>
                      <a:pt x="664" y="504"/>
                    </a:lnTo>
                    <a:lnTo>
                      <a:pt x="680" y="509"/>
                    </a:lnTo>
                    <a:lnTo>
                      <a:pt x="704" y="503"/>
                    </a:lnTo>
                    <a:lnTo>
                      <a:pt x="719" y="513"/>
                    </a:lnTo>
                    <a:lnTo>
                      <a:pt x="734" y="522"/>
                    </a:lnTo>
                    <a:lnTo>
                      <a:pt x="751" y="532"/>
                    </a:lnTo>
                    <a:lnTo>
                      <a:pt x="766" y="543"/>
                    </a:lnTo>
                    <a:lnTo>
                      <a:pt x="767" y="552"/>
                    </a:lnTo>
                    <a:lnTo>
                      <a:pt x="774" y="551"/>
                    </a:lnTo>
                    <a:lnTo>
                      <a:pt x="772" y="558"/>
                    </a:lnTo>
                    <a:lnTo>
                      <a:pt x="787" y="569"/>
                    </a:lnTo>
                    <a:lnTo>
                      <a:pt x="782" y="590"/>
                    </a:lnTo>
                    <a:lnTo>
                      <a:pt x="779" y="610"/>
                    </a:lnTo>
                    <a:lnTo>
                      <a:pt x="768" y="623"/>
                    </a:lnTo>
                    <a:lnTo>
                      <a:pt x="746" y="645"/>
                    </a:lnTo>
                    <a:lnTo>
                      <a:pt x="752" y="654"/>
                    </a:lnTo>
                    <a:lnTo>
                      <a:pt x="772" y="647"/>
                    </a:lnTo>
                    <a:lnTo>
                      <a:pt x="791" y="641"/>
                    </a:lnTo>
                    <a:lnTo>
                      <a:pt x="811" y="634"/>
                    </a:lnTo>
                    <a:lnTo>
                      <a:pt x="831" y="627"/>
                    </a:lnTo>
                    <a:lnTo>
                      <a:pt x="832" y="613"/>
                    </a:lnTo>
                    <a:lnTo>
                      <a:pt x="855" y="611"/>
                    </a:lnTo>
                    <a:lnTo>
                      <a:pt x="878" y="609"/>
                    </a:lnTo>
                    <a:lnTo>
                      <a:pt x="896" y="595"/>
                    </a:lnTo>
                    <a:lnTo>
                      <a:pt x="915" y="581"/>
                    </a:lnTo>
                    <a:lnTo>
                      <a:pt x="950" y="579"/>
                    </a:lnTo>
                    <a:lnTo>
                      <a:pt x="986" y="577"/>
                    </a:lnTo>
                    <a:lnTo>
                      <a:pt x="998" y="569"/>
                    </a:lnTo>
                    <a:lnTo>
                      <a:pt x="1016" y="554"/>
                    </a:lnTo>
                    <a:lnTo>
                      <a:pt x="1031" y="538"/>
                    </a:lnTo>
                    <a:lnTo>
                      <a:pt x="1047" y="521"/>
                    </a:lnTo>
                    <a:lnTo>
                      <a:pt x="1049" y="526"/>
                    </a:lnTo>
                    <a:lnTo>
                      <a:pt x="1057" y="525"/>
                    </a:lnTo>
                    <a:lnTo>
                      <a:pt x="1069" y="530"/>
                    </a:lnTo>
                    <a:lnTo>
                      <a:pt x="1061" y="558"/>
                    </a:lnTo>
                    <a:lnTo>
                      <a:pt x="1066" y="573"/>
                    </a:lnTo>
                    <a:lnTo>
                      <a:pt x="1070" y="575"/>
                    </a:lnTo>
                    <a:lnTo>
                      <a:pt x="1088" y="569"/>
                    </a:lnTo>
                    <a:lnTo>
                      <a:pt x="1087" y="570"/>
                    </a:lnTo>
                    <a:lnTo>
                      <a:pt x="1113" y="562"/>
                    </a:lnTo>
                    <a:lnTo>
                      <a:pt x="1118" y="552"/>
                    </a:lnTo>
                    <a:lnTo>
                      <a:pt x="1120" y="558"/>
                    </a:lnTo>
                    <a:lnTo>
                      <a:pt x="1123" y="558"/>
                    </a:lnTo>
                    <a:lnTo>
                      <a:pt x="1110" y="568"/>
                    </a:lnTo>
                    <a:lnTo>
                      <a:pt x="1137" y="569"/>
                    </a:lnTo>
                    <a:lnTo>
                      <a:pt x="1121" y="574"/>
                    </a:lnTo>
                    <a:lnTo>
                      <a:pt x="1120" y="570"/>
                    </a:lnTo>
                    <a:lnTo>
                      <a:pt x="1091" y="584"/>
                    </a:lnTo>
                    <a:lnTo>
                      <a:pt x="1096" y="582"/>
                    </a:lnTo>
                    <a:lnTo>
                      <a:pt x="1079" y="591"/>
                    </a:lnTo>
                    <a:lnTo>
                      <a:pt x="1085" y="586"/>
                    </a:lnTo>
                    <a:lnTo>
                      <a:pt x="1076" y="598"/>
                    </a:lnTo>
                    <a:lnTo>
                      <a:pt x="1081" y="610"/>
                    </a:lnTo>
                    <a:lnTo>
                      <a:pt x="1093" y="606"/>
                    </a:lnTo>
                    <a:lnTo>
                      <a:pt x="1120" y="585"/>
                    </a:lnTo>
                    <a:lnTo>
                      <a:pt x="1123" y="589"/>
                    </a:lnTo>
                    <a:lnTo>
                      <a:pt x="1128" y="584"/>
                    </a:lnTo>
                    <a:lnTo>
                      <a:pt x="1131" y="586"/>
                    </a:lnTo>
                    <a:lnTo>
                      <a:pt x="1155" y="579"/>
                    </a:lnTo>
                    <a:lnTo>
                      <a:pt x="1178" y="571"/>
                    </a:lnTo>
                    <a:lnTo>
                      <a:pt x="1172" y="569"/>
                    </a:lnTo>
                    <a:lnTo>
                      <a:pt x="1177" y="567"/>
                    </a:lnTo>
                    <a:lnTo>
                      <a:pt x="1168" y="557"/>
                    </a:lnTo>
                    <a:lnTo>
                      <a:pt x="1160" y="561"/>
                    </a:lnTo>
                    <a:lnTo>
                      <a:pt x="1145" y="559"/>
                    </a:lnTo>
                    <a:lnTo>
                      <a:pt x="1133" y="553"/>
                    </a:lnTo>
                    <a:lnTo>
                      <a:pt x="1123" y="549"/>
                    </a:lnTo>
                    <a:lnTo>
                      <a:pt x="1123" y="532"/>
                    </a:lnTo>
                    <a:lnTo>
                      <a:pt x="1116" y="530"/>
                    </a:lnTo>
                    <a:lnTo>
                      <a:pt x="1130" y="516"/>
                    </a:lnTo>
                    <a:lnTo>
                      <a:pt x="1114" y="516"/>
                    </a:lnTo>
                    <a:lnTo>
                      <a:pt x="1113" y="511"/>
                    </a:lnTo>
                    <a:lnTo>
                      <a:pt x="1096" y="509"/>
                    </a:lnTo>
                    <a:lnTo>
                      <a:pt x="1100" y="508"/>
                    </a:lnTo>
                    <a:lnTo>
                      <a:pt x="1119" y="508"/>
                    </a:lnTo>
                    <a:lnTo>
                      <a:pt x="1143" y="499"/>
                    </a:lnTo>
                    <a:lnTo>
                      <a:pt x="1144" y="492"/>
                    </a:lnTo>
                    <a:lnTo>
                      <a:pt x="1148" y="492"/>
                    </a:lnTo>
                    <a:lnTo>
                      <a:pt x="1147" y="487"/>
                    </a:lnTo>
                    <a:lnTo>
                      <a:pt x="1126" y="479"/>
                    </a:lnTo>
                    <a:lnTo>
                      <a:pt x="1100" y="487"/>
                    </a:lnTo>
                    <a:lnTo>
                      <a:pt x="1075" y="494"/>
                    </a:lnTo>
                    <a:lnTo>
                      <a:pt x="1055" y="507"/>
                    </a:lnTo>
                    <a:lnTo>
                      <a:pt x="1035" y="519"/>
                    </a:lnTo>
                    <a:lnTo>
                      <a:pt x="1007" y="535"/>
                    </a:lnTo>
                    <a:lnTo>
                      <a:pt x="1026" y="520"/>
                    </a:lnTo>
                    <a:lnTo>
                      <a:pt x="1043" y="506"/>
                    </a:lnTo>
                    <a:lnTo>
                      <a:pt x="1023" y="498"/>
                    </a:lnTo>
                    <a:lnTo>
                      <a:pt x="1042" y="505"/>
                    </a:lnTo>
                    <a:lnTo>
                      <a:pt x="1068" y="487"/>
                    </a:lnTo>
                    <a:lnTo>
                      <a:pt x="1096" y="478"/>
                    </a:lnTo>
                    <a:lnTo>
                      <a:pt x="1115" y="460"/>
                    </a:lnTo>
                    <a:lnTo>
                      <a:pt x="1155" y="458"/>
                    </a:lnTo>
                    <a:lnTo>
                      <a:pt x="1194" y="458"/>
                    </a:lnTo>
                    <a:lnTo>
                      <a:pt x="1228" y="457"/>
                    </a:lnTo>
                    <a:lnTo>
                      <a:pt x="1261" y="440"/>
                    </a:lnTo>
                    <a:lnTo>
                      <a:pt x="1292" y="432"/>
                    </a:lnTo>
                    <a:lnTo>
                      <a:pt x="1326" y="413"/>
                    </a:lnTo>
                    <a:lnTo>
                      <a:pt x="1317" y="409"/>
                    </a:lnTo>
                    <a:lnTo>
                      <a:pt x="1326" y="408"/>
                    </a:lnTo>
                    <a:lnTo>
                      <a:pt x="1314" y="405"/>
                    </a:lnTo>
                    <a:lnTo>
                      <a:pt x="1323" y="403"/>
                    </a:lnTo>
                    <a:lnTo>
                      <a:pt x="1323" y="401"/>
                    </a:lnTo>
                    <a:lnTo>
                      <a:pt x="1327" y="393"/>
                    </a:lnTo>
                    <a:lnTo>
                      <a:pt x="1329" y="387"/>
                    </a:lnTo>
                    <a:lnTo>
                      <a:pt x="1317" y="381"/>
                    </a:lnTo>
                    <a:lnTo>
                      <a:pt x="1319" y="380"/>
                    </a:lnTo>
                    <a:lnTo>
                      <a:pt x="1307" y="383"/>
                    </a:lnTo>
                    <a:lnTo>
                      <a:pt x="1309" y="370"/>
                    </a:lnTo>
                    <a:lnTo>
                      <a:pt x="1293" y="372"/>
                    </a:lnTo>
                    <a:lnTo>
                      <a:pt x="1303" y="372"/>
                    </a:lnTo>
                    <a:lnTo>
                      <a:pt x="1273" y="381"/>
                    </a:lnTo>
                    <a:lnTo>
                      <a:pt x="1251" y="389"/>
                    </a:lnTo>
                    <a:lnTo>
                      <a:pt x="1259" y="385"/>
                    </a:lnTo>
                    <a:lnTo>
                      <a:pt x="1250" y="380"/>
                    </a:lnTo>
                    <a:lnTo>
                      <a:pt x="1261" y="380"/>
                    </a:lnTo>
                    <a:lnTo>
                      <a:pt x="1294" y="369"/>
                    </a:lnTo>
                    <a:lnTo>
                      <a:pt x="1272" y="372"/>
                    </a:lnTo>
                    <a:lnTo>
                      <a:pt x="1312" y="361"/>
                    </a:lnTo>
                    <a:lnTo>
                      <a:pt x="1288" y="351"/>
                    </a:lnTo>
                    <a:lnTo>
                      <a:pt x="1282" y="353"/>
                    </a:lnTo>
                    <a:lnTo>
                      <a:pt x="1287" y="347"/>
                    </a:lnTo>
                    <a:lnTo>
                      <a:pt x="1273" y="355"/>
                    </a:lnTo>
                    <a:lnTo>
                      <a:pt x="1280" y="349"/>
                    </a:lnTo>
                    <a:lnTo>
                      <a:pt x="1277" y="347"/>
                    </a:lnTo>
                    <a:lnTo>
                      <a:pt x="1269" y="349"/>
                    </a:lnTo>
                    <a:lnTo>
                      <a:pt x="1271" y="346"/>
                    </a:lnTo>
                    <a:lnTo>
                      <a:pt x="1261" y="350"/>
                    </a:lnTo>
                    <a:lnTo>
                      <a:pt x="1265" y="347"/>
                    </a:lnTo>
                    <a:lnTo>
                      <a:pt x="1269" y="343"/>
                    </a:lnTo>
                    <a:lnTo>
                      <a:pt x="1271" y="334"/>
                    </a:lnTo>
                    <a:lnTo>
                      <a:pt x="1265" y="339"/>
                    </a:lnTo>
                    <a:lnTo>
                      <a:pt x="1265" y="336"/>
                    </a:lnTo>
                    <a:lnTo>
                      <a:pt x="1258" y="327"/>
                    </a:lnTo>
                    <a:lnTo>
                      <a:pt x="1248" y="324"/>
                    </a:lnTo>
                    <a:lnTo>
                      <a:pt x="1257" y="324"/>
                    </a:lnTo>
                    <a:lnTo>
                      <a:pt x="1250" y="319"/>
                    </a:lnTo>
                    <a:lnTo>
                      <a:pt x="1255" y="317"/>
                    </a:lnTo>
                    <a:lnTo>
                      <a:pt x="1249" y="316"/>
                    </a:lnTo>
                    <a:lnTo>
                      <a:pt x="1253" y="316"/>
                    </a:lnTo>
                    <a:lnTo>
                      <a:pt x="1246" y="312"/>
                    </a:lnTo>
                    <a:lnTo>
                      <a:pt x="1250" y="312"/>
                    </a:lnTo>
                    <a:lnTo>
                      <a:pt x="1255" y="315"/>
                    </a:lnTo>
                    <a:lnTo>
                      <a:pt x="1268" y="306"/>
                    </a:lnTo>
                    <a:lnTo>
                      <a:pt x="1261" y="301"/>
                    </a:lnTo>
                    <a:lnTo>
                      <a:pt x="1257" y="296"/>
                    </a:lnTo>
                    <a:lnTo>
                      <a:pt x="1263" y="292"/>
                    </a:lnTo>
                    <a:lnTo>
                      <a:pt x="1257" y="286"/>
                    </a:lnTo>
                    <a:lnTo>
                      <a:pt x="1254" y="283"/>
                    </a:lnTo>
                    <a:lnTo>
                      <a:pt x="1246" y="285"/>
                    </a:lnTo>
                    <a:lnTo>
                      <a:pt x="1258" y="280"/>
                    </a:lnTo>
                    <a:lnTo>
                      <a:pt x="1257" y="275"/>
                    </a:lnTo>
                    <a:lnTo>
                      <a:pt x="1241" y="280"/>
                    </a:lnTo>
                    <a:lnTo>
                      <a:pt x="1258" y="269"/>
                    </a:lnTo>
                    <a:lnTo>
                      <a:pt x="1252" y="264"/>
                    </a:lnTo>
                    <a:lnTo>
                      <a:pt x="1246" y="263"/>
                    </a:lnTo>
                    <a:lnTo>
                      <a:pt x="1252" y="258"/>
                    </a:lnTo>
                    <a:lnTo>
                      <a:pt x="1249" y="255"/>
                    </a:lnTo>
                    <a:lnTo>
                      <a:pt x="1245" y="244"/>
                    </a:lnTo>
                    <a:lnTo>
                      <a:pt x="1245" y="241"/>
                    </a:lnTo>
                    <a:lnTo>
                      <a:pt x="1238" y="243"/>
                    </a:lnTo>
                    <a:lnTo>
                      <a:pt x="1243" y="238"/>
                    </a:lnTo>
                    <a:lnTo>
                      <a:pt x="1232" y="242"/>
                    </a:lnTo>
                    <a:lnTo>
                      <a:pt x="1232" y="248"/>
                    </a:lnTo>
                    <a:lnTo>
                      <a:pt x="1223" y="249"/>
                    </a:lnTo>
                    <a:lnTo>
                      <a:pt x="1226" y="254"/>
                    </a:lnTo>
                    <a:lnTo>
                      <a:pt x="1222" y="258"/>
                    </a:lnTo>
                    <a:lnTo>
                      <a:pt x="1215" y="263"/>
                    </a:lnTo>
                    <a:lnTo>
                      <a:pt x="1206" y="272"/>
                    </a:lnTo>
                    <a:lnTo>
                      <a:pt x="1203" y="277"/>
                    </a:lnTo>
                    <a:lnTo>
                      <a:pt x="1199" y="269"/>
                    </a:lnTo>
                    <a:lnTo>
                      <a:pt x="1183" y="279"/>
                    </a:lnTo>
                    <a:lnTo>
                      <a:pt x="1169" y="288"/>
                    </a:lnTo>
                    <a:lnTo>
                      <a:pt x="1172" y="280"/>
                    </a:lnTo>
                    <a:lnTo>
                      <a:pt x="1165" y="283"/>
                    </a:lnTo>
                    <a:lnTo>
                      <a:pt x="1169" y="275"/>
                    </a:lnTo>
                    <a:lnTo>
                      <a:pt x="1159" y="285"/>
                    </a:lnTo>
                    <a:lnTo>
                      <a:pt x="1141" y="292"/>
                    </a:lnTo>
                    <a:lnTo>
                      <a:pt x="1165" y="280"/>
                    </a:lnTo>
                    <a:lnTo>
                      <a:pt x="1162" y="266"/>
                    </a:lnTo>
                    <a:lnTo>
                      <a:pt x="1141" y="271"/>
                    </a:lnTo>
                    <a:lnTo>
                      <a:pt x="1136" y="270"/>
                    </a:lnTo>
                    <a:lnTo>
                      <a:pt x="1144" y="265"/>
                    </a:lnTo>
                    <a:lnTo>
                      <a:pt x="1150" y="268"/>
                    </a:lnTo>
                    <a:lnTo>
                      <a:pt x="1156" y="258"/>
                    </a:lnTo>
                    <a:lnTo>
                      <a:pt x="1151" y="254"/>
                    </a:lnTo>
                    <a:lnTo>
                      <a:pt x="1157" y="243"/>
                    </a:lnTo>
                    <a:lnTo>
                      <a:pt x="1137" y="241"/>
                    </a:lnTo>
                    <a:lnTo>
                      <a:pt x="1161" y="239"/>
                    </a:lnTo>
                    <a:lnTo>
                      <a:pt x="1166" y="229"/>
                    </a:lnTo>
                    <a:lnTo>
                      <a:pt x="1169" y="223"/>
                    </a:lnTo>
                    <a:lnTo>
                      <a:pt x="1161" y="224"/>
                    </a:lnTo>
                    <a:lnTo>
                      <a:pt x="1139" y="215"/>
                    </a:lnTo>
                    <a:lnTo>
                      <a:pt x="1145" y="208"/>
                    </a:lnTo>
                    <a:lnTo>
                      <a:pt x="1138" y="209"/>
                    </a:lnTo>
                    <a:lnTo>
                      <a:pt x="1133" y="202"/>
                    </a:lnTo>
                    <a:lnTo>
                      <a:pt x="1135" y="198"/>
                    </a:lnTo>
                    <a:lnTo>
                      <a:pt x="1119" y="191"/>
                    </a:lnTo>
                    <a:lnTo>
                      <a:pt x="1101" y="198"/>
                    </a:lnTo>
                    <a:lnTo>
                      <a:pt x="1082" y="198"/>
                    </a:lnTo>
                    <a:lnTo>
                      <a:pt x="1088" y="195"/>
                    </a:lnTo>
                    <a:lnTo>
                      <a:pt x="1056" y="191"/>
                    </a:lnTo>
                    <a:lnTo>
                      <a:pt x="1043" y="207"/>
                    </a:lnTo>
                    <a:lnTo>
                      <a:pt x="1045" y="212"/>
                    </a:lnTo>
                    <a:lnTo>
                      <a:pt x="1033" y="227"/>
                    </a:lnTo>
                    <a:lnTo>
                      <a:pt x="1038" y="227"/>
                    </a:lnTo>
                    <a:lnTo>
                      <a:pt x="1034" y="242"/>
                    </a:lnTo>
                    <a:lnTo>
                      <a:pt x="1027" y="251"/>
                    </a:lnTo>
                    <a:lnTo>
                      <a:pt x="1022" y="251"/>
                    </a:lnTo>
                    <a:lnTo>
                      <a:pt x="997" y="273"/>
                    </a:lnTo>
                    <a:lnTo>
                      <a:pt x="1016" y="294"/>
                    </a:lnTo>
                    <a:lnTo>
                      <a:pt x="1005" y="313"/>
                    </a:lnTo>
                    <a:lnTo>
                      <a:pt x="995" y="332"/>
                    </a:lnTo>
                    <a:lnTo>
                      <a:pt x="971" y="343"/>
                    </a:lnTo>
                    <a:lnTo>
                      <a:pt x="946" y="355"/>
                    </a:lnTo>
                    <a:lnTo>
                      <a:pt x="934" y="360"/>
                    </a:lnTo>
                    <a:lnTo>
                      <a:pt x="936" y="376"/>
                    </a:lnTo>
                    <a:lnTo>
                      <a:pt x="928" y="407"/>
                    </a:lnTo>
                    <a:lnTo>
                      <a:pt x="919" y="419"/>
                    </a:lnTo>
                    <a:lnTo>
                      <a:pt x="913" y="430"/>
                    </a:lnTo>
                    <a:lnTo>
                      <a:pt x="908" y="434"/>
                    </a:lnTo>
                    <a:lnTo>
                      <a:pt x="906" y="426"/>
                    </a:lnTo>
                    <a:lnTo>
                      <a:pt x="893" y="440"/>
                    </a:lnTo>
                    <a:lnTo>
                      <a:pt x="896" y="446"/>
                    </a:lnTo>
                    <a:lnTo>
                      <a:pt x="883" y="433"/>
                    </a:lnTo>
                    <a:lnTo>
                      <a:pt x="869" y="440"/>
                    </a:lnTo>
                    <a:lnTo>
                      <a:pt x="883" y="430"/>
                    </a:lnTo>
                    <a:lnTo>
                      <a:pt x="870" y="413"/>
                    </a:lnTo>
                    <a:lnTo>
                      <a:pt x="873" y="407"/>
                    </a:lnTo>
                    <a:lnTo>
                      <a:pt x="872" y="391"/>
                    </a:lnTo>
                    <a:lnTo>
                      <a:pt x="880" y="370"/>
                    </a:lnTo>
                    <a:lnTo>
                      <a:pt x="888" y="349"/>
                    </a:lnTo>
                    <a:lnTo>
                      <a:pt x="866" y="347"/>
                    </a:lnTo>
                    <a:lnTo>
                      <a:pt x="845" y="346"/>
                    </a:lnTo>
                    <a:lnTo>
                      <a:pt x="839" y="349"/>
                    </a:lnTo>
                    <a:lnTo>
                      <a:pt x="847" y="344"/>
                    </a:lnTo>
                    <a:lnTo>
                      <a:pt x="831" y="336"/>
                    </a:lnTo>
                    <a:lnTo>
                      <a:pt x="814" y="328"/>
                    </a:lnTo>
                    <a:lnTo>
                      <a:pt x="796" y="309"/>
                    </a:lnTo>
                    <a:lnTo>
                      <a:pt x="773" y="303"/>
                    </a:lnTo>
                    <a:lnTo>
                      <a:pt x="744" y="309"/>
                    </a:lnTo>
                    <a:lnTo>
                      <a:pt x="745" y="307"/>
                    </a:lnTo>
                    <a:lnTo>
                      <a:pt x="740" y="309"/>
                    </a:lnTo>
                    <a:lnTo>
                      <a:pt x="754" y="283"/>
                    </a:lnTo>
                    <a:lnTo>
                      <a:pt x="753" y="271"/>
                    </a:lnTo>
                    <a:lnTo>
                      <a:pt x="736" y="274"/>
                    </a:lnTo>
                    <a:lnTo>
                      <a:pt x="730" y="282"/>
                    </a:lnTo>
                    <a:lnTo>
                      <a:pt x="736" y="271"/>
                    </a:lnTo>
                    <a:lnTo>
                      <a:pt x="735" y="263"/>
                    </a:lnTo>
                    <a:lnTo>
                      <a:pt x="759" y="232"/>
                    </a:lnTo>
                    <a:lnTo>
                      <a:pt x="793" y="208"/>
                    </a:lnTo>
                    <a:lnTo>
                      <a:pt x="797" y="202"/>
                    </a:lnTo>
                    <a:lnTo>
                      <a:pt x="813" y="196"/>
                    </a:lnTo>
                    <a:lnTo>
                      <a:pt x="809" y="194"/>
                    </a:lnTo>
                    <a:lnTo>
                      <a:pt x="816" y="196"/>
                    </a:lnTo>
                    <a:lnTo>
                      <a:pt x="823" y="189"/>
                    </a:lnTo>
                    <a:lnTo>
                      <a:pt x="833" y="187"/>
                    </a:lnTo>
                    <a:lnTo>
                      <a:pt x="834" y="184"/>
                    </a:lnTo>
                    <a:lnTo>
                      <a:pt x="860" y="178"/>
                    </a:lnTo>
                    <a:lnTo>
                      <a:pt x="862" y="171"/>
                    </a:lnTo>
                    <a:lnTo>
                      <a:pt x="844" y="167"/>
                    </a:lnTo>
                    <a:lnTo>
                      <a:pt x="846" y="165"/>
                    </a:lnTo>
                    <a:lnTo>
                      <a:pt x="828" y="163"/>
                    </a:lnTo>
                    <a:lnTo>
                      <a:pt x="828" y="157"/>
                    </a:lnTo>
                    <a:lnTo>
                      <a:pt x="851" y="162"/>
                    </a:lnTo>
                    <a:lnTo>
                      <a:pt x="876" y="166"/>
                    </a:lnTo>
                    <a:lnTo>
                      <a:pt x="883" y="159"/>
                    </a:lnTo>
                    <a:lnTo>
                      <a:pt x="889" y="156"/>
                    </a:lnTo>
                    <a:lnTo>
                      <a:pt x="897" y="159"/>
                    </a:lnTo>
                    <a:lnTo>
                      <a:pt x="897" y="156"/>
                    </a:lnTo>
                    <a:lnTo>
                      <a:pt x="907" y="158"/>
                    </a:lnTo>
                    <a:lnTo>
                      <a:pt x="942" y="138"/>
                    </a:lnTo>
                    <a:lnTo>
                      <a:pt x="948" y="133"/>
                    </a:lnTo>
                    <a:lnTo>
                      <a:pt x="915" y="128"/>
                    </a:lnTo>
                    <a:lnTo>
                      <a:pt x="895" y="119"/>
                    </a:lnTo>
                    <a:lnTo>
                      <a:pt x="931" y="125"/>
                    </a:lnTo>
                    <a:lnTo>
                      <a:pt x="943" y="132"/>
                    </a:lnTo>
                    <a:lnTo>
                      <a:pt x="978" y="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3" name="Freeform 353"/>
              <p:cNvSpPr>
                <a:spLocks noChangeAspect="1"/>
              </p:cNvSpPr>
              <p:nvPr/>
            </p:nvSpPr>
            <p:spPr bwMode="auto">
              <a:xfrm>
                <a:off x="1587" y="1222"/>
                <a:ext cx="366" cy="239"/>
              </a:xfrm>
              <a:custGeom>
                <a:avLst/>
                <a:gdLst>
                  <a:gd name="T0" fmla="*/ 265 w 364"/>
                  <a:gd name="T1" fmla="*/ 53 h 238"/>
                  <a:gd name="T2" fmla="*/ 251 w 364"/>
                  <a:gd name="T3" fmla="*/ 43 h 238"/>
                  <a:gd name="T4" fmla="*/ 236 w 364"/>
                  <a:gd name="T5" fmla="*/ 42 h 238"/>
                  <a:gd name="T6" fmla="*/ 211 w 364"/>
                  <a:gd name="T7" fmla="*/ 50 h 238"/>
                  <a:gd name="T8" fmla="*/ 217 w 364"/>
                  <a:gd name="T9" fmla="*/ 34 h 238"/>
                  <a:gd name="T10" fmla="*/ 228 w 364"/>
                  <a:gd name="T11" fmla="*/ 29 h 238"/>
                  <a:gd name="T12" fmla="*/ 172 w 364"/>
                  <a:gd name="T13" fmla="*/ 30 h 238"/>
                  <a:gd name="T14" fmla="*/ 167 w 364"/>
                  <a:gd name="T15" fmla="*/ 33 h 238"/>
                  <a:gd name="T16" fmla="*/ 156 w 364"/>
                  <a:gd name="T17" fmla="*/ 31 h 238"/>
                  <a:gd name="T18" fmla="*/ 140 w 364"/>
                  <a:gd name="T19" fmla="*/ 28 h 238"/>
                  <a:gd name="T20" fmla="*/ 121 w 364"/>
                  <a:gd name="T21" fmla="*/ 8 h 238"/>
                  <a:gd name="T22" fmla="*/ 95 w 364"/>
                  <a:gd name="T23" fmla="*/ 16 h 238"/>
                  <a:gd name="T24" fmla="*/ 89 w 364"/>
                  <a:gd name="T25" fmla="*/ 28 h 238"/>
                  <a:gd name="T26" fmla="*/ 79 w 364"/>
                  <a:gd name="T27" fmla="*/ 44 h 238"/>
                  <a:gd name="T28" fmla="*/ 60 w 364"/>
                  <a:gd name="T29" fmla="*/ 33 h 238"/>
                  <a:gd name="T30" fmla="*/ 31 w 364"/>
                  <a:gd name="T31" fmla="*/ 19 h 238"/>
                  <a:gd name="T32" fmla="*/ 7 w 364"/>
                  <a:gd name="T33" fmla="*/ 63 h 238"/>
                  <a:gd name="T34" fmla="*/ 41 w 364"/>
                  <a:gd name="T35" fmla="*/ 72 h 238"/>
                  <a:gd name="T36" fmla="*/ 99 w 364"/>
                  <a:gd name="T37" fmla="*/ 70 h 238"/>
                  <a:gd name="T38" fmla="*/ 149 w 364"/>
                  <a:gd name="T39" fmla="*/ 65 h 238"/>
                  <a:gd name="T40" fmla="*/ 163 w 364"/>
                  <a:gd name="T41" fmla="*/ 80 h 238"/>
                  <a:gd name="T42" fmla="*/ 158 w 364"/>
                  <a:gd name="T43" fmla="*/ 98 h 238"/>
                  <a:gd name="T44" fmla="*/ 196 w 364"/>
                  <a:gd name="T45" fmla="*/ 97 h 238"/>
                  <a:gd name="T46" fmla="*/ 185 w 364"/>
                  <a:gd name="T47" fmla="*/ 137 h 238"/>
                  <a:gd name="T48" fmla="*/ 229 w 364"/>
                  <a:gd name="T49" fmla="*/ 148 h 238"/>
                  <a:gd name="T50" fmla="*/ 176 w 364"/>
                  <a:gd name="T51" fmla="*/ 141 h 238"/>
                  <a:gd name="T52" fmla="*/ 126 w 364"/>
                  <a:gd name="T53" fmla="*/ 173 h 238"/>
                  <a:gd name="T54" fmla="*/ 79 w 364"/>
                  <a:gd name="T55" fmla="*/ 181 h 238"/>
                  <a:gd name="T56" fmla="*/ 133 w 364"/>
                  <a:gd name="T57" fmla="*/ 182 h 238"/>
                  <a:gd name="T58" fmla="*/ 150 w 364"/>
                  <a:gd name="T59" fmla="*/ 180 h 238"/>
                  <a:gd name="T60" fmla="*/ 163 w 364"/>
                  <a:gd name="T61" fmla="*/ 200 h 238"/>
                  <a:gd name="T62" fmla="*/ 191 w 364"/>
                  <a:gd name="T63" fmla="*/ 221 h 238"/>
                  <a:gd name="T64" fmla="*/ 226 w 364"/>
                  <a:gd name="T65" fmla="*/ 213 h 238"/>
                  <a:gd name="T66" fmla="*/ 243 w 364"/>
                  <a:gd name="T67" fmla="*/ 212 h 238"/>
                  <a:gd name="T68" fmla="*/ 265 w 364"/>
                  <a:gd name="T69" fmla="*/ 222 h 238"/>
                  <a:gd name="T70" fmla="*/ 278 w 364"/>
                  <a:gd name="T71" fmla="*/ 205 h 238"/>
                  <a:gd name="T72" fmla="*/ 276 w 364"/>
                  <a:gd name="T73" fmla="*/ 187 h 238"/>
                  <a:gd name="T74" fmla="*/ 267 w 364"/>
                  <a:gd name="T75" fmla="*/ 177 h 238"/>
                  <a:gd name="T76" fmla="*/ 259 w 364"/>
                  <a:gd name="T77" fmla="*/ 170 h 238"/>
                  <a:gd name="T78" fmla="*/ 252 w 364"/>
                  <a:gd name="T79" fmla="*/ 156 h 238"/>
                  <a:gd name="T80" fmla="*/ 265 w 364"/>
                  <a:gd name="T81" fmla="*/ 149 h 238"/>
                  <a:gd name="T82" fmla="*/ 278 w 364"/>
                  <a:gd name="T83" fmla="*/ 143 h 238"/>
                  <a:gd name="T84" fmla="*/ 313 w 364"/>
                  <a:gd name="T85" fmla="*/ 145 h 238"/>
                  <a:gd name="T86" fmla="*/ 290 w 364"/>
                  <a:gd name="T87" fmla="*/ 164 h 238"/>
                  <a:gd name="T88" fmla="*/ 306 w 364"/>
                  <a:gd name="T89" fmla="*/ 170 h 238"/>
                  <a:gd name="T90" fmla="*/ 322 w 364"/>
                  <a:gd name="T91" fmla="*/ 154 h 238"/>
                  <a:gd name="T92" fmla="*/ 334 w 364"/>
                  <a:gd name="T93" fmla="*/ 151 h 238"/>
                  <a:gd name="T94" fmla="*/ 357 w 364"/>
                  <a:gd name="T95" fmla="*/ 144 h 238"/>
                  <a:gd name="T96" fmla="*/ 352 w 364"/>
                  <a:gd name="T97" fmla="*/ 133 h 238"/>
                  <a:gd name="T98" fmla="*/ 331 w 364"/>
                  <a:gd name="T99" fmla="*/ 138 h 238"/>
                  <a:gd name="T100" fmla="*/ 318 w 364"/>
                  <a:gd name="T101" fmla="*/ 129 h 238"/>
                  <a:gd name="T102" fmla="*/ 317 w 364"/>
                  <a:gd name="T103" fmla="*/ 125 h 238"/>
                  <a:gd name="T104" fmla="*/ 318 w 364"/>
                  <a:gd name="T105" fmla="*/ 117 h 238"/>
                  <a:gd name="T106" fmla="*/ 303 w 364"/>
                  <a:gd name="T107" fmla="*/ 116 h 238"/>
                  <a:gd name="T108" fmla="*/ 296 w 364"/>
                  <a:gd name="T109" fmla="*/ 109 h 238"/>
                  <a:gd name="T110" fmla="*/ 272 w 364"/>
                  <a:gd name="T111" fmla="*/ 100 h 238"/>
                  <a:gd name="T112" fmla="*/ 282 w 364"/>
                  <a:gd name="T113" fmla="*/ 94 h 238"/>
                  <a:gd name="T114" fmla="*/ 275 w 364"/>
                  <a:gd name="T115" fmla="*/ 87 h 238"/>
                  <a:gd name="T116" fmla="*/ 284 w 364"/>
                  <a:gd name="T117" fmla="*/ 81 h 238"/>
                  <a:gd name="T118" fmla="*/ 277 w 364"/>
                  <a:gd name="T119" fmla="*/ 76 h 238"/>
                  <a:gd name="T120" fmla="*/ 301 w 364"/>
                  <a:gd name="T121" fmla="*/ 62 h 238"/>
                  <a:gd name="T122" fmla="*/ 261 w 364"/>
                  <a:gd name="T123" fmla="*/ 6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" h="238">
                    <a:moveTo>
                      <a:pt x="254" y="62"/>
                    </a:moveTo>
                    <a:lnTo>
                      <a:pt x="250" y="63"/>
                    </a:lnTo>
                    <a:lnTo>
                      <a:pt x="274" y="54"/>
                    </a:lnTo>
                    <a:lnTo>
                      <a:pt x="265" y="53"/>
                    </a:lnTo>
                    <a:lnTo>
                      <a:pt x="245" y="58"/>
                    </a:lnTo>
                    <a:lnTo>
                      <a:pt x="256" y="51"/>
                    </a:lnTo>
                    <a:lnTo>
                      <a:pt x="270" y="49"/>
                    </a:lnTo>
                    <a:lnTo>
                      <a:pt x="251" y="43"/>
                    </a:lnTo>
                    <a:lnTo>
                      <a:pt x="236" y="51"/>
                    </a:lnTo>
                    <a:lnTo>
                      <a:pt x="237" y="47"/>
                    </a:lnTo>
                    <a:lnTo>
                      <a:pt x="230" y="51"/>
                    </a:lnTo>
                    <a:lnTo>
                      <a:pt x="236" y="42"/>
                    </a:lnTo>
                    <a:lnTo>
                      <a:pt x="228" y="47"/>
                    </a:lnTo>
                    <a:lnTo>
                      <a:pt x="236" y="39"/>
                    </a:lnTo>
                    <a:lnTo>
                      <a:pt x="231" y="40"/>
                    </a:lnTo>
                    <a:lnTo>
                      <a:pt x="211" y="50"/>
                    </a:lnTo>
                    <a:lnTo>
                      <a:pt x="220" y="42"/>
                    </a:lnTo>
                    <a:lnTo>
                      <a:pt x="215" y="42"/>
                    </a:lnTo>
                    <a:lnTo>
                      <a:pt x="236" y="36"/>
                    </a:lnTo>
                    <a:lnTo>
                      <a:pt x="217" y="34"/>
                    </a:lnTo>
                    <a:lnTo>
                      <a:pt x="209" y="39"/>
                    </a:lnTo>
                    <a:lnTo>
                      <a:pt x="217" y="32"/>
                    </a:lnTo>
                    <a:lnTo>
                      <a:pt x="202" y="37"/>
                    </a:lnTo>
                    <a:lnTo>
                      <a:pt x="228" y="29"/>
                    </a:lnTo>
                    <a:lnTo>
                      <a:pt x="218" y="23"/>
                    </a:lnTo>
                    <a:lnTo>
                      <a:pt x="183" y="23"/>
                    </a:lnTo>
                    <a:lnTo>
                      <a:pt x="194" y="31"/>
                    </a:lnTo>
                    <a:lnTo>
                      <a:pt x="172" y="30"/>
                    </a:lnTo>
                    <a:lnTo>
                      <a:pt x="179" y="38"/>
                    </a:lnTo>
                    <a:lnTo>
                      <a:pt x="168" y="33"/>
                    </a:lnTo>
                    <a:lnTo>
                      <a:pt x="170" y="36"/>
                    </a:lnTo>
                    <a:lnTo>
                      <a:pt x="167" y="33"/>
                    </a:lnTo>
                    <a:lnTo>
                      <a:pt x="168" y="27"/>
                    </a:lnTo>
                    <a:lnTo>
                      <a:pt x="163" y="28"/>
                    </a:lnTo>
                    <a:lnTo>
                      <a:pt x="155" y="28"/>
                    </a:lnTo>
                    <a:lnTo>
                      <a:pt x="156" y="31"/>
                    </a:lnTo>
                    <a:lnTo>
                      <a:pt x="148" y="31"/>
                    </a:lnTo>
                    <a:lnTo>
                      <a:pt x="141" y="33"/>
                    </a:lnTo>
                    <a:lnTo>
                      <a:pt x="146" y="26"/>
                    </a:lnTo>
                    <a:lnTo>
                      <a:pt x="140" y="28"/>
                    </a:lnTo>
                    <a:lnTo>
                      <a:pt x="160" y="19"/>
                    </a:lnTo>
                    <a:lnTo>
                      <a:pt x="156" y="1"/>
                    </a:lnTo>
                    <a:lnTo>
                      <a:pt x="118" y="6"/>
                    </a:lnTo>
                    <a:lnTo>
                      <a:pt x="121" y="8"/>
                    </a:lnTo>
                    <a:lnTo>
                      <a:pt x="107" y="9"/>
                    </a:lnTo>
                    <a:lnTo>
                      <a:pt x="98" y="11"/>
                    </a:lnTo>
                    <a:lnTo>
                      <a:pt x="113" y="15"/>
                    </a:lnTo>
                    <a:lnTo>
                      <a:pt x="95" y="16"/>
                    </a:lnTo>
                    <a:lnTo>
                      <a:pt x="107" y="20"/>
                    </a:lnTo>
                    <a:lnTo>
                      <a:pt x="86" y="17"/>
                    </a:lnTo>
                    <a:lnTo>
                      <a:pt x="84" y="28"/>
                    </a:lnTo>
                    <a:lnTo>
                      <a:pt x="89" y="28"/>
                    </a:lnTo>
                    <a:lnTo>
                      <a:pt x="91" y="33"/>
                    </a:lnTo>
                    <a:lnTo>
                      <a:pt x="75" y="32"/>
                    </a:lnTo>
                    <a:lnTo>
                      <a:pt x="71" y="36"/>
                    </a:lnTo>
                    <a:lnTo>
                      <a:pt x="79" y="44"/>
                    </a:lnTo>
                    <a:lnTo>
                      <a:pt x="66" y="52"/>
                    </a:lnTo>
                    <a:lnTo>
                      <a:pt x="45" y="52"/>
                    </a:lnTo>
                    <a:lnTo>
                      <a:pt x="72" y="45"/>
                    </a:lnTo>
                    <a:lnTo>
                      <a:pt x="60" y="33"/>
                    </a:lnTo>
                    <a:lnTo>
                      <a:pt x="84" y="10"/>
                    </a:lnTo>
                    <a:lnTo>
                      <a:pt x="109" y="0"/>
                    </a:lnTo>
                    <a:lnTo>
                      <a:pt x="59" y="5"/>
                    </a:lnTo>
                    <a:lnTo>
                      <a:pt x="31" y="19"/>
                    </a:lnTo>
                    <a:lnTo>
                      <a:pt x="0" y="45"/>
                    </a:lnTo>
                    <a:lnTo>
                      <a:pt x="32" y="53"/>
                    </a:lnTo>
                    <a:lnTo>
                      <a:pt x="3" y="53"/>
                    </a:lnTo>
                    <a:lnTo>
                      <a:pt x="7" y="63"/>
                    </a:lnTo>
                    <a:lnTo>
                      <a:pt x="24" y="66"/>
                    </a:lnTo>
                    <a:lnTo>
                      <a:pt x="26" y="65"/>
                    </a:lnTo>
                    <a:lnTo>
                      <a:pt x="33" y="64"/>
                    </a:lnTo>
                    <a:lnTo>
                      <a:pt x="41" y="72"/>
                    </a:lnTo>
                    <a:lnTo>
                      <a:pt x="97" y="73"/>
                    </a:lnTo>
                    <a:lnTo>
                      <a:pt x="82" y="66"/>
                    </a:lnTo>
                    <a:lnTo>
                      <a:pt x="109" y="76"/>
                    </a:lnTo>
                    <a:lnTo>
                      <a:pt x="99" y="70"/>
                    </a:lnTo>
                    <a:lnTo>
                      <a:pt x="141" y="73"/>
                    </a:lnTo>
                    <a:lnTo>
                      <a:pt x="138" y="65"/>
                    </a:lnTo>
                    <a:lnTo>
                      <a:pt x="149" y="60"/>
                    </a:lnTo>
                    <a:lnTo>
                      <a:pt x="149" y="65"/>
                    </a:lnTo>
                    <a:lnTo>
                      <a:pt x="159" y="69"/>
                    </a:lnTo>
                    <a:lnTo>
                      <a:pt x="155" y="75"/>
                    </a:lnTo>
                    <a:lnTo>
                      <a:pt x="167" y="76"/>
                    </a:lnTo>
                    <a:lnTo>
                      <a:pt x="163" y="80"/>
                    </a:lnTo>
                    <a:lnTo>
                      <a:pt x="170" y="79"/>
                    </a:lnTo>
                    <a:lnTo>
                      <a:pt x="173" y="91"/>
                    </a:lnTo>
                    <a:lnTo>
                      <a:pt x="159" y="95"/>
                    </a:lnTo>
                    <a:lnTo>
                      <a:pt x="158" y="98"/>
                    </a:lnTo>
                    <a:lnTo>
                      <a:pt x="176" y="92"/>
                    </a:lnTo>
                    <a:lnTo>
                      <a:pt x="185" y="93"/>
                    </a:lnTo>
                    <a:lnTo>
                      <a:pt x="192" y="102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203" y="107"/>
                    </a:lnTo>
                    <a:lnTo>
                      <a:pt x="199" y="129"/>
                    </a:lnTo>
                    <a:lnTo>
                      <a:pt x="185" y="137"/>
                    </a:lnTo>
                    <a:lnTo>
                      <a:pt x="209" y="139"/>
                    </a:lnTo>
                    <a:lnTo>
                      <a:pt x="219" y="132"/>
                    </a:lnTo>
                    <a:lnTo>
                      <a:pt x="236" y="143"/>
                    </a:lnTo>
                    <a:lnTo>
                      <a:pt x="229" y="148"/>
                    </a:lnTo>
                    <a:lnTo>
                      <a:pt x="211" y="148"/>
                    </a:lnTo>
                    <a:lnTo>
                      <a:pt x="204" y="150"/>
                    </a:lnTo>
                    <a:lnTo>
                      <a:pt x="208" y="141"/>
                    </a:lnTo>
                    <a:lnTo>
                      <a:pt x="176" y="141"/>
                    </a:lnTo>
                    <a:lnTo>
                      <a:pt x="156" y="149"/>
                    </a:lnTo>
                    <a:lnTo>
                      <a:pt x="159" y="161"/>
                    </a:lnTo>
                    <a:lnTo>
                      <a:pt x="124" y="168"/>
                    </a:lnTo>
                    <a:lnTo>
                      <a:pt x="126" y="173"/>
                    </a:lnTo>
                    <a:lnTo>
                      <a:pt x="124" y="176"/>
                    </a:lnTo>
                    <a:lnTo>
                      <a:pt x="124" y="168"/>
                    </a:lnTo>
                    <a:lnTo>
                      <a:pt x="98" y="166"/>
                    </a:lnTo>
                    <a:lnTo>
                      <a:pt x="79" y="181"/>
                    </a:lnTo>
                    <a:lnTo>
                      <a:pt x="98" y="187"/>
                    </a:lnTo>
                    <a:lnTo>
                      <a:pt x="116" y="183"/>
                    </a:lnTo>
                    <a:lnTo>
                      <a:pt x="118" y="181"/>
                    </a:lnTo>
                    <a:lnTo>
                      <a:pt x="133" y="182"/>
                    </a:lnTo>
                    <a:lnTo>
                      <a:pt x="137" y="175"/>
                    </a:lnTo>
                    <a:lnTo>
                      <a:pt x="141" y="179"/>
                    </a:lnTo>
                    <a:lnTo>
                      <a:pt x="140" y="186"/>
                    </a:lnTo>
                    <a:lnTo>
                      <a:pt x="150" y="180"/>
                    </a:lnTo>
                    <a:lnTo>
                      <a:pt x="157" y="181"/>
                    </a:lnTo>
                    <a:lnTo>
                      <a:pt x="153" y="189"/>
                    </a:lnTo>
                    <a:lnTo>
                      <a:pt x="163" y="196"/>
                    </a:lnTo>
                    <a:lnTo>
                      <a:pt x="163" y="200"/>
                    </a:lnTo>
                    <a:lnTo>
                      <a:pt x="174" y="202"/>
                    </a:lnTo>
                    <a:lnTo>
                      <a:pt x="164" y="205"/>
                    </a:lnTo>
                    <a:lnTo>
                      <a:pt x="173" y="212"/>
                    </a:lnTo>
                    <a:lnTo>
                      <a:pt x="191" y="221"/>
                    </a:lnTo>
                    <a:lnTo>
                      <a:pt x="216" y="229"/>
                    </a:lnTo>
                    <a:lnTo>
                      <a:pt x="241" y="238"/>
                    </a:lnTo>
                    <a:lnTo>
                      <a:pt x="240" y="228"/>
                    </a:lnTo>
                    <a:lnTo>
                      <a:pt x="226" y="213"/>
                    </a:lnTo>
                    <a:lnTo>
                      <a:pt x="213" y="198"/>
                    </a:lnTo>
                    <a:lnTo>
                      <a:pt x="229" y="207"/>
                    </a:lnTo>
                    <a:lnTo>
                      <a:pt x="232" y="200"/>
                    </a:lnTo>
                    <a:lnTo>
                      <a:pt x="243" y="212"/>
                    </a:lnTo>
                    <a:lnTo>
                      <a:pt x="245" y="210"/>
                    </a:lnTo>
                    <a:lnTo>
                      <a:pt x="250" y="214"/>
                    </a:lnTo>
                    <a:lnTo>
                      <a:pt x="262" y="219"/>
                    </a:lnTo>
                    <a:lnTo>
                      <a:pt x="265" y="222"/>
                    </a:lnTo>
                    <a:lnTo>
                      <a:pt x="265" y="215"/>
                    </a:lnTo>
                    <a:lnTo>
                      <a:pt x="272" y="214"/>
                    </a:lnTo>
                    <a:lnTo>
                      <a:pt x="274" y="200"/>
                    </a:lnTo>
                    <a:lnTo>
                      <a:pt x="278" y="205"/>
                    </a:lnTo>
                    <a:lnTo>
                      <a:pt x="280" y="198"/>
                    </a:lnTo>
                    <a:lnTo>
                      <a:pt x="282" y="192"/>
                    </a:lnTo>
                    <a:lnTo>
                      <a:pt x="277" y="191"/>
                    </a:lnTo>
                    <a:lnTo>
                      <a:pt x="276" y="187"/>
                    </a:lnTo>
                    <a:lnTo>
                      <a:pt x="278" y="183"/>
                    </a:lnTo>
                    <a:lnTo>
                      <a:pt x="275" y="180"/>
                    </a:lnTo>
                    <a:lnTo>
                      <a:pt x="272" y="178"/>
                    </a:lnTo>
                    <a:lnTo>
                      <a:pt x="267" y="177"/>
                    </a:lnTo>
                    <a:lnTo>
                      <a:pt x="263" y="171"/>
                    </a:lnTo>
                    <a:lnTo>
                      <a:pt x="261" y="173"/>
                    </a:lnTo>
                    <a:lnTo>
                      <a:pt x="263" y="168"/>
                    </a:lnTo>
                    <a:lnTo>
                      <a:pt x="259" y="170"/>
                    </a:lnTo>
                    <a:lnTo>
                      <a:pt x="260" y="165"/>
                    </a:lnTo>
                    <a:lnTo>
                      <a:pt x="260" y="159"/>
                    </a:lnTo>
                    <a:lnTo>
                      <a:pt x="250" y="160"/>
                    </a:lnTo>
                    <a:lnTo>
                      <a:pt x="252" y="156"/>
                    </a:lnTo>
                    <a:lnTo>
                      <a:pt x="251" y="153"/>
                    </a:lnTo>
                    <a:lnTo>
                      <a:pt x="249" y="146"/>
                    </a:lnTo>
                    <a:lnTo>
                      <a:pt x="261" y="154"/>
                    </a:lnTo>
                    <a:lnTo>
                      <a:pt x="265" y="149"/>
                    </a:lnTo>
                    <a:lnTo>
                      <a:pt x="264" y="144"/>
                    </a:lnTo>
                    <a:lnTo>
                      <a:pt x="272" y="143"/>
                    </a:lnTo>
                    <a:lnTo>
                      <a:pt x="270" y="140"/>
                    </a:lnTo>
                    <a:lnTo>
                      <a:pt x="278" y="143"/>
                    </a:lnTo>
                    <a:lnTo>
                      <a:pt x="290" y="148"/>
                    </a:lnTo>
                    <a:lnTo>
                      <a:pt x="296" y="146"/>
                    </a:lnTo>
                    <a:lnTo>
                      <a:pt x="285" y="153"/>
                    </a:lnTo>
                    <a:lnTo>
                      <a:pt x="313" y="145"/>
                    </a:lnTo>
                    <a:lnTo>
                      <a:pt x="300" y="153"/>
                    </a:lnTo>
                    <a:lnTo>
                      <a:pt x="289" y="159"/>
                    </a:lnTo>
                    <a:lnTo>
                      <a:pt x="294" y="159"/>
                    </a:lnTo>
                    <a:lnTo>
                      <a:pt x="290" y="164"/>
                    </a:lnTo>
                    <a:lnTo>
                      <a:pt x="299" y="164"/>
                    </a:lnTo>
                    <a:lnTo>
                      <a:pt x="297" y="170"/>
                    </a:lnTo>
                    <a:lnTo>
                      <a:pt x="301" y="167"/>
                    </a:lnTo>
                    <a:lnTo>
                      <a:pt x="306" y="170"/>
                    </a:lnTo>
                    <a:lnTo>
                      <a:pt x="313" y="171"/>
                    </a:lnTo>
                    <a:lnTo>
                      <a:pt x="314" y="162"/>
                    </a:lnTo>
                    <a:lnTo>
                      <a:pt x="316" y="161"/>
                    </a:lnTo>
                    <a:lnTo>
                      <a:pt x="322" y="154"/>
                    </a:lnTo>
                    <a:lnTo>
                      <a:pt x="328" y="159"/>
                    </a:lnTo>
                    <a:lnTo>
                      <a:pt x="332" y="155"/>
                    </a:lnTo>
                    <a:lnTo>
                      <a:pt x="338" y="154"/>
                    </a:lnTo>
                    <a:lnTo>
                      <a:pt x="334" y="151"/>
                    </a:lnTo>
                    <a:lnTo>
                      <a:pt x="345" y="149"/>
                    </a:lnTo>
                    <a:lnTo>
                      <a:pt x="337" y="147"/>
                    </a:lnTo>
                    <a:lnTo>
                      <a:pt x="346" y="144"/>
                    </a:lnTo>
                    <a:lnTo>
                      <a:pt x="357" y="144"/>
                    </a:lnTo>
                    <a:lnTo>
                      <a:pt x="357" y="143"/>
                    </a:lnTo>
                    <a:lnTo>
                      <a:pt x="354" y="139"/>
                    </a:lnTo>
                    <a:lnTo>
                      <a:pt x="364" y="139"/>
                    </a:lnTo>
                    <a:lnTo>
                      <a:pt x="352" y="133"/>
                    </a:lnTo>
                    <a:lnTo>
                      <a:pt x="347" y="136"/>
                    </a:lnTo>
                    <a:lnTo>
                      <a:pt x="343" y="136"/>
                    </a:lnTo>
                    <a:lnTo>
                      <a:pt x="343" y="133"/>
                    </a:lnTo>
                    <a:lnTo>
                      <a:pt x="331" y="138"/>
                    </a:lnTo>
                    <a:lnTo>
                      <a:pt x="331" y="136"/>
                    </a:lnTo>
                    <a:lnTo>
                      <a:pt x="338" y="126"/>
                    </a:lnTo>
                    <a:lnTo>
                      <a:pt x="333" y="130"/>
                    </a:lnTo>
                    <a:lnTo>
                      <a:pt x="318" y="129"/>
                    </a:lnTo>
                    <a:lnTo>
                      <a:pt x="329" y="127"/>
                    </a:lnTo>
                    <a:lnTo>
                      <a:pt x="316" y="127"/>
                    </a:lnTo>
                    <a:lnTo>
                      <a:pt x="325" y="126"/>
                    </a:lnTo>
                    <a:lnTo>
                      <a:pt x="317" y="125"/>
                    </a:lnTo>
                    <a:lnTo>
                      <a:pt x="330" y="123"/>
                    </a:lnTo>
                    <a:lnTo>
                      <a:pt x="330" y="121"/>
                    </a:lnTo>
                    <a:lnTo>
                      <a:pt x="321" y="118"/>
                    </a:lnTo>
                    <a:lnTo>
                      <a:pt x="318" y="117"/>
                    </a:lnTo>
                    <a:lnTo>
                      <a:pt x="321" y="111"/>
                    </a:lnTo>
                    <a:lnTo>
                      <a:pt x="312" y="118"/>
                    </a:lnTo>
                    <a:lnTo>
                      <a:pt x="309" y="113"/>
                    </a:lnTo>
                    <a:lnTo>
                      <a:pt x="303" y="116"/>
                    </a:lnTo>
                    <a:lnTo>
                      <a:pt x="307" y="112"/>
                    </a:lnTo>
                    <a:lnTo>
                      <a:pt x="297" y="115"/>
                    </a:lnTo>
                    <a:lnTo>
                      <a:pt x="302" y="109"/>
                    </a:lnTo>
                    <a:lnTo>
                      <a:pt x="296" y="109"/>
                    </a:lnTo>
                    <a:lnTo>
                      <a:pt x="289" y="107"/>
                    </a:lnTo>
                    <a:lnTo>
                      <a:pt x="282" y="106"/>
                    </a:lnTo>
                    <a:lnTo>
                      <a:pt x="295" y="104"/>
                    </a:lnTo>
                    <a:lnTo>
                      <a:pt x="272" y="100"/>
                    </a:lnTo>
                    <a:lnTo>
                      <a:pt x="283" y="98"/>
                    </a:lnTo>
                    <a:lnTo>
                      <a:pt x="271" y="95"/>
                    </a:lnTo>
                    <a:lnTo>
                      <a:pt x="288" y="96"/>
                    </a:lnTo>
                    <a:lnTo>
                      <a:pt x="282" y="94"/>
                    </a:lnTo>
                    <a:lnTo>
                      <a:pt x="293" y="92"/>
                    </a:lnTo>
                    <a:lnTo>
                      <a:pt x="276" y="91"/>
                    </a:lnTo>
                    <a:lnTo>
                      <a:pt x="283" y="87"/>
                    </a:lnTo>
                    <a:lnTo>
                      <a:pt x="275" y="87"/>
                    </a:lnTo>
                    <a:lnTo>
                      <a:pt x="288" y="86"/>
                    </a:lnTo>
                    <a:lnTo>
                      <a:pt x="277" y="85"/>
                    </a:lnTo>
                    <a:lnTo>
                      <a:pt x="309" y="89"/>
                    </a:lnTo>
                    <a:lnTo>
                      <a:pt x="284" y="81"/>
                    </a:lnTo>
                    <a:lnTo>
                      <a:pt x="267" y="81"/>
                    </a:lnTo>
                    <a:lnTo>
                      <a:pt x="309" y="77"/>
                    </a:lnTo>
                    <a:lnTo>
                      <a:pt x="300" y="66"/>
                    </a:lnTo>
                    <a:lnTo>
                      <a:pt x="277" y="76"/>
                    </a:lnTo>
                    <a:lnTo>
                      <a:pt x="265" y="79"/>
                    </a:lnTo>
                    <a:lnTo>
                      <a:pt x="291" y="69"/>
                    </a:lnTo>
                    <a:lnTo>
                      <a:pt x="266" y="73"/>
                    </a:lnTo>
                    <a:lnTo>
                      <a:pt x="301" y="62"/>
                    </a:lnTo>
                    <a:lnTo>
                      <a:pt x="282" y="59"/>
                    </a:lnTo>
                    <a:lnTo>
                      <a:pt x="274" y="60"/>
                    </a:lnTo>
                    <a:lnTo>
                      <a:pt x="283" y="55"/>
                    </a:lnTo>
                    <a:lnTo>
                      <a:pt x="261" y="62"/>
                    </a:lnTo>
                    <a:lnTo>
                      <a:pt x="248" y="72"/>
                    </a:lnTo>
                    <a:lnTo>
                      <a:pt x="254" y="6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4" name="Freeform 354"/>
              <p:cNvSpPr>
                <a:spLocks noChangeAspect="1"/>
              </p:cNvSpPr>
              <p:nvPr/>
            </p:nvSpPr>
            <p:spPr bwMode="auto">
              <a:xfrm>
                <a:off x="1695" y="1071"/>
                <a:ext cx="442" cy="104"/>
              </a:xfrm>
              <a:custGeom>
                <a:avLst/>
                <a:gdLst>
                  <a:gd name="T0" fmla="*/ 111 w 444"/>
                  <a:gd name="T1" fmla="*/ 74 h 103"/>
                  <a:gd name="T2" fmla="*/ 81 w 444"/>
                  <a:gd name="T3" fmla="*/ 84 h 103"/>
                  <a:gd name="T4" fmla="*/ 66 w 444"/>
                  <a:gd name="T5" fmla="*/ 76 h 103"/>
                  <a:gd name="T6" fmla="*/ 80 w 444"/>
                  <a:gd name="T7" fmla="*/ 72 h 103"/>
                  <a:gd name="T8" fmla="*/ 54 w 444"/>
                  <a:gd name="T9" fmla="*/ 67 h 103"/>
                  <a:gd name="T10" fmla="*/ 122 w 444"/>
                  <a:gd name="T11" fmla="*/ 61 h 103"/>
                  <a:gd name="T12" fmla="*/ 92 w 444"/>
                  <a:gd name="T13" fmla="*/ 40 h 103"/>
                  <a:gd name="T14" fmla="*/ 133 w 444"/>
                  <a:gd name="T15" fmla="*/ 39 h 103"/>
                  <a:gd name="T16" fmla="*/ 150 w 444"/>
                  <a:gd name="T17" fmla="*/ 45 h 103"/>
                  <a:gd name="T18" fmla="*/ 140 w 444"/>
                  <a:gd name="T19" fmla="*/ 37 h 103"/>
                  <a:gd name="T20" fmla="*/ 203 w 444"/>
                  <a:gd name="T21" fmla="*/ 29 h 103"/>
                  <a:gd name="T22" fmla="*/ 236 w 444"/>
                  <a:gd name="T23" fmla="*/ 21 h 103"/>
                  <a:gd name="T24" fmla="*/ 169 w 444"/>
                  <a:gd name="T25" fmla="*/ 27 h 103"/>
                  <a:gd name="T26" fmla="*/ 101 w 444"/>
                  <a:gd name="T27" fmla="*/ 32 h 103"/>
                  <a:gd name="T28" fmla="*/ 159 w 444"/>
                  <a:gd name="T29" fmla="*/ 25 h 103"/>
                  <a:gd name="T30" fmla="*/ 91 w 444"/>
                  <a:gd name="T31" fmla="*/ 33 h 103"/>
                  <a:gd name="T32" fmla="*/ 71 w 444"/>
                  <a:gd name="T33" fmla="*/ 29 h 103"/>
                  <a:gd name="T34" fmla="*/ 134 w 444"/>
                  <a:gd name="T35" fmla="*/ 23 h 103"/>
                  <a:gd name="T36" fmla="*/ 67 w 444"/>
                  <a:gd name="T37" fmla="*/ 24 h 103"/>
                  <a:gd name="T38" fmla="*/ 109 w 444"/>
                  <a:gd name="T39" fmla="*/ 21 h 103"/>
                  <a:gd name="T40" fmla="*/ 56 w 444"/>
                  <a:gd name="T41" fmla="*/ 19 h 103"/>
                  <a:gd name="T42" fmla="*/ 125 w 444"/>
                  <a:gd name="T43" fmla="*/ 11 h 103"/>
                  <a:gd name="T44" fmla="*/ 212 w 444"/>
                  <a:gd name="T45" fmla="*/ 16 h 103"/>
                  <a:gd name="T46" fmla="*/ 202 w 444"/>
                  <a:gd name="T47" fmla="*/ 2 h 103"/>
                  <a:gd name="T48" fmla="*/ 271 w 444"/>
                  <a:gd name="T49" fmla="*/ 5 h 103"/>
                  <a:gd name="T50" fmla="*/ 254 w 444"/>
                  <a:gd name="T51" fmla="*/ 0 h 103"/>
                  <a:gd name="T52" fmla="*/ 349 w 444"/>
                  <a:gd name="T53" fmla="*/ 5 h 103"/>
                  <a:gd name="T54" fmla="*/ 444 w 444"/>
                  <a:gd name="T55" fmla="*/ 9 h 103"/>
                  <a:gd name="T56" fmla="*/ 380 w 444"/>
                  <a:gd name="T57" fmla="*/ 18 h 103"/>
                  <a:gd name="T58" fmla="*/ 317 w 444"/>
                  <a:gd name="T59" fmla="*/ 27 h 103"/>
                  <a:gd name="T60" fmla="*/ 391 w 444"/>
                  <a:gd name="T61" fmla="*/ 20 h 103"/>
                  <a:gd name="T62" fmla="*/ 323 w 444"/>
                  <a:gd name="T63" fmla="*/ 33 h 103"/>
                  <a:gd name="T64" fmla="*/ 254 w 444"/>
                  <a:gd name="T65" fmla="*/ 46 h 103"/>
                  <a:gd name="T66" fmla="*/ 191 w 444"/>
                  <a:gd name="T67" fmla="*/ 52 h 103"/>
                  <a:gd name="T68" fmla="*/ 228 w 444"/>
                  <a:gd name="T69" fmla="*/ 59 h 103"/>
                  <a:gd name="T70" fmla="*/ 178 w 444"/>
                  <a:gd name="T71" fmla="*/ 62 h 103"/>
                  <a:gd name="T72" fmla="*/ 218 w 444"/>
                  <a:gd name="T73" fmla="*/ 65 h 103"/>
                  <a:gd name="T74" fmla="*/ 161 w 444"/>
                  <a:gd name="T75" fmla="*/ 77 h 103"/>
                  <a:gd name="T76" fmla="*/ 158 w 444"/>
                  <a:gd name="T77" fmla="*/ 85 h 103"/>
                  <a:gd name="T78" fmla="*/ 112 w 444"/>
                  <a:gd name="T79" fmla="*/ 87 h 103"/>
                  <a:gd name="T80" fmla="*/ 148 w 444"/>
                  <a:gd name="T81" fmla="*/ 99 h 103"/>
                  <a:gd name="T82" fmla="*/ 102 w 444"/>
                  <a:gd name="T83" fmla="*/ 103 h 103"/>
                  <a:gd name="T84" fmla="*/ 51 w 444"/>
                  <a:gd name="T85" fmla="*/ 102 h 103"/>
                  <a:gd name="T86" fmla="*/ 0 w 444"/>
                  <a:gd name="T87" fmla="*/ 101 h 103"/>
                  <a:gd name="T88" fmla="*/ 36 w 444"/>
                  <a:gd name="T89" fmla="*/ 88 h 103"/>
                  <a:gd name="T90" fmla="*/ 28 w 444"/>
                  <a:gd name="T91" fmla="*/ 81 h 103"/>
                  <a:gd name="T92" fmla="*/ 81 w 444"/>
                  <a:gd name="T93" fmla="*/ 86 h 103"/>
                  <a:gd name="T94" fmla="*/ 111 w 444"/>
                  <a:gd name="T95" fmla="*/ 7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4" h="103">
                    <a:moveTo>
                      <a:pt x="111" y="74"/>
                    </a:moveTo>
                    <a:lnTo>
                      <a:pt x="81" y="84"/>
                    </a:lnTo>
                    <a:lnTo>
                      <a:pt x="66" y="76"/>
                    </a:lnTo>
                    <a:lnTo>
                      <a:pt x="80" y="72"/>
                    </a:lnTo>
                    <a:lnTo>
                      <a:pt x="54" y="67"/>
                    </a:lnTo>
                    <a:lnTo>
                      <a:pt x="122" y="61"/>
                    </a:lnTo>
                    <a:lnTo>
                      <a:pt x="92" y="40"/>
                    </a:lnTo>
                    <a:lnTo>
                      <a:pt x="133" y="39"/>
                    </a:lnTo>
                    <a:lnTo>
                      <a:pt x="150" y="45"/>
                    </a:lnTo>
                    <a:lnTo>
                      <a:pt x="140" y="37"/>
                    </a:lnTo>
                    <a:lnTo>
                      <a:pt x="203" y="29"/>
                    </a:lnTo>
                    <a:lnTo>
                      <a:pt x="236" y="21"/>
                    </a:lnTo>
                    <a:lnTo>
                      <a:pt x="169" y="27"/>
                    </a:lnTo>
                    <a:lnTo>
                      <a:pt x="101" y="32"/>
                    </a:lnTo>
                    <a:lnTo>
                      <a:pt x="159" y="25"/>
                    </a:lnTo>
                    <a:lnTo>
                      <a:pt x="91" y="33"/>
                    </a:lnTo>
                    <a:lnTo>
                      <a:pt x="71" y="29"/>
                    </a:lnTo>
                    <a:lnTo>
                      <a:pt x="134" y="23"/>
                    </a:lnTo>
                    <a:lnTo>
                      <a:pt x="67" y="24"/>
                    </a:lnTo>
                    <a:lnTo>
                      <a:pt x="109" y="21"/>
                    </a:lnTo>
                    <a:lnTo>
                      <a:pt x="56" y="19"/>
                    </a:lnTo>
                    <a:lnTo>
                      <a:pt x="125" y="11"/>
                    </a:lnTo>
                    <a:lnTo>
                      <a:pt x="212" y="16"/>
                    </a:lnTo>
                    <a:lnTo>
                      <a:pt x="202" y="2"/>
                    </a:lnTo>
                    <a:lnTo>
                      <a:pt x="271" y="5"/>
                    </a:lnTo>
                    <a:lnTo>
                      <a:pt x="254" y="0"/>
                    </a:lnTo>
                    <a:lnTo>
                      <a:pt x="349" y="5"/>
                    </a:lnTo>
                    <a:lnTo>
                      <a:pt x="444" y="9"/>
                    </a:lnTo>
                    <a:lnTo>
                      <a:pt x="380" y="18"/>
                    </a:lnTo>
                    <a:lnTo>
                      <a:pt x="317" y="27"/>
                    </a:lnTo>
                    <a:lnTo>
                      <a:pt x="391" y="20"/>
                    </a:lnTo>
                    <a:lnTo>
                      <a:pt x="323" y="33"/>
                    </a:lnTo>
                    <a:lnTo>
                      <a:pt x="254" y="46"/>
                    </a:lnTo>
                    <a:lnTo>
                      <a:pt x="191" y="52"/>
                    </a:lnTo>
                    <a:lnTo>
                      <a:pt x="228" y="59"/>
                    </a:lnTo>
                    <a:lnTo>
                      <a:pt x="178" y="62"/>
                    </a:lnTo>
                    <a:lnTo>
                      <a:pt x="218" y="65"/>
                    </a:lnTo>
                    <a:lnTo>
                      <a:pt x="161" y="77"/>
                    </a:lnTo>
                    <a:lnTo>
                      <a:pt x="158" y="85"/>
                    </a:lnTo>
                    <a:lnTo>
                      <a:pt x="112" y="87"/>
                    </a:lnTo>
                    <a:lnTo>
                      <a:pt x="148" y="99"/>
                    </a:lnTo>
                    <a:lnTo>
                      <a:pt x="102" y="103"/>
                    </a:lnTo>
                    <a:lnTo>
                      <a:pt x="51" y="102"/>
                    </a:lnTo>
                    <a:lnTo>
                      <a:pt x="0" y="101"/>
                    </a:lnTo>
                    <a:lnTo>
                      <a:pt x="36" y="88"/>
                    </a:lnTo>
                    <a:lnTo>
                      <a:pt x="28" y="81"/>
                    </a:lnTo>
                    <a:lnTo>
                      <a:pt x="81" y="86"/>
                    </a:lnTo>
                    <a:lnTo>
                      <a:pt x="111" y="7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5" name="Freeform 355"/>
              <p:cNvSpPr>
                <a:spLocks noChangeAspect="1"/>
              </p:cNvSpPr>
              <p:nvPr/>
            </p:nvSpPr>
            <p:spPr bwMode="auto">
              <a:xfrm>
                <a:off x="1157" y="1230"/>
                <a:ext cx="246" cy="94"/>
              </a:xfrm>
              <a:custGeom>
                <a:avLst/>
                <a:gdLst>
                  <a:gd name="T0" fmla="*/ 161 w 245"/>
                  <a:gd name="T1" fmla="*/ 85 h 94"/>
                  <a:gd name="T2" fmla="*/ 152 w 245"/>
                  <a:gd name="T3" fmla="*/ 78 h 94"/>
                  <a:gd name="T4" fmla="*/ 146 w 245"/>
                  <a:gd name="T5" fmla="*/ 76 h 94"/>
                  <a:gd name="T6" fmla="*/ 121 w 245"/>
                  <a:gd name="T7" fmla="*/ 85 h 94"/>
                  <a:gd name="T8" fmla="*/ 78 w 245"/>
                  <a:gd name="T9" fmla="*/ 89 h 94"/>
                  <a:gd name="T10" fmla="*/ 36 w 245"/>
                  <a:gd name="T11" fmla="*/ 94 h 94"/>
                  <a:gd name="T12" fmla="*/ 37 w 245"/>
                  <a:gd name="T13" fmla="*/ 84 h 94"/>
                  <a:gd name="T14" fmla="*/ 0 w 245"/>
                  <a:gd name="T15" fmla="*/ 72 h 94"/>
                  <a:gd name="T16" fmla="*/ 8 w 245"/>
                  <a:gd name="T17" fmla="*/ 62 h 94"/>
                  <a:gd name="T18" fmla="*/ 52 w 245"/>
                  <a:gd name="T19" fmla="*/ 60 h 94"/>
                  <a:gd name="T20" fmla="*/ 94 w 245"/>
                  <a:gd name="T21" fmla="*/ 57 h 94"/>
                  <a:gd name="T22" fmla="*/ 55 w 245"/>
                  <a:gd name="T23" fmla="*/ 52 h 94"/>
                  <a:gd name="T24" fmla="*/ 11 w 245"/>
                  <a:gd name="T25" fmla="*/ 51 h 94"/>
                  <a:gd name="T26" fmla="*/ 8 w 245"/>
                  <a:gd name="T27" fmla="*/ 45 h 94"/>
                  <a:gd name="T28" fmla="*/ 62 w 245"/>
                  <a:gd name="T29" fmla="*/ 35 h 94"/>
                  <a:gd name="T30" fmla="*/ 21 w 245"/>
                  <a:gd name="T31" fmla="*/ 35 h 94"/>
                  <a:gd name="T32" fmla="*/ 33 w 245"/>
                  <a:gd name="T33" fmla="*/ 32 h 94"/>
                  <a:gd name="T34" fmla="*/ 13 w 245"/>
                  <a:gd name="T35" fmla="*/ 32 h 94"/>
                  <a:gd name="T36" fmla="*/ 41 w 245"/>
                  <a:gd name="T37" fmla="*/ 20 h 94"/>
                  <a:gd name="T38" fmla="*/ 39 w 245"/>
                  <a:gd name="T39" fmla="*/ 16 h 94"/>
                  <a:gd name="T40" fmla="*/ 77 w 245"/>
                  <a:gd name="T41" fmla="*/ 9 h 94"/>
                  <a:gd name="T42" fmla="*/ 114 w 245"/>
                  <a:gd name="T43" fmla="*/ 0 h 94"/>
                  <a:gd name="T44" fmla="*/ 118 w 245"/>
                  <a:gd name="T45" fmla="*/ 4 h 94"/>
                  <a:gd name="T46" fmla="*/ 100 w 245"/>
                  <a:gd name="T47" fmla="*/ 14 h 94"/>
                  <a:gd name="T48" fmla="*/ 115 w 245"/>
                  <a:gd name="T49" fmla="*/ 12 h 94"/>
                  <a:gd name="T50" fmla="*/ 128 w 245"/>
                  <a:gd name="T51" fmla="*/ 7 h 94"/>
                  <a:gd name="T52" fmla="*/ 144 w 245"/>
                  <a:gd name="T53" fmla="*/ 15 h 94"/>
                  <a:gd name="T54" fmla="*/ 134 w 245"/>
                  <a:gd name="T55" fmla="*/ 21 h 94"/>
                  <a:gd name="T56" fmla="*/ 140 w 245"/>
                  <a:gd name="T57" fmla="*/ 20 h 94"/>
                  <a:gd name="T58" fmla="*/ 160 w 245"/>
                  <a:gd name="T59" fmla="*/ 18 h 94"/>
                  <a:gd name="T60" fmla="*/ 163 w 245"/>
                  <a:gd name="T61" fmla="*/ 12 h 94"/>
                  <a:gd name="T62" fmla="*/ 165 w 245"/>
                  <a:gd name="T63" fmla="*/ 7 h 94"/>
                  <a:gd name="T64" fmla="*/ 181 w 245"/>
                  <a:gd name="T65" fmla="*/ 15 h 94"/>
                  <a:gd name="T66" fmla="*/ 172 w 245"/>
                  <a:gd name="T67" fmla="*/ 33 h 94"/>
                  <a:gd name="T68" fmla="*/ 186 w 245"/>
                  <a:gd name="T69" fmla="*/ 26 h 94"/>
                  <a:gd name="T70" fmla="*/ 200 w 245"/>
                  <a:gd name="T71" fmla="*/ 3 h 94"/>
                  <a:gd name="T72" fmla="*/ 225 w 245"/>
                  <a:gd name="T73" fmla="*/ 3 h 94"/>
                  <a:gd name="T74" fmla="*/ 229 w 245"/>
                  <a:gd name="T75" fmla="*/ 15 h 94"/>
                  <a:gd name="T76" fmla="*/ 215 w 245"/>
                  <a:gd name="T77" fmla="*/ 41 h 94"/>
                  <a:gd name="T78" fmla="*/ 216 w 245"/>
                  <a:gd name="T79" fmla="*/ 53 h 94"/>
                  <a:gd name="T80" fmla="*/ 221 w 245"/>
                  <a:gd name="T81" fmla="*/ 53 h 94"/>
                  <a:gd name="T82" fmla="*/ 245 w 245"/>
                  <a:gd name="T83" fmla="*/ 61 h 94"/>
                  <a:gd name="T84" fmla="*/ 242 w 245"/>
                  <a:gd name="T85" fmla="*/ 65 h 94"/>
                  <a:gd name="T86" fmla="*/ 231 w 245"/>
                  <a:gd name="T87" fmla="*/ 71 h 94"/>
                  <a:gd name="T88" fmla="*/ 233 w 245"/>
                  <a:gd name="T89" fmla="*/ 65 h 94"/>
                  <a:gd name="T90" fmla="*/ 223 w 245"/>
                  <a:gd name="T91" fmla="*/ 69 h 94"/>
                  <a:gd name="T92" fmla="*/ 217 w 245"/>
                  <a:gd name="T93" fmla="*/ 68 h 94"/>
                  <a:gd name="T94" fmla="*/ 207 w 245"/>
                  <a:gd name="T95" fmla="*/ 73 h 94"/>
                  <a:gd name="T96" fmla="*/ 202 w 245"/>
                  <a:gd name="T97" fmla="*/ 73 h 94"/>
                  <a:gd name="T98" fmla="*/ 195 w 245"/>
                  <a:gd name="T99" fmla="*/ 82 h 94"/>
                  <a:gd name="T100" fmla="*/ 218 w 245"/>
                  <a:gd name="T101" fmla="*/ 74 h 94"/>
                  <a:gd name="T102" fmla="*/ 216 w 245"/>
                  <a:gd name="T103" fmla="*/ 78 h 94"/>
                  <a:gd name="T104" fmla="*/ 207 w 245"/>
                  <a:gd name="T105" fmla="*/ 85 h 94"/>
                  <a:gd name="T106" fmla="*/ 161 w 245"/>
                  <a:gd name="T107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5" h="94">
                    <a:moveTo>
                      <a:pt x="161" y="85"/>
                    </a:moveTo>
                    <a:lnTo>
                      <a:pt x="152" y="78"/>
                    </a:lnTo>
                    <a:lnTo>
                      <a:pt x="146" y="76"/>
                    </a:lnTo>
                    <a:lnTo>
                      <a:pt x="121" y="85"/>
                    </a:lnTo>
                    <a:lnTo>
                      <a:pt x="78" y="89"/>
                    </a:lnTo>
                    <a:lnTo>
                      <a:pt x="36" y="94"/>
                    </a:lnTo>
                    <a:lnTo>
                      <a:pt x="37" y="84"/>
                    </a:lnTo>
                    <a:lnTo>
                      <a:pt x="0" y="72"/>
                    </a:lnTo>
                    <a:lnTo>
                      <a:pt x="8" y="62"/>
                    </a:lnTo>
                    <a:lnTo>
                      <a:pt x="52" y="60"/>
                    </a:lnTo>
                    <a:lnTo>
                      <a:pt x="94" y="57"/>
                    </a:lnTo>
                    <a:lnTo>
                      <a:pt x="55" y="52"/>
                    </a:lnTo>
                    <a:lnTo>
                      <a:pt x="11" y="51"/>
                    </a:lnTo>
                    <a:lnTo>
                      <a:pt x="8" y="45"/>
                    </a:lnTo>
                    <a:lnTo>
                      <a:pt x="62" y="35"/>
                    </a:lnTo>
                    <a:lnTo>
                      <a:pt x="21" y="35"/>
                    </a:lnTo>
                    <a:lnTo>
                      <a:pt x="33" y="32"/>
                    </a:lnTo>
                    <a:lnTo>
                      <a:pt x="13" y="32"/>
                    </a:lnTo>
                    <a:lnTo>
                      <a:pt x="41" y="20"/>
                    </a:lnTo>
                    <a:lnTo>
                      <a:pt x="39" y="16"/>
                    </a:lnTo>
                    <a:lnTo>
                      <a:pt x="77" y="9"/>
                    </a:lnTo>
                    <a:lnTo>
                      <a:pt x="114" y="0"/>
                    </a:lnTo>
                    <a:lnTo>
                      <a:pt x="118" y="4"/>
                    </a:lnTo>
                    <a:lnTo>
                      <a:pt x="100" y="14"/>
                    </a:lnTo>
                    <a:lnTo>
                      <a:pt x="115" y="12"/>
                    </a:lnTo>
                    <a:lnTo>
                      <a:pt x="128" y="7"/>
                    </a:lnTo>
                    <a:lnTo>
                      <a:pt x="144" y="15"/>
                    </a:lnTo>
                    <a:lnTo>
                      <a:pt x="134" y="21"/>
                    </a:lnTo>
                    <a:lnTo>
                      <a:pt x="140" y="20"/>
                    </a:lnTo>
                    <a:lnTo>
                      <a:pt x="160" y="18"/>
                    </a:lnTo>
                    <a:lnTo>
                      <a:pt x="163" y="12"/>
                    </a:lnTo>
                    <a:lnTo>
                      <a:pt x="165" y="7"/>
                    </a:lnTo>
                    <a:lnTo>
                      <a:pt x="181" y="15"/>
                    </a:lnTo>
                    <a:lnTo>
                      <a:pt x="172" y="33"/>
                    </a:lnTo>
                    <a:lnTo>
                      <a:pt x="186" y="26"/>
                    </a:lnTo>
                    <a:lnTo>
                      <a:pt x="200" y="3"/>
                    </a:lnTo>
                    <a:lnTo>
                      <a:pt x="225" y="3"/>
                    </a:lnTo>
                    <a:lnTo>
                      <a:pt x="229" y="15"/>
                    </a:lnTo>
                    <a:lnTo>
                      <a:pt x="215" y="41"/>
                    </a:lnTo>
                    <a:lnTo>
                      <a:pt x="216" y="53"/>
                    </a:lnTo>
                    <a:lnTo>
                      <a:pt x="221" y="53"/>
                    </a:lnTo>
                    <a:lnTo>
                      <a:pt x="245" y="61"/>
                    </a:lnTo>
                    <a:lnTo>
                      <a:pt x="242" y="65"/>
                    </a:lnTo>
                    <a:lnTo>
                      <a:pt x="231" y="71"/>
                    </a:lnTo>
                    <a:lnTo>
                      <a:pt x="233" y="65"/>
                    </a:lnTo>
                    <a:lnTo>
                      <a:pt x="223" y="69"/>
                    </a:lnTo>
                    <a:lnTo>
                      <a:pt x="217" y="68"/>
                    </a:lnTo>
                    <a:lnTo>
                      <a:pt x="207" y="73"/>
                    </a:lnTo>
                    <a:lnTo>
                      <a:pt x="202" y="73"/>
                    </a:lnTo>
                    <a:lnTo>
                      <a:pt x="195" y="82"/>
                    </a:lnTo>
                    <a:lnTo>
                      <a:pt x="218" y="74"/>
                    </a:lnTo>
                    <a:lnTo>
                      <a:pt x="216" y="78"/>
                    </a:lnTo>
                    <a:lnTo>
                      <a:pt x="207" y="85"/>
                    </a:lnTo>
                    <a:lnTo>
                      <a:pt x="161" y="8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6" name="Freeform 356"/>
              <p:cNvSpPr>
                <a:spLocks noChangeAspect="1"/>
              </p:cNvSpPr>
              <p:nvPr/>
            </p:nvSpPr>
            <p:spPr bwMode="auto">
              <a:xfrm>
                <a:off x="1085" y="1210"/>
                <a:ext cx="182" cy="63"/>
              </a:xfrm>
              <a:custGeom>
                <a:avLst/>
                <a:gdLst>
                  <a:gd name="T0" fmla="*/ 81 w 178"/>
                  <a:gd name="T1" fmla="*/ 43 h 63"/>
                  <a:gd name="T2" fmla="*/ 53 w 178"/>
                  <a:gd name="T3" fmla="*/ 56 h 63"/>
                  <a:gd name="T4" fmla="*/ 13 w 178"/>
                  <a:gd name="T5" fmla="*/ 63 h 63"/>
                  <a:gd name="T6" fmla="*/ 7 w 178"/>
                  <a:gd name="T7" fmla="*/ 50 h 63"/>
                  <a:gd name="T8" fmla="*/ 0 w 178"/>
                  <a:gd name="T9" fmla="*/ 44 h 63"/>
                  <a:gd name="T10" fmla="*/ 25 w 178"/>
                  <a:gd name="T11" fmla="*/ 32 h 63"/>
                  <a:gd name="T12" fmla="*/ 35 w 178"/>
                  <a:gd name="T13" fmla="*/ 25 h 63"/>
                  <a:gd name="T14" fmla="*/ 66 w 178"/>
                  <a:gd name="T15" fmla="*/ 12 h 63"/>
                  <a:gd name="T16" fmla="*/ 64 w 178"/>
                  <a:gd name="T17" fmla="*/ 2 h 63"/>
                  <a:gd name="T18" fmla="*/ 119 w 178"/>
                  <a:gd name="T19" fmla="*/ 0 h 63"/>
                  <a:gd name="T20" fmla="*/ 132 w 178"/>
                  <a:gd name="T21" fmla="*/ 4 h 63"/>
                  <a:gd name="T22" fmla="*/ 137 w 178"/>
                  <a:gd name="T23" fmla="*/ 7 h 63"/>
                  <a:gd name="T24" fmla="*/ 165 w 178"/>
                  <a:gd name="T25" fmla="*/ 4 h 63"/>
                  <a:gd name="T26" fmla="*/ 178 w 178"/>
                  <a:gd name="T27" fmla="*/ 18 h 63"/>
                  <a:gd name="T28" fmla="*/ 139 w 178"/>
                  <a:gd name="T29" fmla="*/ 28 h 63"/>
                  <a:gd name="T30" fmla="*/ 98 w 178"/>
                  <a:gd name="T31" fmla="*/ 38 h 63"/>
                  <a:gd name="T32" fmla="*/ 81 w 178"/>
                  <a:gd name="T33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8" h="63">
                    <a:moveTo>
                      <a:pt x="81" y="43"/>
                    </a:moveTo>
                    <a:lnTo>
                      <a:pt x="53" y="56"/>
                    </a:lnTo>
                    <a:lnTo>
                      <a:pt x="13" y="63"/>
                    </a:lnTo>
                    <a:lnTo>
                      <a:pt x="7" y="50"/>
                    </a:lnTo>
                    <a:lnTo>
                      <a:pt x="0" y="44"/>
                    </a:lnTo>
                    <a:lnTo>
                      <a:pt x="25" y="32"/>
                    </a:lnTo>
                    <a:lnTo>
                      <a:pt x="35" y="25"/>
                    </a:lnTo>
                    <a:lnTo>
                      <a:pt x="66" y="12"/>
                    </a:lnTo>
                    <a:lnTo>
                      <a:pt x="64" y="2"/>
                    </a:lnTo>
                    <a:lnTo>
                      <a:pt x="119" y="0"/>
                    </a:lnTo>
                    <a:lnTo>
                      <a:pt x="132" y="4"/>
                    </a:lnTo>
                    <a:lnTo>
                      <a:pt x="137" y="7"/>
                    </a:lnTo>
                    <a:lnTo>
                      <a:pt x="165" y="4"/>
                    </a:lnTo>
                    <a:lnTo>
                      <a:pt x="178" y="18"/>
                    </a:lnTo>
                    <a:lnTo>
                      <a:pt x="139" y="28"/>
                    </a:lnTo>
                    <a:lnTo>
                      <a:pt x="98" y="38"/>
                    </a:lnTo>
                    <a:lnTo>
                      <a:pt x="81" y="4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7" name="Freeform 357"/>
              <p:cNvSpPr>
                <a:spLocks noChangeAspect="1"/>
              </p:cNvSpPr>
              <p:nvPr/>
            </p:nvSpPr>
            <p:spPr bwMode="auto">
              <a:xfrm>
                <a:off x="1818" y="1688"/>
                <a:ext cx="120" cy="111"/>
              </a:xfrm>
              <a:custGeom>
                <a:avLst/>
                <a:gdLst>
                  <a:gd name="T0" fmla="*/ 61 w 119"/>
                  <a:gd name="T1" fmla="*/ 87 h 110"/>
                  <a:gd name="T2" fmla="*/ 63 w 119"/>
                  <a:gd name="T3" fmla="*/ 84 h 110"/>
                  <a:gd name="T4" fmla="*/ 29 w 119"/>
                  <a:gd name="T5" fmla="*/ 88 h 110"/>
                  <a:gd name="T6" fmla="*/ 0 w 119"/>
                  <a:gd name="T7" fmla="*/ 85 h 110"/>
                  <a:gd name="T8" fmla="*/ 7 w 119"/>
                  <a:gd name="T9" fmla="*/ 77 h 110"/>
                  <a:gd name="T10" fmla="*/ 21 w 119"/>
                  <a:gd name="T11" fmla="*/ 67 h 110"/>
                  <a:gd name="T12" fmla="*/ 7 w 119"/>
                  <a:gd name="T13" fmla="*/ 67 h 110"/>
                  <a:gd name="T14" fmla="*/ 13 w 119"/>
                  <a:gd name="T15" fmla="*/ 64 h 110"/>
                  <a:gd name="T16" fmla="*/ 30 w 119"/>
                  <a:gd name="T17" fmla="*/ 55 h 110"/>
                  <a:gd name="T18" fmla="*/ 32 w 119"/>
                  <a:gd name="T19" fmla="*/ 56 h 110"/>
                  <a:gd name="T20" fmla="*/ 35 w 119"/>
                  <a:gd name="T21" fmla="*/ 51 h 110"/>
                  <a:gd name="T22" fmla="*/ 31 w 119"/>
                  <a:gd name="T23" fmla="*/ 47 h 110"/>
                  <a:gd name="T24" fmla="*/ 38 w 119"/>
                  <a:gd name="T25" fmla="*/ 44 h 110"/>
                  <a:gd name="T26" fmla="*/ 57 w 119"/>
                  <a:gd name="T27" fmla="*/ 19 h 110"/>
                  <a:gd name="T28" fmla="*/ 78 w 119"/>
                  <a:gd name="T29" fmla="*/ 2 h 110"/>
                  <a:gd name="T30" fmla="*/ 88 w 119"/>
                  <a:gd name="T31" fmla="*/ 0 h 110"/>
                  <a:gd name="T32" fmla="*/ 95 w 119"/>
                  <a:gd name="T33" fmla="*/ 0 h 110"/>
                  <a:gd name="T34" fmla="*/ 82 w 119"/>
                  <a:gd name="T35" fmla="*/ 5 h 110"/>
                  <a:gd name="T36" fmla="*/ 86 w 119"/>
                  <a:gd name="T37" fmla="*/ 10 h 110"/>
                  <a:gd name="T38" fmla="*/ 78 w 119"/>
                  <a:gd name="T39" fmla="*/ 16 h 110"/>
                  <a:gd name="T40" fmla="*/ 56 w 119"/>
                  <a:gd name="T41" fmla="*/ 44 h 110"/>
                  <a:gd name="T42" fmla="*/ 73 w 119"/>
                  <a:gd name="T43" fmla="*/ 31 h 110"/>
                  <a:gd name="T44" fmla="*/ 70 w 119"/>
                  <a:gd name="T45" fmla="*/ 35 h 110"/>
                  <a:gd name="T46" fmla="*/ 83 w 119"/>
                  <a:gd name="T47" fmla="*/ 34 h 110"/>
                  <a:gd name="T48" fmla="*/ 71 w 119"/>
                  <a:gd name="T49" fmla="*/ 41 h 110"/>
                  <a:gd name="T50" fmla="*/ 71 w 119"/>
                  <a:gd name="T51" fmla="*/ 45 h 110"/>
                  <a:gd name="T52" fmla="*/ 84 w 119"/>
                  <a:gd name="T53" fmla="*/ 47 h 110"/>
                  <a:gd name="T54" fmla="*/ 81 w 119"/>
                  <a:gd name="T55" fmla="*/ 52 h 110"/>
                  <a:gd name="T56" fmla="*/ 99 w 119"/>
                  <a:gd name="T57" fmla="*/ 45 h 110"/>
                  <a:gd name="T58" fmla="*/ 98 w 119"/>
                  <a:gd name="T59" fmla="*/ 49 h 110"/>
                  <a:gd name="T60" fmla="*/ 113 w 119"/>
                  <a:gd name="T61" fmla="*/ 48 h 110"/>
                  <a:gd name="T62" fmla="*/ 102 w 119"/>
                  <a:gd name="T63" fmla="*/ 59 h 110"/>
                  <a:gd name="T64" fmla="*/ 105 w 119"/>
                  <a:gd name="T65" fmla="*/ 65 h 110"/>
                  <a:gd name="T66" fmla="*/ 99 w 119"/>
                  <a:gd name="T67" fmla="*/ 69 h 110"/>
                  <a:gd name="T68" fmla="*/ 119 w 119"/>
                  <a:gd name="T69" fmla="*/ 65 h 110"/>
                  <a:gd name="T70" fmla="*/ 100 w 119"/>
                  <a:gd name="T71" fmla="*/ 77 h 110"/>
                  <a:gd name="T72" fmla="*/ 102 w 119"/>
                  <a:gd name="T73" fmla="*/ 81 h 110"/>
                  <a:gd name="T74" fmla="*/ 101 w 119"/>
                  <a:gd name="T75" fmla="*/ 81 h 110"/>
                  <a:gd name="T76" fmla="*/ 100 w 119"/>
                  <a:gd name="T77" fmla="*/ 88 h 110"/>
                  <a:gd name="T78" fmla="*/ 117 w 119"/>
                  <a:gd name="T79" fmla="*/ 75 h 110"/>
                  <a:gd name="T80" fmla="*/ 110 w 119"/>
                  <a:gd name="T81" fmla="*/ 88 h 110"/>
                  <a:gd name="T82" fmla="*/ 118 w 119"/>
                  <a:gd name="T83" fmla="*/ 84 h 110"/>
                  <a:gd name="T84" fmla="*/ 119 w 119"/>
                  <a:gd name="T85" fmla="*/ 90 h 110"/>
                  <a:gd name="T86" fmla="*/ 104 w 119"/>
                  <a:gd name="T87" fmla="*/ 110 h 110"/>
                  <a:gd name="T88" fmla="*/ 96 w 119"/>
                  <a:gd name="T89" fmla="*/ 107 h 110"/>
                  <a:gd name="T90" fmla="*/ 98 w 119"/>
                  <a:gd name="T91" fmla="*/ 99 h 110"/>
                  <a:gd name="T92" fmla="*/ 87 w 119"/>
                  <a:gd name="T93" fmla="*/ 105 h 110"/>
                  <a:gd name="T94" fmla="*/ 96 w 119"/>
                  <a:gd name="T95" fmla="*/ 88 h 110"/>
                  <a:gd name="T96" fmla="*/ 93 w 119"/>
                  <a:gd name="T97" fmla="*/ 83 h 110"/>
                  <a:gd name="T98" fmla="*/ 82 w 119"/>
                  <a:gd name="T99" fmla="*/ 94 h 110"/>
                  <a:gd name="T100" fmla="*/ 87 w 119"/>
                  <a:gd name="T101" fmla="*/ 88 h 110"/>
                  <a:gd name="T102" fmla="*/ 58 w 119"/>
                  <a:gd name="T103" fmla="*/ 105 h 110"/>
                  <a:gd name="T104" fmla="*/ 58 w 119"/>
                  <a:gd name="T105" fmla="*/ 100 h 110"/>
                  <a:gd name="T106" fmla="*/ 81 w 119"/>
                  <a:gd name="T107" fmla="*/ 86 h 110"/>
                  <a:gd name="T108" fmla="*/ 76 w 119"/>
                  <a:gd name="T109" fmla="*/ 88 h 110"/>
                  <a:gd name="T110" fmla="*/ 79 w 119"/>
                  <a:gd name="T111" fmla="*/ 84 h 110"/>
                  <a:gd name="T112" fmla="*/ 70 w 119"/>
                  <a:gd name="T113" fmla="*/ 87 h 110"/>
                  <a:gd name="T114" fmla="*/ 61 w 119"/>
                  <a:gd name="T115" fmla="*/ 91 h 110"/>
                  <a:gd name="T116" fmla="*/ 55 w 119"/>
                  <a:gd name="T117" fmla="*/ 90 h 110"/>
                  <a:gd name="T118" fmla="*/ 61 w 119"/>
                  <a:gd name="T11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" h="110">
                    <a:moveTo>
                      <a:pt x="61" y="87"/>
                    </a:moveTo>
                    <a:lnTo>
                      <a:pt x="63" y="84"/>
                    </a:lnTo>
                    <a:lnTo>
                      <a:pt x="29" y="88"/>
                    </a:lnTo>
                    <a:lnTo>
                      <a:pt x="0" y="85"/>
                    </a:lnTo>
                    <a:lnTo>
                      <a:pt x="7" y="77"/>
                    </a:lnTo>
                    <a:lnTo>
                      <a:pt x="21" y="67"/>
                    </a:lnTo>
                    <a:lnTo>
                      <a:pt x="7" y="67"/>
                    </a:lnTo>
                    <a:lnTo>
                      <a:pt x="13" y="64"/>
                    </a:lnTo>
                    <a:lnTo>
                      <a:pt x="30" y="55"/>
                    </a:lnTo>
                    <a:lnTo>
                      <a:pt x="32" y="56"/>
                    </a:lnTo>
                    <a:lnTo>
                      <a:pt x="35" y="51"/>
                    </a:lnTo>
                    <a:lnTo>
                      <a:pt x="31" y="47"/>
                    </a:lnTo>
                    <a:lnTo>
                      <a:pt x="38" y="44"/>
                    </a:lnTo>
                    <a:lnTo>
                      <a:pt x="57" y="19"/>
                    </a:lnTo>
                    <a:lnTo>
                      <a:pt x="78" y="2"/>
                    </a:lnTo>
                    <a:lnTo>
                      <a:pt x="88" y="0"/>
                    </a:lnTo>
                    <a:lnTo>
                      <a:pt x="95" y="0"/>
                    </a:lnTo>
                    <a:lnTo>
                      <a:pt x="82" y="5"/>
                    </a:lnTo>
                    <a:lnTo>
                      <a:pt x="86" y="10"/>
                    </a:lnTo>
                    <a:lnTo>
                      <a:pt x="78" y="16"/>
                    </a:lnTo>
                    <a:lnTo>
                      <a:pt x="56" y="44"/>
                    </a:lnTo>
                    <a:lnTo>
                      <a:pt x="73" y="31"/>
                    </a:lnTo>
                    <a:lnTo>
                      <a:pt x="70" y="35"/>
                    </a:lnTo>
                    <a:lnTo>
                      <a:pt x="83" y="34"/>
                    </a:lnTo>
                    <a:lnTo>
                      <a:pt x="71" y="41"/>
                    </a:lnTo>
                    <a:lnTo>
                      <a:pt x="71" y="45"/>
                    </a:lnTo>
                    <a:lnTo>
                      <a:pt x="84" y="47"/>
                    </a:lnTo>
                    <a:lnTo>
                      <a:pt x="81" y="52"/>
                    </a:lnTo>
                    <a:lnTo>
                      <a:pt x="99" y="45"/>
                    </a:lnTo>
                    <a:lnTo>
                      <a:pt x="98" y="49"/>
                    </a:lnTo>
                    <a:lnTo>
                      <a:pt x="113" y="48"/>
                    </a:lnTo>
                    <a:lnTo>
                      <a:pt x="102" y="59"/>
                    </a:lnTo>
                    <a:lnTo>
                      <a:pt x="105" y="65"/>
                    </a:lnTo>
                    <a:lnTo>
                      <a:pt x="99" y="69"/>
                    </a:lnTo>
                    <a:lnTo>
                      <a:pt x="119" y="65"/>
                    </a:lnTo>
                    <a:lnTo>
                      <a:pt x="100" y="77"/>
                    </a:lnTo>
                    <a:lnTo>
                      <a:pt x="102" y="81"/>
                    </a:lnTo>
                    <a:lnTo>
                      <a:pt x="101" y="81"/>
                    </a:lnTo>
                    <a:lnTo>
                      <a:pt x="100" y="88"/>
                    </a:lnTo>
                    <a:lnTo>
                      <a:pt x="117" y="75"/>
                    </a:lnTo>
                    <a:lnTo>
                      <a:pt x="110" y="88"/>
                    </a:lnTo>
                    <a:lnTo>
                      <a:pt x="118" y="84"/>
                    </a:lnTo>
                    <a:lnTo>
                      <a:pt x="119" y="90"/>
                    </a:lnTo>
                    <a:lnTo>
                      <a:pt x="104" y="110"/>
                    </a:lnTo>
                    <a:lnTo>
                      <a:pt x="96" y="107"/>
                    </a:lnTo>
                    <a:lnTo>
                      <a:pt x="98" y="99"/>
                    </a:lnTo>
                    <a:lnTo>
                      <a:pt x="87" y="105"/>
                    </a:lnTo>
                    <a:lnTo>
                      <a:pt x="96" y="88"/>
                    </a:lnTo>
                    <a:lnTo>
                      <a:pt x="93" y="83"/>
                    </a:lnTo>
                    <a:lnTo>
                      <a:pt x="82" y="94"/>
                    </a:lnTo>
                    <a:lnTo>
                      <a:pt x="87" y="88"/>
                    </a:lnTo>
                    <a:lnTo>
                      <a:pt x="58" y="105"/>
                    </a:lnTo>
                    <a:lnTo>
                      <a:pt x="58" y="100"/>
                    </a:lnTo>
                    <a:lnTo>
                      <a:pt x="81" y="86"/>
                    </a:lnTo>
                    <a:lnTo>
                      <a:pt x="76" y="88"/>
                    </a:lnTo>
                    <a:lnTo>
                      <a:pt x="79" y="84"/>
                    </a:lnTo>
                    <a:lnTo>
                      <a:pt x="70" y="87"/>
                    </a:lnTo>
                    <a:lnTo>
                      <a:pt x="61" y="91"/>
                    </a:lnTo>
                    <a:lnTo>
                      <a:pt x="55" y="90"/>
                    </a:lnTo>
                    <a:lnTo>
                      <a:pt x="61" y="8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8" name="Freeform 358"/>
              <p:cNvSpPr>
                <a:spLocks noChangeAspect="1"/>
              </p:cNvSpPr>
              <p:nvPr/>
            </p:nvSpPr>
            <p:spPr bwMode="auto">
              <a:xfrm>
                <a:off x="1587" y="1168"/>
                <a:ext cx="211" cy="37"/>
              </a:xfrm>
              <a:custGeom>
                <a:avLst/>
                <a:gdLst>
                  <a:gd name="T0" fmla="*/ 84 w 210"/>
                  <a:gd name="T1" fmla="*/ 19 h 37"/>
                  <a:gd name="T2" fmla="*/ 63 w 210"/>
                  <a:gd name="T3" fmla="*/ 10 h 37"/>
                  <a:gd name="T4" fmla="*/ 93 w 210"/>
                  <a:gd name="T5" fmla="*/ 10 h 37"/>
                  <a:gd name="T6" fmla="*/ 37 w 210"/>
                  <a:gd name="T7" fmla="*/ 7 h 37"/>
                  <a:gd name="T8" fmla="*/ 47 w 210"/>
                  <a:gd name="T9" fmla="*/ 0 h 37"/>
                  <a:gd name="T10" fmla="*/ 0 w 210"/>
                  <a:gd name="T11" fmla="*/ 1 h 37"/>
                  <a:gd name="T12" fmla="*/ 44 w 210"/>
                  <a:gd name="T13" fmla="*/ 8 h 37"/>
                  <a:gd name="T14" fmla="*/ 35 w 210"/>
                  <a:gd name="T15" fmla="*/ 22 h 37"/>
                  <a:gd name="T16" fmla="*/ 29 w 210"/>
                  <a:gd name="T17" fmla="*/ 37 h 37"/>
                  <a:gd name="T18" fmla="*/ 72 w 210"/>
                  <a:gd name="T19" fmla="*/ 37 h 37"/>
                  <a:gd name="T20" fmla="*/ 116 w 210"/>
                  <a:gd name="T21" fmla="*/ 35 h 37"/>
                  <a:gd name="T22" fmla="*/ 160 w 210"/>
                  <a:gd name="T23" fmla="*/ 34 h 37"/>
                  <a:gd name="T24" fmla="*/ 205 w 210"/>
                  <a:gd name="T25" fmla="*/ 33 h 37"/>
                  <a:gd name="T26" fmla="*/ 210 w 210"/>
                  <a:gd name="T27" fmla="*/ 26 h 37"/>
                  <a:gd name="T28" fmla="*/ 176 w 210"/>
                  <a:gd name="T29" fmla="*/ 18 h 37"/>
                  <a:gd name="T30" fmla="*/ 130 w 210"/>
                  <a:gd name="T31" fmla="*/ 18 h 37"/>
                  <a:gd name="T32" fmla="*/ 84 w 210"/>
                  <a:gd name="T33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37">
                    <a:moveTo>
                      <a:pt x="84" y="19"/>
                    </a:moveTo>
                    <a:lnTo>
                      <a:pt x="63" y="10"/>
                    </a:lnTo>
                    <a:lnTo>
                      <a:pt x="93" y="10"/>
                    </a:lnTo>
                    <a:lnTo>
                      <a:pt x="37" y="7"/>
                    </a:lnTo>
                    <a:lnTo>
                      <a:pt x="47" y="0"/>
                    </a:lnTo>
                    <a:lnTo>
                      <a:pt x="0" y="1"/>
                    </a:lnTo>
                    <a:lnTo>
                      <a:pt x="44" y="8"/>
                    </a:lnTo>
                    <a:lnTo>
                      <a:pt x="35" y="22"/>
                    </a:lnTo>
                    <a:lnTo>
                      <a:pt x="29" y="37"/>
                    </a:lnTo>
                    <a:lnTo>
                      <a:pt x="72" y="37"/>
                    </a:lnTo>
                    <a:lnTo>
                      <a:pt x="116" y="35"/>
                    </a:lnTo>
                    <a:lnTo>
                      <a:pt x="160" y="34"/>
                    </a:lnTo>
                    <a:lnTo>
                      <a:pt x="205" y="33"/>
                    </a:lnTo>
                    <a:lnTo>
                      <a:pt x="210" y="26"/>
                    </a:lnTo>
                    <a:lnTo>
                      <a:pt x="176" y="18"/>
                    </a:lnTo>
                    <a:lnTo>
                      <a:pt x="130" y="18"/>
                    </a:lnTo>
                    <a:lnTo>
                      <a:pt x="84" y="1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9" name="Freeform 359"/>
              <p:cNvSpPr>
                <a:spLocks noChangeAspect="1"/>
              </p:cNvSpPr>
              <p:nvPr/>
            </p:nvSpPr>
            <p:spPr bwMode="auto">
              <a:xfrm>
                <a:off x="1659" y="1096"/>
                <a:ext cx="135" cy="48"/>
              </a:xfrm>
              <a:custGeom>
                <a:avLst/>
                <a:gdLst>
                  <a:gd name="T0" fmla="*/ 28 w 134"/>
                  <a:gd name="T1" fmla="*/ 14 h 48"/>
                  <a:gd name="T2" fmla="*/ 18 w 134"/>
                  <a:gd name="T3" fmla="*/ 9 h 48"/>
                  <a:gd name="T4" fmla="*/ 63 w 134"/>
                  <a:gd name="T5" fmla="*/ 0 h 48"/>
                  <a:gd name="T6" fmla="*/ 120 w 134"/>
                  <a:gd name="T7" fmla="*/ 10 h 48"/>
                  <a:gd name="T8" fmla="*/ 107 w 134"/>
                  <a:gd name="T9" fmla="*/ 25 h 48"/>
                  <a:gd name="T10" fmla="*/ 134 w 134"/>
                  <a:gd name="T11" fmla="*/ 29 h 48"/>
                  <a:gd name="T12" fmla="*/ 86 w 134"/>
                  <a:gd name="T13" fmla="*/ 38 h 48"/>
                  <a:gd name="T14" fmla="*/ 65 w 134"/>
                  <a:gd name="T15" fmla="*/ 48 h 48"/>
                  <a:gd name="T16" fmla="*/ 56 w 134"/>
                  <a:gd name="T17" fmla="*/ 40 h 48"/>
                  <a:gd name="T18" fmla="*/ 55 w 134"/>
                  <a:gd name="T19" fmla="*/ 48 h 48"/>
                  <a:gd name="T20" fmla="*/ 8 w 134"/>
                  <a:gd name="T21" fmla="*/ 35 h 48"/>
                  <a:gd name="T22" fmla="*/ 64 w 134"/>
                  <a:gd name="T23" fmla="*/ 29 h 48"/>
                  <a:gd name="T24" fmla="*/ 0 w 134"/>
                  <a:gd name="T25" fmla="*/ 23 h 48"/>
                  <a:gd name="T26" fmla="*/ 28 w 134"/>
                  <a:gd name="T27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48">
                    <a:moveTo>
                      <a:pt x="28" y="14"/>
                    </a:moveTo>
                    <a:lnTo>
                      <a:pt x="18" y="9"/>
                    </a:lnTo>
                    <a:lnTo>
                      <a:pt x="63" y="0"/>
                    </a:lnTo>
                    <a:lnTo>
                      <a:pt x="120" y="10"/>
                    </a:lnTo>
                    <a:lnTo>
                      <a:pt x="107" y="25"/>
                    </a:lnTo>
                    <a:lnTo>
                      <a:pt x="134" y="29"/>
                    </a:lnTo>
                    <a:lnTo>
                      <a:pt x="86" y="38"/>
                    </a:lnTo>
                    <a:lnTo>
                      <a:pt x="65" y="48"/>
                    </a:lnTo>
                    <a:lnTo>
                      <a:pt x="56" y="40"/>
                    </a:lnTo>
                    <a:lnTo>
                      <a:pt x="55" y="48"/>
                    </a:lnTo>
                    <a:lnTo>
                      <a:pt x="8" y="35"/>
                    </a:lnTo>
                    <a:lnTo>
                      <a:pt x="64" y="29"/>
                    </a:lnTo>
                    <a:lnTo>
                      <a:pt x="0" y="23"/>
                    </a:lnTo>
                    <a:lnTo>
                      <a:pt x="28" y="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0" name="Freeform 360"/>
              <p:cNvSpPr>
                <a:spLocks noChangeAspect="1"/>
              </p:cNvSpPr>
              <p:nvPr/>
            </p:nvSpPr>
            <p:spPr bwMode="auto">
              <a:xfrm>
                <a:off x="1271" y="1168"/>
                <a:ext cx="181" cy="43"/>
              </a:xfrm>
              <a:custGeom>
                <a:avLst/>
                <a:gdLst>
                  <a:gd name="T0" fmla="*/ 48 w 180"/>
                  <a:gd name="T1" fmla="*/ 43 h 43"/>
                  <a:gd name="T2" fmla="*/ 31 w 180"/>
                  <a:gd name="T3" fmla="*/ 38 h 43"/>
                  <a:gd name="T4" fmla="*/ 89 w 180"/>
                  <a:gd name="T5" fmla="*/ 27 h 43"/>
                  <a:gd name="T6" fmla="*/ 44 w 180"/>
                  <a:gd name="T7" fmla="*/ 27 h 43"/>
                  <a:gd name="T8" fmla="*/ 0 w 180"/>
                  <a:gd name="T9" fmla="*/ 27 h 43"/>
                  <a:gd name="T10" fmla="*/ 42 w 180"/>
                  <a:gd name="T11" fmla="*/ 20 h 43"/>
                  <a:gd name="T12" fmla="*/ 23 w 180"/>
                  <a:gd name="T13" fmla="*/ 18 h 43"/>
                  <a:gd name="T14" fmla="*/ 51 w 180"/>
                  <a:gd name="T15" fmla="*/ 16 h 43"/>
                  <a:gd name="T16" fmla="*/ 38 w 180"/>
                  <a:gd name="T17" fmla="*/ 11 h 43"/>
                  <a:gd name="T18" fmla="*/ 90 w 180"/>
                  <a:gd name="T19" fmla="*/ 13 h 43"/>
                  <a:gd name="T20" fmla="*/ 125 w 180"/>
                  <a:gd name="T21" fmla="*/ 22 h 43"/>
                  <a:gd name="T22" fmla="*/ 126 w 180"/>
                  <a:gd name="T23" fmla="*/ 7 h 43"/>
                  <a:gd name="T24" fmla="*/ 157 w 180"/>
                  <a:gd name="T25" fmla="*/ 0 h 43"/>
                  <a:gd name="T26" fmla="*/ 144 w 180"/>
                  <a:gd name="T27" fmla="*/ 18 h 43"/>
                  <a:gd name="T28" fmla="*/ 180 w 180"/>
                  <a:gd name="T29" fmla="*/ 17 h 43"/>
                  <a:gd name="T30" fmla="*/ 152 w 180"/>
                  <a:gd name="T31" fmla="*/ 31 h 43"/>
                  <a:gd name="T32" fmla="*/ 130 w 180"/>
                  <a:gd name="T33" fmla="*/ 30 h 43"/>
                  <a:gd name="T34" fmla="*/ 90 w 180"/>
                  <a:gd name="T35" fmla="*/ 37 h 43"/>
                  <a:gd name="T36" fmla="*/ 48 w 180"/>
                  <a:gd name="T3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43">
                    <a:moveTo>
                      <a:pt x="48" y="43"/>
                    </a:moveTo>
                    <a:lnTo>
                      <a:pt x="31" y="38"/>
                    </a:lnTo>
                    <a:lnTo>
                      <a:pt x="89" y="27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42" y="20"/>
                    </a:lnTo>
                    <a:lnTo>
                      <a:pt x="23" y="18"/>
                    </a:lnTo>
                    <a:lnTo>
                      <a:pt x="51" y="16"/>
                    </a:lnTo>
                    <a:lnTo>
                      <a:pt x="38" y="11"/>
                    </a:lnTo>
                    <a:lnTo>
                      <a:pt x="90" y="13"/>
                    </a:lnTo>
                    <a:lnTo>
                      <a:pt x="125" y="22"/>
                    </a:lnTo>
                    <a:lnTo>
                      <a:pt x="126" y="7"/>
                    </a:lnTo>
                    <a:lnTo>
                      <a:pt x="157" y="0"/>
                    </a:lnTo>
                    <a:lnTo>
                      <a:pt x="144" y="18"/>
                    </a:lnTo>
                    <a:lnTo>
                      <a:pt x="180" y="17"/>
                    </a:lnTo>
                    <a:lnTo>
                      <a:pt x="152" y="31"/>
                    </a:lnTo>
                    <a:lnTo>
                      <a:pt x="130" y="30"/>
                    </a:lnTo>
                    <a:lnTo>
                      <a:pt x="90" y="37"/>
                    </a:lnTo>
                    <a:lnTo>
                      <a:pt x="48" y="4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1" name="Freeform 361"/>
              <p:cNvSpPr>
                <a:spLocks noChangeAspect="1"/>
              </p:cNvSpPr>
              <p:nvPr/>
            </p:nvSpPr>
            <p:spPr bwMode="auto">
              <a:xfrm>
                <a:off x="1513" y="1378"/>
                <a:ext cx="117" cy="56"/>
              </a:xfrm>
              <a:custGeom>
                <a:avLst/>
                <a:gdLst>
                  <a:gd name="T0" fmla="*/ 78 w 112"/>
                  <a:gd name="T1" fmla="*/ 42 h 56"/>
                  <a:gd name="T2" fmla="*/ 70 w 112"/>
                  <a:gd name="T3" fmla="*/ 38 h 56"/>
                  <a:gd name="T4" fmla="*/ 70 w 112"/>
                  <a:gd name="T5" fmla="*/ 35 h 56"/>
                  <a:gd name="T6" fmla="*/ 61 w 112"/>
                  <a:gd name="T7" fmla="*/ 39 h 56"/>
                  <a:gd name="T8" fmla="*/ 25 w 112"/>
                  <a:gd name="T9" fmla="*/ 56 h 56"/>
                  <a:gd name="T10" fmla="*/ 24 w 112"/>
                  <a:gd name="T11" fmla="*/ 44 h 56"/>
                  <a:gd name="T12" fmla="*/ 0 w 112"/>
                  <a:gd name="T13" fmla="*/ 46 h 56"/>
                  <a:gd name="T14" fmla="*/ 24 w 112"/>
                  <a:gd name="T15" fmla="*/ 34 h 56"/>
                  <a:gd name="T16" fmla="*/ 38 w 112"/>
                  <a:gd name="T17" fmla="*/ 16 h 56"/>
                  <a:gd name="T18" fmla="*/ 53 w 112"/>
                  <a:gd name="T19" fmla="*/ 0 h 56"/>
                  <a:gd name="T20" fmla="*/ 62 w 112"/>
                  <a:gd name="T21" fmla="*/ 5 h 56"/>
                  <a:gd name="T22" fmla="*/ 60 w 112"/>
                  <a:gd name="T23" fmla="*/ 12 h 56"/>
                  <a:gd name="T24" fmla="*/ 69 w 112"/>
                  <a:gd name="T25" fmla="*/ 10 h 56"/>
                  <a:gd name="T26" fmla="*/ 97 w 112"/>
                  <a:gd name="T27" fmla="*/ 27 h 56"/>
                  <a:gd name="T28" fmla="*/ 87 w 112"/>
                  <a:gd name="T29" fmla="*/ 38 h 56"/>
                  <a:gd name="T30" fmla="*/ 110 w 112"/>
                  <a:gd name="T31" fmla="*/ 38 h 56"/>
                  <a:gd name="T32" fmla="*/ 112 w 112"/>
                  <a:gd name="T33" fmla="*/ 43 h 56"/>
                  <a:gd name="T34" fmla="*/ 93 w 112"/>
                  <a:gd name="T35" fmla="*/ 49 h 56"/>
                  <a:gd name="T36" fmla="*/ 78 w 112"/>
                  <a:gd name="T37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56">
                    <a:moveTo>
                      <a:pt x="78" y="42"/>
                    </a:moveTo>
                    <a:lnTo>
                      <a:pt x="70" y="38"/>
                    </a:lnTo>
                    <a:lnTo>
                      <a:pt x="70" y="35"/>
                    </a:lnTo>
                    <a:lnTo>
                      <a:pt x="61" y="39"/>
                    </a:lnTo>
                    <a:lnTo>
                      <a:pt x="25" y="56"/>
                    </a:lnTo>
                    <a:lnTo>
                      <a:pt x="24" y="44"/>
                    </a:lnTo>
                    <a:lnTo>
                      <a:pt x="0" y="46"/>
                    </a:lnTo>
                    <a:lnTo>
                      <a:pt x="24" y="34"/>
                    </a:lnTo>
                    <a:lnTo>
                      <a:pt x="38" y="16"/>
                    </a:lnTo>
                    <a:lnTo>
                      <a:pt x="53" y="0"/>
                    </a:lnTo>
                    <a:lnTo>
                      <a:pt x="62" y="5"/>
                    </a:lnTo>
                    <a:lnTo>
                      <a:pt x="60" y="12"/>
                    </a:lnTo>
                    <a:lnTo>
                      <a:pt x="69" y="10"/>
                    </a:lnTo>
                    <a:lnTo>
                      <a:pt x="97" y="27"/>
                    </a:lnTo>
                    <a:lnTo>
                      <a:pt x="87" y="38"/>
                    </a:lnTo>
                    <a:lnTo>
                      <a:pt x="110" y="38"/>
                    </a:lnTo>
                    <a:lnTo>
                      <a:pt x="112" y="43"/>
                    </a:lnTo>
                    <a:lnTo>
                      <a:pt x="93" y="49"/>
                    </a:lnTo>
                    <a:lnTo>
                      <a:pt x="78" y="4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2" name="Freeform 362"/>
              <p:cNvSpPr>
                <a:spLocks noChangeAspect="1"/>
              </p:cNvSpPr>
              <p:nvPr/>
            </p:nvSpPr>
            <p:spPr bwMode="auto">
              <a:xfrm>
                <a:off x="1427" y="1223"/>
                <a:ext cx="100" cy="43"/>
              </a:xfrm>
              <a:custGeom>
                <a:avLst/>
                <a:gdLst>
                  <a:gd name="T0" fmla="*/ 99 w 99"/>
                  <a:gd name="T1" fmla="*/ 0 h 43"/>
                  <a:gd name="T2" fmla="*/ 41 w 99"/>
                  <a:gd name="T3" fmla="*/ 0 h 43"/>
                  <a:gd name="T4" fmla="*/ 47 w 99"/>
                  <a:gd name="T5" fmla="*/ 10 h 43"/>
                  <a:gd name="T6" fmla="*/ 35 w 99"/>
                  <a:gd name="T7" fmla="*/ 18 h 43"/>
                  <a:gd name="T8" fmla="*/ 0 w 99"/>
                  <a:gd name="T9" fmla="*/ 19 h 43"/>
                  <a:gd name="T10" fmla="*/ 21 w 99"/>
                  <a:gd name="T11" fmla="*/ 31 h 43"/>
                  <a:gd name="T12" fmla="*/ 42 w 99"/>
                  <a:gd name="T13" fmla="*/ 43 h 43"/>
                  <a:gd name="T14" fmla="*/ 45 w 99"/>
                  <a:gd name="T15" fmla="*/ 36 h 43"/>
                  <a:gd name="T16" fmla="*/ 72 w 99"/>
                  <a:gd name="T17" fmla="*/ 36 h 43"/>
                  <a:gd name="T18" fmla="*/ 86 w 99"/>
                  <a:gd name="T19" fmla="*/ 18 h 43"/>
                  <a:gd name="T20" fmla="*/ 99 w 99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43">
                    <a:moveTo>
                      <a:pt x="99" y="0"/>
                    </a:moveTo>
                    <a:lnTo>
                      <a:pt x="41" y="0"/>
                    </a:lnTo>
                    <a:lnTo>
                      <a:pt x="47" y="10"/>
                    </a:lnTo>
                    <a:lnTo>
                      <a:pt x="35" y="18"/>
                    </a:lnTo>
                    <a:lnTo>
                      <a:pt x="0" y="19"/>
                    </a:lnTo>
                    <a:lnTo>
                      <a:pt x="21" y="31"/>
                    </a:lnTo>
                    <a:lnTo>
                      <a:pt x="42" y="43"/>
                    </a:lnTo>
                    <a:lnTo>
                      <a:pt x="45" y="36"/>
                    </a:lnTo>
                    <a:lnTo>
                      <a:pt x="72" y="36"/>
                    </a:lnTo>
                    <a:lnTo>
                      <a:pt x="86" y="18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3" name="Freeform 363"/>
              <p:cNvSpPr>
                <a:spLocks noChangeAspect="1"/>
              </p:cNvSpPr>
              <p:nvPr/>
            </p:nvSpPr>
            <p:spPr bwMode="auto">
              <a:xfrm>
                <a:off x="1521" y="1217"/>
                <a:ext cx="103" cy="39"/>
              </a:xfrm>
              <a:custGeom>
                <a:avLst/>
                <a:gdLst>
                  <a:gd name="T0" fmla="*/ 64 w 103"/>
                  <a:gd name="T1" fmla="*/ 23 h 39"/>
                  <a:gd name="T2" fmla="*/ 30 w 103"/>
                  <a:gd name="T3" fmla="*/ 25 h 39"/>
                  <a:gd name="T4" fmla="*/ 33 w 103"/>
                  <a:gd name="T5" fmla="*/ 28 h 39"/>
                  <a:gd name="T6" fmla="*/ 18 w 103"/>
                  <a:gd name="T7" fmla="*/ 38 h 39"/>
                  <a:gd name="T8" fmla="*/ 0 w 103"/>
                  <a:gd name="T9" fmla="*/ 39 h 39"/>
                  <a:gd name="T10" fmla="*/ 4 w 103"/>
                  <a:gd name="T11" fmla="*/ 36 h 39"/>
                  <a:gd name="T12" fmla="*/ 22 w 103"/>
                  <a:gd name="T13" fmla="*/ 10 h 39"/>
                  <a:gd name="T14" fmla="*/ 34 w 103"/>
                  <a:gd name="T15" fmla="*/ 9 h 39"/>
                  <a:gd name="T16" fmla="*/ 32 w 103"/>
                  <a:gd name="T17" fmla="*/ 4 h 39"/>
                  <a:gd name="T18" fmla="*/ 44 w 103"/>
                  <a:gd name="T19" fmla="*/ 0 h 39"/>
                  <a:gd name="T20" fmla="*/ 103 w 103"/>
                  <a:gd name="T21" fmla="*/ 3 h 39"/>
                  <a:gd name="T22" fmla="*/ 89 w 103"/>
                  <a:gd name="T23" fmla="*/ 11 h 39"/>
                  <a:gd name="T24" fmla="*/ 64 w 103"/>
                  <a:gd name="T25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39">
                    <a:moveTo>
                      <a:pt x="64" y="23"/>
                    </a:moveTo>
                    <a:lnTo>
                      <a:pt x="30" y="25"/>
                    </a:lnTo>
                    <a:lnTo>
                      <a:pt x="33" y="28"/>
                    </a:lnTo>
                    <a:lnTo>
                      <a:pt x="18" y="38"/>
                    </a:lnTo>
                    <a:lnTo>
                      <a:pt x="0" y="39"/>
                    </a:lnTo>
                    <a:lnTo>
                      <a:pt x="4" y="36"/>
                    </a:lnTo>
                    <a:lnTo>
                      <a:pt x="22" y="10"/>
                    </a:lnTo>
                    <a:lnTo>
                      <a:pt x="34" y="9"/>
                    </a:lnTo>
                    <a:lnTo>
                      <a:pt x="32" y="4"/>
                    </a:lnTo>
                    <a:lnTo>
                      <a:pt x="44" y="0"/>
                    </a:lnTo>
                    <a:lnTo>
                      <a:pt x="103" y="3"/>
                    </a:lnTo>
                    <a:lnTo>
                      <a:pt x="89" y="11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4" name="Freeform 364"/>
              <p:cNvSpPr>
                <a:spLocks noChangeAspect="1"/>
              </p:cNvSpPr>
              <p:nvPr/>
            </p:nvSpPr>
            <p:spPr bwMode="auto">
              <a:xfrm>
                <a:off x="614" y="1704"/>
                <a:ext cx="54" cy="53"/>
              </a:xfrm>
              <a:custGeom>
                <a:avLst/>
                <a:gdLst>
                  <a:gd name="T0" fmla="*/ 39 w 55"/>
                  <a:gd name="T1" fmla="*/ 37 h 53"/>
                  <a:gd name="T2" fmla="*/ 34 w 55"/>
                  <a:gd name="T3" fmla="*/ 40 h 53"/>
                  <a:gd name="T4" fmla="*/ 20 w 55"/>
                  <a:gd name="T5" fmla="*/ 39 h 53"/>
                  <a:gd name="T6" fmla="*/ 25 w 55"/>
                  <a:gd name="T7" fmla="*/ 35 h 53"/>
                  <a:gd name="T8" fmla="*/ 19 w 55"/>
                  <a:gd name="T9" fmla="*/ 33 h 53"/>
                  <a:gd name="T10" fmla="*/ 10 w 55"/>
                  <a:gd name="T11" fmla="*/ 31 h 53"/>
                  <a:gd name="T12" fmla="*/ 23 w 55"/>
                  <a:gd name="T13" fmla="*/ 26 h 53"/>
                  <a:gd name="T14" fmla="*/ 11 w 55"/>
                  <a:gd name="T15" fmla="*/ 20 h 53"/>
                  <a:gd name="T16" fmla="*/ 10 w 55"/>
                  <a:gd name="T17" fmla="*/ 16 h 53"/>
                  <a:gd name="T18" fmla="*/ 2 w 55"/>
                  <a:gd name="T19" fmla="*/ 15 h 53"/>
                  <a:gd name="T20" fmla="*/ 1 w 55"/>
                  <a:gd name="T21" fmla="*/ 11 h 53"/>
                  <a:gd name="T22" fmla="*/ 10 w 55"/>
                  <a:gd name="T23" fmla="*/ 6 h 53"/>
                  <a:gd name="T24" fmla="*/ 6 w 55"/>
                  <a:gd name="T25" fmla="*/ 7 h 53"/>
                  <a:gd name="T26" fmla="*/ 0 w 55"/>
                  <a:gd name="T27" fmla="*/ 0 h 53"/>
                  <a:gd name="T28" fmla="*/ 19 w 55"/>
                  <a:gd name="T29" fmla="*/ 5 h 53"/>
                  <a:gd name="T30" fmla="*/ 39 w 55"/>
                  <a:gd name="T31" fmla="*/ 9 h 53"/>
                  <a:gd name="T32" fmla="*/ 43 w 55"/>
                  <a:gd name="T33" fmla="*/ 19 h 53"/>
                  <a:gd name="T34" fmla="*/ 52 w 55"/>
                  <a:gd name="T35" fmla="*/ 32 h 53"/>
                  <a:gd name="T36" fmla="*/ 54 w 55"/>
                  <a:gd name="T37" fmla="*/ 50 h 53"/>
                  <a:gd name="T38" fmla="*/ 55 w 55"/>
                  <a:gd name="T39" fmla="*/ 53 h 53"/>
                  <a:gd name="T40" fmla="*/ 27 w 55"/>
                  <a:gd name="T41" fmla="*/ 46 h 53"/>
                  <a:gd name="T42" fmla="*/ 39 w 55"/>
                  <a:gd name="T43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53">
                    <a:moveTo>
                      <a:pt x="39" y="37"/>
                    </a:moveTo>
                    <a:lnTo>
                      <a:pt x="34" y="40"/>
                    </a:lnTo>
                    <a:lnTo>
                      <a:pt x="20" y="39"/>
                    </a:lnTo>
                    <a:lnTo>
                      <a:pt x="25" y="35"/>
                    </a:lnTo>
                    <a:lnTo>
                      <a:pt x="19" y="33"/>
                    </a:lnTo>
                    <a:lnTo>
                      <a:pt x="10" y="31"/>
                    </a:lnTo>
                    <a:lnTo>
                      <a:pt x="23" y="26"/>
                    </a:lnTo>
                    <a:lnTo>
                      <a:pt x="11" y="20"/>
                    </a:lnTo>
                    <a:lnTo>
                      <a:pt x="10" y="16"/>
                    </a:lnTo>
                    <a:lnTo>
                      <a:pt x="2" y="15"/>
                    </a:lnTo>
                    <a:lnTo>
                      <a:pt x="1" y="11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9" y="5"/>
                    </a:lnTo>
                    <a:lnTo>
                      <a:pt x="39" y="9"/>
                    </a:lnTo>
                    <a:lnTo>
                      <a:pt x="43" y="19"/>
                    </a:lnTo>
                    <a:lnTo>
                      <a:pt x="52" y="32"/>
                    </a:lnTo>
                    <a:lnTo>
                      <a:pt x="54" y="50"/>
                    </a:lnTo>
                    <a:lnTo>
                      <a:pt x="55" y="53"/>
                    </a:lnTo>
                    <a:lnTo>
                      <a:pt x="27" y="46"/>
                    </a:lnTo>
                    <a:lnTo>
                      <a:pt x="39" y="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5" name="Freeform 365"/>
              <p:cNvSpPr>
                <a:spLocks noChangeAspect="1"/>
              </p:cNvSpPr>
              <p:nvPr/>
            </p:nvSpPr>
            <p:spPr bwMode="auto">
              <a:xfrm>
                <a:off x="1222" y="1156"/>
                <a:ext cx="130" cy="29"/>
              </a:xfrm>
              <a:custGeom>
                <a:avLst/>
                <a:gdLst>
                  <a:gd name="T0" fmla="*/ 77 w 129"/>
                  <a:gd name="T1" fmla="*/ 16 h 28"/>
                  <a:gd name="T2" fmla="*/ 80 w 129"/>
                  <a:gd name="T3" fmla="*/ 12 h 28"/>
                  <a:gd name="T4" fmla="*/ 63 w 129"/>
                  <a:gd name="T5" fmla="*/ 18 h 28"/>
                  <a:gd name="T6" fmla="*/ 49 w 129"/>
                  <a:gd name="T7" fmla="*/ 22 h 28"/>
                  <a:gd name="T8" fmla="*/ 47 w 129"/>
                  <a:gd name="T9" fmla="*/ 20 h 28"/>
                  <a:gd name="T10" fmla="*/ 37 w 129"/>
                  <a:gd name="T11" fmla="*/ 27 h 28"/>
                  <a:gd name="T12" fmla="*/ 24 w 129"/>
                  <a:gd name="T13" fmla="*/ 28 h 28"/>
                  <a:gd name="T14" fmla="*/ 24 w 129"/>
                  <a:gd name="T15" fmla="*/ 23 h 28"/>
                  <a:gd name="T16" fmla="*/ 14 w 129"/>
                  <a:gd name="T17" fmla="*/ 25 h 28"/>
                  <a:gd name="T18" fmla="*/ 0 w 129"/>
                  <a:gd name="T19" fmla="*/ 25 h 28"/>
                  <a:gd name="T20" fmla="*/ 8 w 129"/>
                  <a:gd name="T21" fmla="*/ 19 h 28"/>
                  <a:gd name="T22" fmla="*/ 56 w 129"/>
                  <a:gd name="T23" fmla="*/ 10 h 28"/>
                  <a:gd name="T24" fmla="*/ 87 w 129"/>
                  <a:gd name="T25" fmla="*/ 2 h 28"/>
                  <a:gd name="T26" fmla="*/ 109 w 129"/>
                  <a:gd name="T27" fmla="*/ 0 h 28"/>
                  <a:gd name="T28" fmla="*/ 129 w 129"/>
                  <a:gd name="T29" fmla="*/ 3 h 28"/>
                  <a:gd name="T30" fmla="*/ 111 w 129"/>
                  <a:gd name="T31" fmla="*/ 7 h 28"/>
                  <a:gd name="T32" fmla="*/ 115 w 129"/>
                  <a:gd name="T33" fmla="*/ 10 h 28"/>
                  <a:gd name="T34" fmla="*/ 109 w 129"/>
                  <a:gd name="T35" fmla="*/ 11 h 28"/>
                  <a:gd name="T36" fmla="*/ 87 w 129"/>
                  <a:gd name="T37" fmla="*/ 17 h 28"/>
                  <a:gd name="T38" fmla="*/ 76 w 129"/>
                  <a:gd name="T39" fmla="*/ 21 h 28"/>
                  <a:gd name="T40" fmla="*/ 77 w 129"/>
                  <a:gd name="T4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28">
                    <a:moveTo>
                      <a:pt x="77" y="16"/>
                    </a:moveTo>
                    <a:lnTo>
                      <a:pt x="80" y="12"/>
                    </a:lnTo>
                    <a:lnTo>
                      <a:pt x="63" y="18"/>
                    </a:lnTo>
                    <a:lnTo>
                      <a:pt x="49" y="22"/>
                    </a:lnTo>
                    <a:lnTo>
                      <a:pt x="47" y="20"/>
                    </a:lnTo>
                    <a:lnTo>
                      <a:pt x="37" y="27"/>
                    </a:lnTo>
                    <a:lnTo>
                      <a:pt x="24" y="28"/>
                    </a:lnTo>
                    <a:lnTo>
                      <a:pt x="24" y="23"/>
                    </a:lnTo>
                    <a:lnTo>
                      <a:pt x="14" y="25"/>
                    </a:lnTo>
                    <a:lnTo>
                      <a:pt x="0" y="25"/>
                    </a:lnTo>
                    <a:lnTo>
                      <a:pt x="8" y="19"/>
                    </a:lnTo>
                    <a:lnTo>
                      <a:pt x="56" y="10"/>
                    </a:lnTo>
                    <a:lnTo>
                      <a:pt x="87" y="2"/>
                    </a:lnTo>
                    <a:lnTo>
                      <a:pt x="109" y="0"/>
                    </a:lnTo>
                    <a:lnTo>
                      <a:pt x="129" y="3"/>
                    </a:lnTo>
                    <a:lnTo>
                      <a:pt x="111" y="7"/>
                    </a:lnTo>
                    <a:lnTo>
                      <a:pt x="115" y="10"/>
                    </a:lnTo>
                    <a:lnTo>
                      <a:pt x="109" y="11"/>
                    </a:lnTo>
                    <a:lnTo>
                      <a:pt x="87" y="17"/>
                    </a:lnTo>
                    <a:lnTo>
                      <a:pt x="76" y="21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6" name="Freeform 366"/>
              <p:cNvSpPr>
                <a:spLocks noChangeAspect="1"/>
              </p:cNvSpPr>
              <p:nvPr/>
            </p:nvSpPr>
            <p:spPr bwMode="auto">
              <a:xfrm>
                <a:off x="1487" y="1171"/>
                <a:ext cx="78" cy="28"/>
              </a:xfrm>
              <a:custGeom>
                <a:avLst/>
                <a:gdLst>
                  <a:gd name="T0" fmla="*/ 38 w 80"/>
                  <a:gd name="T1" fmla="*/ 9 h 28"/>
                  <a:gd name="T2" fmla="*/ 25 w 80"/>
                  <a:gd name="T3" fmla="*/ 5 h 28"/>
                  <a:gd name="T4" fmla="*/ 30 w 80"/>
                  <a:gd name="T5" fmla="*/ 7 h 28"/>
                  <a:gd name="T6" fmla="*/ 20 w 80"/>
                  <a:gd name="T7" fmla="*/ 9 h 28"/>
                  <a:gd name="T8" fmla="*/ 20 w 80"/>
                  <a:gd name="T9" fmla="*/ 13 h 28"/>
                  <a:gd name="T10" fmla="*/ 20 w 80"/>
                  <a:gd name="T11" fmla="*/ 15 h 28"/>
                  <a:gd name="T12" fmla="*/ 0 w 80"/>
                  <a:gd name="T13" fmla="*/ 17 h 28"/>
                  <a:gd name="T14" fmla="*/ 53 w 80"/>
                  <a:gd name="T15" fmla="*/ 17 h 28"/>
                  <a:gd name="T16" fmla="*/ 20 w 80"/>
                  <a:gd name="T17" fmla="*/ 23 h 28"/>
                  <a:gd name="T18" fmla="*/ 19 w 80"/>
                  <a:gd name="T19" fmla="*/ 26 h 28"/>
                  <a:gd name="T20" fmla="*/ 51 w 80"/>
                  <a:gd name="T21" fmla="*/ 28 h 28"/>
                  <a:gd name="T22" fmla="*/ 54 w 80"/>
                  <a:gd name="T23" fmla="*/ 25 h 28"/>
                  <a:gd name="T24" fmla="*/ 57 w 80"/>
                  <a:gd name="T25" fmla="*/ 21 h 28"/>
                  <a:gd name="T26" fmla="*/ 68 w 80"/>
                  <a:gd name="T27" fmla="*/ 21 h 28"/>
                  <a:gd name="T28" fmla="*/ 73 w 80"/>
                  <a:gd name="T29" fmla="*/ 17 h 28"/>
                  <a:gd name="T30" fmla="*/ 66 w 80"/>
                  <a:gd name="T31" fmla="*/ 16 h 28"/>
                  <a:gd name="T32" fmla="*/ 80 w 80"/>
                  <a:gd name="T33" fmla="*/ 6 h 28"/>
                  <a:gd name="T34" fmla="*/ 77 w 80"/>
                  <a:gd name="T35" fmla="*/ 0 h 28"/>
                  <a:gd name="T36" fmla="*/ 63 w 80"/>
                  <a:gd name="T37" fmla="*/ 4 h 28"/>
                  <a:gd name="T38" fmla="*/ 42 w 80"/>
                  <a:gd name="T39" fmla="*/ 3 h 28"/>
                  <a:gd name="T40" fmla="*/ 51 w 80"/>
                  <a:gd name="T41" fmla="*/ 9 h 28"/>
                  <a:gd name="T42" fmla="*/ 43 w 80"/>
                  <a:gd name="T43" fmla="*/ 10 h 28"/>
                  <a:gd name="T44" fmla="*/ 38 w 80"/>
                  <a:gd name="T45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" h="28">
                    <a:moveTo>
                      <a:pt x="38" y="9"/>
                    </a:moveTo>
                    <a:lnTo>
                      <a:pt x="25" y="5"/>
                    </a:lnTo>
                    <a:lnTo>
                      <a:pt x="30" y="7"/>
                    </a:lnTo>
                    <a:lnTo>
                      <a:pt x="20" y="9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0" y="17"/>
                    </a:lnTo>
                    <a:lnTo>
                      <a:pt x="53" y="17"/>
                    </a:lnTo>
                    <a:lnTo>
                      <a:pt x="20" y="23"/>
                    </a:lnTo>
                    <a:lnTo>
                      <a:pt x="19" y="26"/>
                    </a:lnTo>
                    <a:lnTo>
                      <a:pt x="51" y="28"/>
                    </a:lnTo>
                    <a:lnTo>
                      <a:pt x="54" y="25"/>
                    </a:lnTo>
                    <a:lnTo>
                      <a:pt x="57" y="21"/>
                    </a:lnTo>
                    <a:lnTo>
                      <a:pt x="68" y="21"/>
                    </a:lnTo>
                    <a:lnTo>
                      <a:pt x="73" y="17"/>
                    </a:lnTo>
                    <a:lnTo>
                      <a:pt x="66" y="16"/>
                    </a:lnTo>
                    <a:lnTo>
                      <a:pt x="80" y="6"/>
                    </a:lnTo>
                    <a:lnTo>
                      <a:pt x="77" y="0"/>
                    </a:lnTo>
                    <a:lnTo>
                      <a:pt x="63" y="4"/>
                    </a:lnTo>
                    <a:lnTo>
                      <a:pt x="42" y="3"/>
                    </a:lnTo>
                    <a:lnTo>
                      <a:pt x="51" y="9"/>
                    </a:lnTo>
                    <a:lnTo>
                      <a:pt x="43" y="10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7" name="Freeform 367"/>
              <p:cNvSpPr>
                <a:spLocks noChangeAspect="1"/>
              </p:cNvSpPr>
              <p:nvPr/>
            </p:nvSpPr>
            <p:spPr bwMode="auto">
              <a:xfrm>
                <a:off x="1517" y="1125"/>
                <a:ext cx="70" cy="26"/>
              </a:xfrm>
              <a:custGeom>
                <a:avLst/>
                <a:gdLst>
                  <a:gd name="T0" fmla="*/ 44 w 70"/>
                  <a:gd name="T1" fmla="*/ 6 h 26"/>
                  <a:gd name="T2" fmla="*/ 45 w 70"/>
                  <a:gd name="T3" fmla="*/ 5 h 26"/>
                  <a:gd name="T4" fmla="*/ 63 w 70"/>
                  <a:gd name="T5" fmla="*/ 6 h 26"/>
                  <a:gd name="T6" fmla="*/ 68 w 70"/>
                  <a:gd name="T7" fmla="*/ 8 h 26"/>
                  <a:gd name="T8" fmla="*/ 66 w 70"/>
                  <a:gd name="T9" fmla="*/ 15 h 26"/>
                  <a:gd name="T10" fmla="*/ 70 w 70"/>
                  <a:gd name="T11" fmla="*/ 21 h 26"/>
                  <a:gd name="T12" fmla="*/ 52 w 70"/>
                  <a:gd name="T13" fmla="*/ 26 h 26"/>
                  <a:gd name="T14" fmla="*/ 33 w 70"/>
                  <a:gd name="T15" fmla="*/ 17 h 26"/>
                  <a:gd name="T16" fmla="*/ 0 w 70"/>
                  <a:gd name="T17" fmla="*/ 16 h 26"/>
                  <a:gd name="T18" fmla="*/ 7 w 70"/>
                  <a:gd name="T19" fmla="*/ 12 h 26"/>
                  <a:gd name="T20" fmla="*/ 24 w 70"/>
                  <a:gd name="T21" fmla="*/ 10 h 26"/>
                  <a:gd name="T22" fmla="*/ 23 w 70"/>
                  <a:gd name="T23" fmla="*/ 6 h 26"/>
                  <a:gd name="T24" fmla="*/ 11 w 70"/>
                  <a:gd name="T25" fmla="*/ 7 h 26"/>
                  <a:gd name="T26" fmla="*/ 8 w 70"/>
                  <a:gd name="T27" fmla="*/ 1 h 26"/>
                  <a:gd name="T28" fmla="*/ 44 w 70"/>
                  <a:gd name="T29" fmla="*/ 0 h 26"/>
                  <a:gd name="T30" fmla="*/ 44 w 70"/>
                  <a:gd name="T31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0" h="26">
                    <a:moveTo>
                      <a:pt x="44" y="6"/>
                    </a:moveTo>
                    <a:lnTo>
                      <a:pt x="45" y="5"/>
                    </a:lnTo>
                    <a:lnTo>
                      <a:pt x="63" y="6"/>
                    </a:lnTo>
                    <a:lnTo>
                      <a:pt x="68" y="8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52" y="26"/>
                    </a:lnTo>
                    <a:lnTo>
                      <a:pt x="33" y="17"/>
                    </a:lnTo>
                    <a:lnTo>
                      <a:pt x="0" y="16"/>
                    </a:lnTo>
                    <a:lnTo>
                      <a:pt x="7" y="12"/>
                    </a:lnTo>
                    <a:lnTo>
                      <a:pt x="24" y="10"/>
                    </a:lnTo>
                    <a:lnTo>
                      <a:pt x="23" y="6"/>
                    </a:lnTo>
                    <a:lnTo>
                      <a:pt x="11" y="7"/>
                    </a:lnTo>
                    <a:lnTo>
                      <a:pt x="8" y="1"/>
                    </a:lnTo>
                    <a:lnTo>
                      <a:pt x="44" y="0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8" name="Freeform 368"/>
              <p:cNvSpPr>
                <a:spLocks noChangeAspect="1"/>
              </p:cNvSpPr>
              <p:nvPr/>
            </p:nvSpPr>
            <p:spPr bwMode="auto">
              <a:xfrm>
                <a:off x="1404" y="1296"/>
                <a:ext cx="63" cy="29"/>
              </a:xfrm>
              <a:custGeom>
                <a:avLst/>
                <a:gdLst>
                  <a:gd name="T0" fmla="*/ 54 w 63"/>
                  <a:gd name="T1" fmla="*/ 15 h 29"/>
                  <a:gd name="T2" fmla="*/ 55 w 63"/>
                  <a:gd name="T3" fmla="*/ 12 h 29"/>
                  <a:gd name="T4" fmla="*/ 38 w 63"/>
                  <a:gd name="T5" fmla="*/ 0 h 29"/>
                  <a:gd name="T6" fmla="*/ 29 w 63"/>
                  <a:gd name="T7" fmla="*/ 8 h 29"/>
                  <a:gd name="T8" fmla="*/ 28 w 63"/>
                  <a:gd name="T9" fmla="*/ 7 h 29"/>
                  <a:gd name="T10" fmla="*/ 22 w 63"/>
                  <a:gd name="T11" fmla="*/ 12 h 29"/>
                  <a:gd name="T12" fmla="*/ 0 w 63"/>
                  <a:gd name="T13" fmla="*/ 18 h 29"/>
                  <a:gd name="T14" fmla="*/ 37 w 63"/>
                  <a:gd name="T15" fmla="*/ 29 h 29"/>
                  <a:gd name="T16" fmla="*/ 63 w 63"/>
                  <a:gd name="T17" fmla="*/ 21 h 29"/>
                  <a:gd name="T18" fmla="*/ 55 w 63"/>
                  <a:gd name="T19" fmla="*/ 21 h 29"/>
                  <a:gd name="T20" fmla="*/ 54 w 63"/>
                  <a:gd name="T2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29">
                    <a:moveTo>
                      <a:pt x="54" y="15"/>
                    </a:moveTo>
                    <a:lnTo>
                      <a:pt x="55" y="12"/>
                    </a:lnTo>
                    <a:lnTo>
                      <a:pt x="38" y="0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2" y="12"/>
                    </a:lnTo>
                    <a:lnTo>
                      <a:pt x="0" y="18"/>
                    </a:lnTo>
                    <a:lnTo>
                      <a:pt x="37" y="29"/>
                    </a:lnTo>
                    <a:lnTo>
                      <a:pt x="63" y="21"/>
                    </a:lnTo>
                    <a:lnTo>
                      <a:pt x="55" y="21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9" name="Freeform 369"/>
              <p:cNvSpPr>
                <a:spLocks noChangeAspect="1"/>
              </p:cNvSpPr>
              <p:nvPr/>
            </p:nvSpPr>
            <p:spPr bwMode="auto">
              <a:xfrm>
                <a:off x="1747" y="1224"/>
                <a:ext cx="65" cy="18"/>
              </a:xfrm>
              <a:custGeom>
                <a:avLst/>
                <a:gdLst>
                  <a:gd name="T0" fmla="*/ 43 w 61"/>
                  <a:gd name="T1" fmla="*/ 0 h 18"/>
                  <a:gd name="T2" fmla="*/ 3 w 61"/>
                  <a:gd name="T3" fmla="*/ 2 h 18"/>
                  <a:gd name="T4" fmla="*/ 0 w 61"/>
                  <a:gd name="T5" fmla="*/ 8 h 18"/>
                  <a:gd name="T6" fmla="*/ 6 w 61"/>
                  <a:gd name="T7" fmla="*/ 13 h 18"/>
                  <a:gd name="T8" fmla="*/ 12 w 61"/>
                  <a:gd name="T9" fmla="*/ 18 h 18"/>
                  <a:gd name="T10" fmla="*/ 61 w 61"/>
                  <a:gd name="T11" fmla="*/ 15 h 18"/>
                  <a:gd name="T12" fmla="*/ 43 w 6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8">
                    <a:moveTo>
                      <a:pt x="43" y="0"/>
                    </a:moveTo>
                    <a:lnTo>
                      <a:pt x="3" y="2"/>
                    </a:lnTo>
                    <a:lnTo>
                      <a:pt x="0" y="8"/>
                    </a:lnTo>
                    <a:lnTo>
                      <a:pt x="6" y="13"/>
                    </a:lnTo>
                    <a:lnTo>
                      <a:pt x="12" y="18"/>
                    </a:lnTo>
                    <a:lnTo>
                      <a:pt x="61" y="1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0" name="Freeform 370"/>
              <p:cNvSpPr>
                <a:spLocks noChangeAspect="1"/>
              </p:cNvSpPr>
              <p:nvPr/>
            </p:nvSpPr>
            <p:spPr bwMode="auto">
              <a:xfrm>
                <a:off x="1721" y="1328"/>
                <a:ext cx="39" cy="21"/>
              </a:xfrm>
              <a:custGeom>
                <a:avLst/>
                <a:gdLst>
                  <a:gd name="T0" fmla="*/ 34 w 39"/>
                  <a:gd name="T1" fmla="*/ 13 h 21"/>
                  <a:gd name="T2" fmla="*/ 4 w 39"/>
                  <a:gd name="T3" fmla="*/ 21 h 21"/>
                  <a:gd name="T4" fmla="*/ 0 w 39"/>
                  <a:gd name="T5" fmla="*/ 12 h 21"/>
                  <a:gd name="T6" fmla="*/ 24 w 39"/>
                  <a:gd name="T7" fmla="*/ 0 h 21"/>
                  <a:gd name="T8" fmla="*/ 39 w 39"/>
                  <a:gd name="T9" fmla="*/ 6 h 21"/>
                  <a:gd name="T10" fmla="*/ 34 w 39"/>
                  <a:gd name="T11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1">
                    <a:moveTo>
                      <a:pt x="34" y="13"/>
                    </a:moveTo>
                    <a:lnTo>
                      <a:pt x="4" y="21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9" y="6"/>
                    </a:lnTo>
                    <a:lnTo>
                      <a:pt x="34" y="1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1" name="Freeform 371"/>
              <p:cNvSpPr>
                <a:spLocks noChangeAspect="1"/>
              </p:cNvSpPr>
              <p:nvPr/>
            </p:nvSpPr>
            <p:spPr bwMode="auto">
              <a:xfrm>
                <a:off x="1604" y="1134"/>
                <a:ext cx="39" cy="17"/>
              </a:xfrm>
              <a:custGeom>
                <a:avLst/>
                <a:gdLst>
                  <a:gd name="T0" fmla="*/ 0 w 43"/>
                  <a:gd name="T1" fmla="*/ 8 h 17"/>
                  <a:gd name="T2" fmla="*/ 5 w 43"/>
                  <a:gd name="T3" fmla="*/ 0 h 17"/>
                  <a:gd name="T4" fmla="*/ 43 w 43"/>
                  <a:gd name="T5" fmla="*/ 7 h 17"/>
                  <a:gd name="T6" fmla="*/ 38 w 43"/>
                  <a:gd name="T7" fmla="*/ 11 h 17"/>
                  <a:gd name="T8" fmla="*/ 5 w 43"/>
                  <a:gd name="T9" fmla="*/ 17 h 17"/>
                  <a:gd name="T10" fmla="*/ 1 w 43"/>
                  <a:gd name="T11" fmla="*/ 11 h 17"/>
                  <a:gd name="T12" fmla="*/ 0 w 43"/>
                  <a:gd name="T1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lnTo>
                      <a:pt x="5" y="0"/>
                    </a:lnTo>
                    <a:lnTo>
                      <a:pt x="43" y="7"/>
                    </a:lnTo>
                    <a:lnTo>
                      <a:pt x="38" y="11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2" name="Freeform 372"/>
              <p:cNvSpPr>
                <a:spLocks noChangeAspect="1"/>
              </p:cNvSpPr>
              <p:nvPr/>
            </p:nvSpPr>
            <p:spPr bwMode="auto">
              <a:xfrm>
                <a:off x="1554" y="1189"/>
                <a:ext cx="50" cy="16"/>
              </a:xfrm>
              <a:custGeom>
                <a:avLst/>
                <a:gdLst>
                  <a:gd name="T0" fmla="*/ 12 w 45"/>
                  <a:gd name="T1" fmla="*/ 14 h 16"/>
                  <a:gd name="T2" fmla="*/ 0 w 45"/>
                  <a:gd name="T3" fmla="*/ 11 h 16"/>
                  <a:gd name="T4" fmla="*/ 35 w 45"/>
                  <a:gd name="T5" fmla="*/ 0 h 16"/>
                  <a:gd name="T6" fmla="*/ 45 w 45"/>
                  <a:gd name="T7" fmla="*/ 9 h 16"/>
                  <a:gd name="T8" fmla="*/ 41 w 45"/>
                  <a:gd name="T9" fmla="*/ 16 h 16"/>
                  <a:gd name="T10" fmla="*/ 12 w 45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6">
                    <a:moveTo>
                      <a:pt x="12" y="14"/>
                    </a:moveTo>
                    <a:lnTo>
                      <a:pt x="0" y="11"/>
                    </a:lnTo>
                    <a:lnTo>
                      <a:pt x="35" y="0"/>
                    </a:lnTo>
                    <a:lnTo>
                      <a:pt x="45" y="9"/>
                    </a:lnTo>
                    <a:lnTo>
                      <a:pt x="41" y="16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3" name="Freeform 373"/>
              <p:cNvSpPr>
                <a:spLocks noChangeAspect="1"/>
              </p:cNvSpPr>
              <p:nvPr/>
            </p:nvSpPr>
            <p:spPr bwMode="auto">
              <a:xfrm>
                <a:off x="1380" y="1223"/>
                <a:ext cx="38" cy="17"/>
              </a:xfrm>
              <a:custGeom>
                <a:avLst/>
                <a:gdLst>
                  <a:gd name="T0" fmla="*/ 11 w 38"/>
                  <a:gd name="T1" fmla="*/ 17 h 17"/>
                  <a:gd name="T2" fmla="*/ 0 w 38"/>
                  <a:gd name="T3" fmla="*/ 5 h 17"/>
                  <a:gd name="T4" fmla="*/ 32 w 38"/>
                  <a:gd name="T5" fmla="*/ 0 h 17"/>
                  <a:gd name="T6" fmla="*/ 38 w 38"/>
                  <a:gd name="T7" fmla="*/ 5 h 17"/>
                  <a:gd name="T8" fmla="*/ 11 w 3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11" y="17"/>
                    </a:moveTo>
                    <a:lnTo>
                      <a:pt x="0" y="5"/>
                    </a:lnTo>
                    <a:lnTo>
                      <a:pt x="32" y="0"/>
                    </a:lnTo>
                    <a:lnTo>
                      <a:pt x="38" y="5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4" name="Freeform 374"/>
              <p:cNvSpPr>
                <a:spLocks noChangeAspect="1"/>
              </p:cNvSpPr>
              <p:nvPr/>
            </p:nvSpPr>
            <p:spPr bwMode="auto">
              <a:xfrm>
                <a:off x="1935" y="1063"/>
                <a:ext cx="806" cy="436"/>
              </a:xfrm>
              <a:custGeom>
                <a:avLst/>
                <a:gdLst>
                  <a:gd name="T0" fmla="*/ 138 w 802"/>
                  <a:gd name="T1" fmla="*/ 345 h 434"/>
                  <a:gd name="T2" fmla="*/ 163 w 802"/>
                  <a:gd name="T3" fmla="*/ 338 h 434"/>
                  <a:gd name="T4" fmla="*/ 142 w 802"/>
                  <a:gd name="T5" fmla="*/ 359 h 434"/>
                  <a:gd name="T6" fmla="*/ 153 w 802"/>
                  <a:gd name="T7" fmla="*/ 373 h 434"/>
                  <a:gd name="T8" fmla="*/ 163 w 802"/>
                  <a:gd name="T9" fmla="*/ 396 h 434"/>
                  <a:gd name="T10" fmla="*/ 169 w 802"/>
                  <a:gd name="T11" fmla="*/ 404 h 434"/>
                  <a:gd name="T12" fmla="*/ 183 w 802"/>
                  <a:gd name="T13" fmla="*/ 416 h 434"/>
                  <a:gd name="T14" fmla="*/ 209 w 802"/>
                  <a:gd name="T15" fmla="*/ 423 h 434"/>
                  <a:gd name="T16" fmla="*/ 220 w 802"/>
                  <a:gd name="T17" fmla="*/ 434 h 434"/>
                  <a:gd name="T18" fmla="*/ 255 w 802"/>
                  <a:gd name="T19" fmla="*/ 421 h 434"/>
                  <a:gd name="T20" fmla="*/ 261 w 802"/>
                  <a:gd name="T21" fmla="*/ 410 h 434"/>
                  <a:gd name="T22" fmla="*/ 276 w 802"/>
                  <a:gd name="T23" fmla="*/ 391 h 434"/>
                  <a:gd name="T24" fmla="*/ 288 w 802"/>
                  <a:gd name="T25" fmla="*/ 367 h 434"/>
                  <a:gd name="T26" fmla="*/ 302 w 802"/>
                  <a:gd name="T27" fmla="*/ 356 h 434"/>
                  <a:gd name="T28" fmla="*/ 332 w 802"/>
                  <a:gd name="T29" fmla="*/ 322 h 434"/>
                  <a:gd name="T30" fmla="*/ 372 w 802"/>
                  <a:gd name="T31" fmla="*/ 312 h 434"/>
                  <a:gd name="T32" fmla="*/ 444 w 802"/>
                  <a:gd name="T33" fmla="*/ 283 h 434"/>
                  <a:gd name="T34" fmla="*/ 508 w 802"/>
                  <a:gd name="T35" fmla="*/ 265 h 434"/>
                  <a:gd name="T36" fmla="*/ 622 w 802"/>
                  <a:gd name="T37" fmla="*/ 228 h 434"/>
                  <a:gd name="T38" fmla="*/ 547 w 802"/>
                  <a:gd name="T39" fmla="*/ 211 h 434"/>
                  <a:gd name="T40" fmla="*/ 547 w 802"/>
                  <a:gd name="T41" fmla="*/ 191 h 434"/>
                  <a:gd name="T42" fmla="*/ 634 w 802"/>
                  <a:gd name="T43" fmla="*/ 219 h 434"/>
                  <a:gd name="T44" fmla="*/ 626 w 802"/>
                  <a:gd name="T45" fmla="*/ 194 h 434"/>
                  <a:gd name="T46" fmla="*/ 568 w 802"/>
                  <a:gd name="T47" fmla="*/ 177 h 434"/>
                  <a:gd name="T48" fmla="*/ 594 w 802"/>
                  <a:gd name="T49" fmla="*/ 166 h 434"/>
                  <a:gd name="T50" fmla="*/ 644 w 802"/>
                  <a:gd name="T51" fmla="*/ 167 h 434"/>
                  <a:gd name="T52" fmla="*/ 686 w 802"/>
                  <a:gd name="T53" fmla="*/ 148 h 434"/>
                  <a:gd name="T54" fmla="*/ 652 w 802"/>
                  <a:gd name="T55" fmla="*/ 124 h 434"/>
                  <a:gd name="T56" fmla="*/ 657 w 802"/>
                  <a:gd name="T57" fmla="*/ 111 h 434"/>
                  <a:gd name="T58" fmla="*/ 702 w 802"/>
                  <a:gd name="T59" fmla="*/ 90 h 434"/>
                  <a:gd name="T60" fmla="*/ 697 w 802"/>
                  <a:gd name="T61" fmla="*/ 63 h 434"/>
                  <a:gd name="T62" fmla="*/ 748 w 802"/>
                  <a:gd name="T63" fmla="*/ 42 h 434"/>
                  <a:gd name="T64" fmla="*/ 703 w 802"/>
                  <a:gd name="T65" fmla="*/ 29 h 434"/>
                  <a:gd name="T66" fmla="*/ 619 w 802"/>
                  <a:gd name="T67" fmla="*/ 30 h 434"/>
                  <a:gd name="T68" fmla="*/ 649 w 802"/>
                  <a:gd name="T69" fmla="*/ 10 h 434"/>
                  <a:gd name="T70" fmla="*/ 494 w 802"/>
                  <a:gd name="T71" fmla="*/ 5 h 434"/>
                  <a:gd name="T72" fmla="*/ 441 w 802"/>
                  <a:gd name="T73" fmla="*/ 10 h 434"/>
                  <a:gd name="T74" fmla="*/ 406 w 802"/>
                  <a:gd name="T75" fmla="*/ 20 h 434"/>
                  <a:gd name="T76" fmla="*/ 286 w 802"/>
                  <a:gd name="T77" fmla="*/ 28 h 434"/>
                  <a:gd name="T78" fmla="*/ 191 w 802"/>
                  <a:gd name="T79" fmla="*/ 32 h 434"/>
                  <a:gd name="T80" fmla="*/ 124 w 802"/>
                  <a:gd name="T81" fmla="*/ 54 h 434"/>
                  <a:gd name="T82" fmla="*/ 26 w 802"/>
                  <a:gd name="T83" fmla="*/ 90 h 434"/>
                  <a:gd name="T84" fmla="*/ 51 w 802"/>
                  <a:gd name="T85" fmla="*/ 98 h 434"/>
                  <a:gd name="T86" fmla="*/ 54 w 802"/>
                  <a:gd name="T87" fmla="*/ 116 h 434"/>
                  <a:gd name="T88" fmla="*/ 170 w 802"/>
                  <a:gd name="T89" fmla="*/ 143 h 434"/>
                  <a:gd name="T90" fmla="*/ 175 w 802"/>
                  <a:gd name="T91" fmla="*/ 173 h 434"/>
                  <a:gd name="T92" fmla="*/ 176 w 802"/>
                  <a:gd name="T93" fmla="*/ 199 h 434"/>
                  <a:gd name="T94" fmla="*/ 207 w 802"/>
                  <a:gd name="T95" fmla="*/ 201 h 434"/>
                  <a:gd name="T96" fmla="*/ 210 w 802"/>
                  <a:gd name="T97" fmla="*/ 216 h 434"/>
                  <a:gd name="T98" fmla="*/ 205 w 802"/>
                  <a:gd name="T99" fmla="*/ 240 h 434"/>
                  <a:gd name="T100" fmla="*/ 197 w 802"/>
                  <a:gd name="T101" fmla="*/ 253 h 434"/>
                  <a:gd name="T102" fmla="*/ 161 w 802"/>
                  <a:gd name="T103" fmla="*/ 266 h 434"/>
                  <a:gd name="T104" fmla="*/ 178 w 802"/>
                  <a:gd name="T105" fmla="*/ 274 h 434"/>
                  <a:gd name="T106" fmla="*/ 163 w 802"/>
                  <a:gd name="T107" fmla="*/ 275 h 434"/>
                  <a:gd name="T108" fmla="*/ 155 w 802"/>
                  <a:gd name="T109" fmla="*/ 291 h 434"/>
                  <a:gd name="T110" fmla="*/ 160 w 802"/>
                  <a:gd name="T111" fmla="*/ 297 h 434"/>
                  <a:gd name="T112" fmla="*/ 136 w 802"/>
                  <a:gd name="T113" fmla="*/ 315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2" h="434">
                    <a:moveTo>
                      <a:pt x="170" y="316"/>
                    </a:moveTo>
                    <a:lnTo>
                      <a:pt x="149" y="320"/>
                    </a:lnTo>
                    <a:lnTo>
                      <a:pt x="141" y="326"/>
                    </a:lnTo>
                    <a:lnTo>
                      <a:pt x="140" y="331"/>
                    </a:lnTo>
                    <a:lnTo>
                      <a:pt x="153" y="330"/>
                    </a:lnTo>
                    <a:lnTo>
                      <a:pt x="147" y="334"/>
                    </a:lnTo>
                    <a:lnTo>
                      <a:pt x="138" y="345"/>
                    </a:lnTo>
                    <a:lnTo>
                      <a:pt x="149" y="340"/>
                    </a:lnTo>
                    <a:lnTo>
                      <a:pt x="159" y="337"/>
                    </a:lnTo>
                    <a:lnTo>
                      <a:pt x="162" y="326"/>
                    </a:lnTo>
                    <a:lnTo>
                      <a:pt x="164" y="330"/>
                    </a:lnTo>
                    <a:lnTo>
                      <a:pt x="171" y="334"/>
                    </a:lnTo>
                    <a:lnTo>
                      <a:pt x="173" y="341"/>
                    </a:lnTo>
                    <a:lnTo>
                      <a:pt x="163" y="338"/>
                    </a:lnTo>
                    <a:lnTo>
                      <a:pt x="164" y="343"/>
                    </a:lnTo>
                    <a:lnTo>
                      <a:pt x="147" y="347"/>
                    </a:lnTo>
                    <a:lnTo>
                      <a:pt x="162" y="346"/>
                    </a:lnTo>
                    <a:lnTo>
                      <a:pt x="167" y="346"/>
                    </a:lnTo>
                    <a:lnTo>
                      <a:pt x="141" y="350"/>
                    </a:lnTo>
                    <a:lnTo>
                      <a:pt x="149" y="354"/>
                    </a:lnTo>
                    <a:lnTo>
                      <a:pt x="142" y="359"/>
                    </a:lnTo>
                    <a:lnTo>
                      <a:pt x="150" y="359"/>
                    </a:lnTo>
                    <a:lnTo>
                      <a:pt x="146" y="361"/>
                    </a:lnTo>
                    <a:lnTo>
                      <a:pt x="145" y="362"/>
                    </a:lnTo>
                    <a:lnTo>
                      <a:pt x="153" y="363"/>
                    </a:lnTo>
                    <a:lnTo>
                      <a:pt x="145" y="365"/>
                    </a:lnTo>
                    <a:lnTo>
                      <a:pt x="155" y="368"/>
                    </a:lnTo>
                    <a:lnTo>
                      <a:pt x="153" y="373"/>
                    </a:lnTo>
                    <a:lnTo>
                      <a:pt x="160" y="372"/>
                    </a:lnTo>
                    <a:lnTo>
                      <a:pt x="155" y="377"/>
                    </a:lnTo>
                    <a:lnTo>
                      <a:pt x="153" y="380"/>
                    </a:lnTo>
                    <a:lnTo>
                      <a:pt x="160" y="388"/>
                    </a:lnTo>
                    <a:lnTo>
                      <a:pt x="159" y="390"/>
                    </a:lnTo>
                    <a:lnTo>
                      <a:pt x="165" y="391"/>
                    </a:lnTo>
                    <a:lnTo>
                      <a:pt x="163" y="396"/>
                    </a:lnTo>
                    <a:lnTo>
                      <a:pt x="168" y="394"/>
                    </a:lnTo>
                    <a:lnTo>
                      <a:pt x="167" y="398"/>
                    </a:lnTo>
                    <a:lnTo>
                      <a:pt x="169" y="401"/>
                    </a:lnTo>
                    <a:lnTo>
                      <a:pt x="163" y="401"/>
                    </a:lnTo>
                    <a:lnTo>
                      <a:pt x="172" y="402"/>
                    </a:lnTo>
                    <a:lnTo>
                      <a:pt x="168" y="404"/>
                    </a:lnTo>
                    <a:lnTo>
                      <a:pt x="169" y="404"/>
                    </a:lnTo>
                    <a:lnTo>
                      <a:pt x="168" y="409"/>
                    </a:lnTo>
                    <a:lnTo>
                      <a:pt x="176" y="408"/>
                    </a:lnTo>
                    <a:lnTo>
                      <a:pt x="176" y="412"/>
                    </a:lnTo>
                    <a:lnTo>
                      <a:pt x="173" y="414"/>
                    </a:lnTo>
                    <a:lnTo>
                      <a:pt x="176" y="414"/>
                    </a:lnTo>
                    <a:lnTo>
                      <a:pt x="175" y="416"/>
                    </a:lnTo>
                    <a:lnTo>
                      <a:pt x="183" y="416"/>
                    </a:lnTo>
                    <a:lnTo>
                      <a:pt x="193" y="415"/>
                    </a:lnTo>
                    <a:lnTo>
                      <a:pt x="211" y="409"/>
                    </a:lnTo>
                    <a:lnTo>
                      <a:pt x="210" y="413"/>
                    </a:lnTo>
                    <a:lnTo>
                      <a:pt x="219" y="410"/>
                    </a:lnTo>
                    <a:lnTo>
                      <a:pt x="207" y="418"/>
                    </a:lnTo>
                    <a:lnTo>
                      <a:pt x="216" y="416"/>
                    </a:lnTo>
                    <a:lnTo>
                      <a:pt x="209" y="423"/>
                    </a:lnTo>
                    <a:lnTo>
                      <a:pt x="219" y="421"/>
                    </a:lnTo>
                    <a:lnTo>
                      <a:pt x="218" y="423"/>
                    </a:lnTo>
                    <a:lnTo>
                      <a:pt x="225" y="422"/>
                    </a:lnTo>
                    <a:lnTo>
                      <a:pt x="217" y="430"/>
                    </a:lnTo>
                    <a:lnTo>
                      <a:pt x="227" y="425"/>
                    </a:lnTo>
                    <a:lnTo>
                      <a:pt x="217" y="432"/>
                    </a:lnTo>
                    <a:lnTo>
                      <a:pt x="220" y="434"/>
                    </a:lnTo>
                    <a:lnTo>
                      <a:pt x="236" y="429"/>
                    </a:lnTo>
                    <a:lnTo>
                      <a:pt x="247" y="433"/>
                    </a:lnTo>
                    <a:lnTo>
                      <a:pt x="248" y="430"/>
                    </a:lnTo>
                    <a:lnTo>
                      <a:pt x="245" y="428"/>
                    </a:lnTo>
                    <a:lnTo>
                      <a:pt x="234" y="423"/>
                    </a:lnTo>
                    <a:lnTo>
                      <a:pt x="252" y="424"/>
                    </a:lnTo>
                    <a:lnTo>
                      <a:pt x="255" y="421"/>
                    </a:lnTo>
                    <a:lnTo>
                      <a:pt x="252" y="419"/>
                    </a:lnTo>
                    <a:lnTo>
                      <a:pt x="254" y="418"/>
                    </a:lnTo>
                    <a:lnTo>
                      <a:pt x="252" y="416"/>
                    </a:lnTo>
                    <a:lnTo>
                      <a:pt x="261" y="415"/>
                    </a:lnTo>
                    <a:lnTo>
                      <a:pt x="252" y="412"/>
                    </a:lnTo>
                    <a:lnTo>
                      <a:pt x="261" y="412"/>
                    </a:lnTo>
                    <a:lnTo>
                      <a:pt x="261" y="410"/>
                    </a:lnTo>
                    <a:lnTo>
                      <a:pt x="261" y="408"/>
                    </a:lnTo>
                    <a:lnTo>
                      <a:pt x="266" y="407"/>
                    </a:lnTo>
                    <a:lnTo>
                      <a:pt x="263" y="403"/>
                    </a:lnTo>
                    <a:lnTo>
                      <a:pt x="270" y="402"/>
                    </a:lnTo>
                    <a:lnTo>
                      <a:pt x="268" y="399"/>
                    </a:lnTo>
                    <a:lnTo>
                      <a:pt x="275" y="392"/>
                    </a:lnTo>
                    <a:lnTo>
                      <a:pt x="276" y="391"/>
                    </a:lnTo>
                    <a:lnTo>
                      <a:pt x="271" y="384"/>
                    </a:lnTo>
                    <a:lnTo>
                      <a:pt x="274" y="384"/>
                    </a:lnTo>
                    <a:lnTo>
                      <a:pt x="268" y="378"/>
                    </a:lnTo>
                    <a:lnTo>
                      <a:pt x="282" y="373"/>
                    </a:lnTo>
                    <a:lnTo>
                      <a:pt x="291" y="372"/>
                    </a:lnTo>
                    <a:lnTo>
                      <a:pt x="288" y="370"/>
                    </a:lnTo>
                    <a:lnTo>
                      <a:pt x="288" y="367"/>
                    </a:lnTo>
                    <a:lnTo>
                      <a:pt x="295" y="367"/>
                    </a:lnTo>
                    <a:lnTo>
                      <a:pt x="296" y="362"/>
                    </a:lnTo>
                    <a:lnTo>
                      <a:pt x="300" y="365"/>
                    </a:lnTo>
                    <a:lnTo>
                      <a:pt x="298" y="362"/>
                    </a:lnTo>
                    <a:lnTo>
                      <a:pt x="302" y="361"/>
                    </a:lnTo>
                    <a:lnTo>
                      <a:pt x="308" y="358"/>
                    </a:lnTo>
                    <a:lnTo>
                      <a:pt x="302" y="356"/>
                    </a:lnTo>
                    <a:lnTo>
                      <a:pt x="314" y="355"/>
                    </a:lnTo>
                    <a:lnTo>
                      <a:pt x="312" y="348"/>
                    </a:lnTo>
                    <a:lnTo>
                      <a:pt x="302" y="345"/>
                    </a:lnTo>
                    <a:lnTo>
                      <a:pt x="318" y="341"/>
                    </a:lnTo>
                    <a:lnTo>
                      <a:pt x="318" y="328"/>
                    </a:lnTo>
                    <a:lnTo>
                      <a:pt x="333" y="326"/>
                    </a:lnTo>
                    <a:lnTo>
                      <a:pt x="332" y="322"/>
                    </a:lnTo>
                    <a:lnTo>
                      <a:pt x="343" y="319"/>
                    </a:lnTo>
                    <a:lnTo>
                      <a:pt x="348" y="317"/>
                    </a:lnTo>
                    <a:lnTo>
                      <a:pt x="366" y="314"/>
                    </a:lnTo>
                    <a:lnTo>
                      <a:pt x="364" y="312"/>
                    </a:lnTo>
                    <a:lnTo>
                      <a:pt x="374" y="304"/>
                    </a:lnTo>
                    <a:lnTo>
                      <a:pt x="381" y="304"/>
                    </a:lnTo>
                    <a:lnTo>
                      <a:pt x="372" y="312"/>
                    </a:lnTo>
                    <a:lnTo>
                      <a:pt x="381" y="312"/>
                    </a:lnTo>
                    <a:lnTo>
                      <a:pt x="404" y="307"/>
                    </a:lnTo>
                    <a:lnTo>
                      <a:pt x="405" y="303"/>
                    </a:lnTo>
                    <a:lnTo>
                      <a:pt x="413" y="303"/>
                    </a:lnTo>
                    <a:lnTo>
                      <a:pt x="427" y="299"/>
                    </a:lnTo>
                    <a:lnTo>
                      <a:pt x="429" y="296"/>
                    </a:lnTo>
                    <a:lnTo>
                      <a:pt x="444" y="283"/>
                    </a:lnTo>
                    <a:lnTo>
                      <a:pt x="467" y="273"/>
                    </a:lnTo>
                    <a:lnTo>
                      <a:pt x="467" y="266"/>
                    </a:lnTo>
                    <a:lnTo>
                      <a:pt x="470" y="260"/>
                    </a:lnTo>
                    <a:lnTo>
                      <a:pt x="486" y="270"/>
                    </a:lnTo>
                    <a:lnTo>
                      <a:pt x="495" y="266"/>
                    </a:lnTo>
                    <a:lnTo>
                      <a:pt x="503" y="265"/>
                    </a:lnTo>
                    <a:lnTo>
                      <a:pt x="508" y="265"/>
                    </a:lnTo>
                    <a:lnTo>
                      <a:pt x="541" y="258"/>
                    </a:lnTo>
                    <a:lnTo>
                      <a:pt x="574" y="250"/>
                    </a:lnTo>
                    <a:lnTo>
                      <a:pt x="585" y="245"/>
                    </a:lnTo>
                    <a:lnTo>
                      <a:pt x="596" y="239"/>
                    </a:lnTo>
                    <a:lnTo>
                      <a:pt x="603" y="235"/>
                    </a:lnTo>
                    <a:lnTo>
                      <a:pt x="612" y="231"/>
                    </a:lnTo>
                    <a:lnTo>
                      <a:pt x="622" y="228"/>
                    </a:lnTo>
                    <a:lnTo>
                      <a:pt x="577" y="223"/>
                    </a:lnTo>
                    <a:lnTo>
                      <a:pt x="541" y="230"/>
                    </a:lnTo>
                    <a:lnTo>
                      <a:pt x="539" y="227"/>
                    </a:lnTo>
                    <a:lnTo>
                      <a:pt x="565" y="221"/>
                    </a:lnTo>
                    <a:lnTo>
                      <a:pt x="528" y="221"/>
                    </a:lnTo>
                    <a:lnTo>
                      <a:pt x="547" y="213"/>
                    </a:lnTo>
                    <a:lnTo>
                      <a:pt x="547" y="211"/>
                    </a:lnTo>
                    <a:lnTo>
                      <a:pt x="549" y="210"/>
                    </a:lnTo>
                    <a:lnTo>
                      <a:pt x="582" y="208"/>
                    </a:lnTo>
                    <a:lnTo>
                      <a:pt x="582" y="202"/>
                    </a:lnTo>
                    <a:lnTo>
                      <a:pt x="579" y="201"/>
                    </a:lnTo>
                    <a:lnTo>
                      <a:pt x="550" y="200"/>
                    </a:lnTo>
                    <a:lnTo>
                      <a:pt x="560" y="198"/>
                    </a:lnTo>
                    <a:lnTo>
                      <a:pt x="547" y="191"/>
                    </a:lnTo>
                    <a:lnTo>
                      <a:pt x="576" y="200"/>
                    </a:lnTo>
                    <a:lnTo>
                      <a:pt x="600" y="209"/>
                    </a:lnTo>
                    <a:lnTo>
                      <a:pt x="611" y="222"/>
                    </a:lnTo>
                    <a:lnTo>
                      <a:pt x="623" y="219"/>
                    </a:lnTo>
                    <a:lnTo>
                      <a:pt x="626" y="214"/>
                    </a:lnTo>
                    <a:lnTo>
                      <a:pt x="628" y="221"/>
                    </a:lnTo>
                    <a:lnTo>
                      <a:pt x="634" y="219"/>
                    </a:lnTo>
                    <a:lnTo>
                      <a:pt x="635" y="211"/>
                    </a:lnTo>
                    <a:lnTo>
                      <a:pt x="636" y="202"/>
                    </a:lnTo>
                    <a:lnTo>
                      <a:pt x="628" y="205"/>
                    </a:lnTo>
                    <a:lnTo>
                      <a:pt x="632" y="198"/>
                    </a:lnTo>
                    <a:lnTo>
                      <a:pt x="626" y="199"/>
                    </a:lnTo>
                    <a:lnTo>
                      <a:pt x="622" y="197"/>
                    </a:lnTo>
                    <a:lnTo>
                      <a:pt x="626" y="194"/>
                    </a:lnTo>
                    <a:lnTo>
                      <a:pt x="592" y="186"/>
                    </a:lnTo>
                    <a:lnTo>
                      <a:pt x="588" y="188"/>
                    </a:lnTo>
                    <a:lnTo>
                      <a:pt x="589" y="184"/>
                    </a:lnTo>
                    <a:lnTo>
                      <a:pt x="601" y="179"/>
                    </a:lnTo>
                    <a:lnTo>
                      <a:pt x="580" y="179"/>
                    </a:lnTo>
                    <a:lnTo>
                      <a:pt x="573" y="179"/>
                    </a:lnTo>
                    <a:lnTo>
                      <a:pt x="568" y="177"/>
                    </a:lnTo>
                    <a:lnTo>
                      <a:pt x="599" y="171"/>
                    </a:lnTo>
                    <a:lnTo>
                      <a:pt x="566" y="171"/>
                    </a:lnTo>
                    <a:lnTo>
                      <a:pt x="565" y="174"/>
                    </a:lnTo>
                    <a:lnTo>
                      <a:pt x="566" y="170"/>
                    </a:lnTo>
                    <a:lnTo>
                      <a:pt x="575" y="168"/>
                    </a:lnTo>
                    <a:lnTo>
                      <a:pt x="571" y="165"/>
                    </a:lnTo>
                    <a:lnTo>
                      <a:pt x="594" y="166"/>
                    </a:lnTo>
                    <a:lnTo>
                      <a:pt x="600" y="162"/>
                    </a:lnTo>
                    <a:lnTo>
                      <a:pt x="598" y="158"/>
                    </a:lnTo>
                    <a:lnTo>
                      <a:pt x="609" y="160"/>
                    </a:lnTo>
                    <a:lnTo>
                      <a:pt x="623" y="159"/>
                    </a:lnTo>
                    <a:lnTo>
                      <a:pt x="634" y="163"/>
                    </a:lnTo>
                    <a:lnTo>
                      <a:pt x="615" y="162"/>
                    </a:lnTo>
                    <a:lnTo>
                      <a:pt x="644" y="167"/>
                    </a:lnTo>
                    <a:lnTo>
                      <a:pt x="666" y="162"/>
                    </a:lnTo>
                    <a:lnTo>
                      <a:pt x="667" y="156"/>
                    </a:lnTo>
                    <a:lnTo>
                      <a:pt x="647" y="156"/>
                    </a:lnTo>
                    <a:lnTo>
                      <a:pt x="646" y="159"/>
                    </a:lnTo>
                    <a:lnTo>
                      <a:pt x="642" y="152"/>
                    </a:lnTo>
                    <a:lnTo>
                      <a:pt x="648" y="144"/>
                    </a:lnTo>
                    <a:lnTo>
                      <a:pt x="686" y="148"/>
                    </a:lnTo>
                    <a:lnTo>
                      <a:pt x="683" y="142"/>
                    </a:lnTo>
                    <a:lnTo>
                      <a:pt x="668" y="141"/>
                    </a:lnTo>
                    <a:lnTo>
                      <a:pt x="665" y="134"/>
                    </a:lnTo>
                    <a:lnTo>
                      <a:pt x="651" y="134"/>
                    </a:lnTo>
                    <a:lnTo>
                      <a:pt x="667" y="132"/>
                    </a:lnTo>
                    <a:lnTo>
                      <a:pt x="651" y="127"/>
                    </a:lnTo>
                    <a:lnTo>
                      <a:pt x="652" y="124"/>
                    </a:lnTo>
                    <a:lnTo>
                      <a:pt x="686" y="132"/>
                    </a:lnTo>
                    <a:lnTo>
                      <a:pt x="683" y="120"/>
                    </a:lnTo>
                    <a:lnTo>
                      <a:pt x="658" y="118"/>
                    </a:lnTo>
                    <a:lnTo>
                      <a:pt x="687" y="116"/>
                    </a:lnTo>
                    <a:lnTo>
                      <a:pt x="670" y="114"/>
                    </a:lnTo>
                    <a:lnTo>
                      <a:pt x="661" y="112"/>
                    </a:lnTo>
                    <a:lnTo>
                      <a:pt x="657" y="111"/>
                    </a:lnTo>
                    <a:lnTo>
                      <a:pt x="649" y="105"/>
                    </a:lnTo>
                    <a:lnTo>
                      <a:pt x="671" y="103"/>
                    </a:lnTo>
                    <a:lnTo>
                      <a:pt x="710" y="103"/>
                    </a:lnTo>
                    <a:lnTo>
                      <a:pt x="709" y="95"/>
                    </a:lnTo>
                    <a:lnTo>
                      <a:pt x="687" y="93"/>
                    </a:lnTo>
                    <a:lnTo>
                      <a:pt x="676" y="90"/>
                    </a:lnTo>
                    <a:lnTo>
                      <a:pt x="702" y="90"/>
                    </a:lnTo>
                    <a:lnTo>
                      <a:pt x="676" y="84"/>
                    </a:lnTo>
                    <a:lnTo>
                      <a:pt x="669" y="90"/>
                    </a:lnTo>
                    <a:lnTo>
                      <a:pt x="664" y="86"/>
                    </a:lnTo>
                    <a:lnTo>
                      <a:pt x="675" y="73"/>
                    </a:lnTo>
                    <a:lnTo>
                      <a:pt x="695" y="68"/>
                    </a:lnTo>
                    <a:lnTo>
                      <a:pt x="704" y="62"/>
                    </a:lnTo>
                    <a:lnTo>
                      <a:pt x="697" y="63"/>
                    </a:lnTo>
                    <a:lnTo>
                      <a:pt x="707" y="53"/>
                    </a:lnTo>
                    <a:lnTo>
                      <a:pt x="723" y="52"/>
                    </a:lnTo>
                    <a:lnTo>
                      <a:pt x="725" y="48"/>
                    </a:lnTo>
                    <a:lnTo>
                      <a:pt x="694" y="52"/>
                    </a:lnTo>
                    <a:lnTo>
                      <a:pt x="691" y="49"/>
                    </a:lnTo>
                    <a:lnTo>
                      <a:pt x="720" y="47"/>
                    </a:lnTo>
                    <a:lnTo>
                      <a:pt x="748" y="42"/>
                    </a:lnTo>
                    <a:lnTo>
                      <a:pt x="693" y="41"/>
                    </a:lnTo>
                    <a:lnTo>
                      <a:pt x="769" y="36"/>
                    </a:lnTo>
                    <a:lnTo>
                      <a:pt x="765" y="33"/>
                    </a:lnTo>
                    <a:lnTo>
                      <a:pt x="802" y="27"/>
                    </a:lnTo>
                    <a:lnTo>
                      <a:pt x="756" y="22"/>
                    </a:lnTo>
                    <a:lnTo>
                      <a:pt x="732" y="27"/>
                    </a:lnTo>
                    <a:lnTo>
                      <a:pt x="703" y="29"/>
                    </a:lnTo>
                    <a:lnTo>
                      <a:pt x="702" y="27"/>
                    </a:lnTo>
                    <a:lnTo>
                      <a:pt x="652" y="40"/>
                    </a:lnTo>
                    <a:lnTo>
                      <a:pt x="669" y="31"/>
                    </a:lnTo>
                    <a:lnTo>
                      <a:pt x="681" y="22"/>
                    </a:lnTo>
                    <a:lnTo>
                      <a:pt x="661" y="21"/>
                    </a:lnTo>
                    <a:lnTo>
                      <a:pt x="655" y="25"/>
                    </a:lnTo>
                    <a:lnTo>
                      <a:pt x="619" y="30"/>
                    </a:lnTo>
                    <a:lnTo>
                      <a:pt x="637" y="26"/>
                    </a:lnTo>
                    <a:lnTo>
                      <a:pt x="642" y="21"/>
                    </a:lnTo>
                    <a:lnTo>
                      <a:pt x="553" y="25"/>
                    </a:lnTo>
                    <a:lnTo>
                      <a:pt x="578" y="19"/>
                    </a:lnTo>
                    <a:lnTo>
                      <a:pt x="631" y="19"/>
                    </a:lnTo>
                    <a:lnTo>
                      <a:pt x="691" y="14"/>
                    </a:lnTo>
                    <a:lnTo>
                      <a:pt x="649" y="10"/>
                    </a:lnTo>
                    <a:lnTo>
                      <a:pt x="651" y="7"/>
                    </a:lnTo>
                    <a:lnTo>
                      <a:pt x="529" y="9"/>
                    </a:lnTo>
                    <a:lnTo>
                      <a:pt x="545" y="8"/>
                    </a:lnTo>
                    <a:lnTo>
                      <a:pt x="638" y="5"/>
                    </a:lnTo>
                    <a:lnTo>
                      <a:pt x="601" y="0"/>
                    </a:lnTo>
                    <a:lnTo>
                      <a:pt x="486" y="3"/>
                    </a:lnTo>
                    <a:lnTo>
                      <a:pt x="494" y="5"/>
                    </a:lnTo>
                    <a:lnTo>
                      <a:pt x="484" y="7"/>
                    </a:lnTo>
                    <a:lnTo>
                      <a:pt x="482" y="9"/>
                    </a:lnTo>
                    <a:lnTo>
                      <a:pt x="453" y="7"/>
                    </a:lnTo>
                    <a:lnTo>
                      <a:pt x="413" y="6"/>
                    </a:lnTo>
                    <a:lnTo>
                      <a:pt x="420" y="9"/>
                    </a:lnTo>
                    <a:lnTo>
                      <a:pt x="390" y="8"/>
                    </a:lnTo>
                    <a:lnTo>
                      <a:pt x="441" y="10"/>
                    </a:lnTo>
                    <a:lnTo>
                      <a:pt x="467" y="15"/>
                    </a:lnTo>
                    <a:lnTo>
                      <a:pt x="442" y="11"/>
                    </a:lnTo>
                    <a:lnTo>
                      <a:pt x="442" y="13"/>
                    </a:lnTo>
                    <a:lnTo>
                      <a:pt x="406" y="11"/>
                    </a:lnTo>
                    <a:lnTo>
                      <a:pt x="422" y="18"/>
                    </a:lnTo>
                    <a:lnTo>
                      <a:pt x="409" y="18"/>
                    </a:lnTo>
                    <a:lnTo>
                      <a:pt x="406" y="20"/>
                    </a:lnTo>
                    <a:lnTo>
                      <a:pt x="405" y="24"/>
                    </a:lnTo>
                    <a:lnTo>
                      <a:pt x="337" y="15"/>
                    </a:lnTo>
                    <a:lnTo>
                      <a:pt x="334" y="24"/>
                    </a:lnTo>
                    <a:lnTo>
                      <a:pt x="334" y="26"/>
                    </a:lnTo>
                    <a:lnTo>
                      <a:pt x="303" y="21"/>
                    </a:lnTo>
                    <a:lnTo>
                      <a:pt x="289" y="28"/>
                    </a:lnTo>
                    <a:lnTo>
                      <a:pt x="286" y="28"/>
                    </a:lnTo>
                    <a:lnTo>
                      <a:pt x="290" y="17"/>
                    </a:lnTo>
                    <a:lnTo>
                      <a:pt x="224" y="21"/>
                    </a:lnTo>
                    <a:lnTo>
                      <a:pt x="243" y="29"/>
                    </a:lnTo>
                    <a:lnTo>
                      <a:pt x="226" y="26"/>
                    </a:lnTo>
                    <a:lnTo>
                      <a:pt x="196" y="25"/>
                    </a:lnTo>
                    <a:lnTo>
                      <a:pt x="196" y="28"/>
                    </a:lnTo>
                    <a:lnTo>
                      <a:pt x="191" y="32"/>
                    </a:lnTo>
                    <a:lnTo>
                      <a:pt x="167" y="32"/>
                    </a:lnTo>
                    <a:lnTo>
                      <a:pt x="163" y="37"/>
                    </a:lnTo>
                    <a:lnTo>
                      <a:pt x="160" y="33"/>
                    </a:lnTo>
                    <a:lnTo>
                      <a:pt x="98" y="47"/>
                    </a:lnTo>
                    <a:lnTo>
                      <a:pt x="136" y="48"/>
                    </a:lnTo>
                    <a:lnTo>
                      <a:pt x="126" y="49"/>
                    </a:lnTo>
                    <a:lnTo>
                      <a:pt x="124" y="54"/>
                    </a:lnTo>
                    <a:lnTo>
                      <a:pt x="110" y="62"/>
                    </a:lnTo>
                    <a:lnTo>
                      <a:pt x="59" y="68"/>
                    </a:lnTo>
                    <a:lnTo>
                      <a:pt x="7" y="75"/>
                    </a:lnTo>
                    <a:lnTo>
                      <a:pt x="2" y="79"/>
                    </a:lnTo>
                    <a:lnTo>
                      <a:pt x="2" y="83"/>
                    </a:lnTo>
                    <a:lnTo>
                      <a:pt x="31" y="86"/>
                    </a:lnTo>
                    <a:lnTo>
                      <a:pt x="26" y="90"/>
                    </a:lnTo>
                    <a:lnTo>
                      <a:pt x="23" y="91"/>
                    </a:lnTo>
                    <a:lnTo>
                      <a:pt x="44" y="92"/>
                    </a:lnTo>
                    <a:lnTo>
                      <a:pt x="74" y="90"/>
                    </a:lnTo>
                    <a:lnTo>
                      <a:pt x="69" y="96"/>
                    </a:lnTo>
                    <a:lnTo>
                      <a:pt x="34" y="96"/>
                    </a:lnTo>
                    <a:lnTo>
                      <a:pt x="61" y="99"/>
                    </a:lnTo>
                    <a:lnTo>
                      <a:pt x="51" y="98"/>
                    </a:lnTo>
                    <a:lnTo>
                      <a:pt x="0" y="101"/>
                    </a:lnTo>
                    <a:lnTo>
                      <a:pt x="18" y="103"/>
                    </a:lnTo>
                    <a:lnTo>
                      <a:pt x="32" y="107"/>
                    </a:lnTo>
                    <a:lnTo>
                      <a:pt x="15" y="111"/>
                    </a:lnTo>
                    <a:lnTo>
                      <a:pt x="51" y="120"/>
                    </a:lnTo>
                    <a:lnTo>
                      <a:pt x="45" y="116"/>
                    </a:lnTo>
                    <a:lnTo>
                      <a:pt x="54" y="116"/>
                    </a:lnTo>
                    <a:lnTo>
                      <a:pt x="63" y="116"/>
                    </a:lnTo>
                    <a:lnTo>
                      <a:pt x="86" y="113"/>
                    </a:lnTo>
                    <a:lnTo>
                      <a:pt x="97" y="113"/>
                    </a:lnTo>
                    <a:lnTo>
                      <a:pt x="157" y="123"/>
                    </a:lnTo>
                    <a:lnTo>
                      <a:pt x="152" y="131"/>
                    </a:lnTo>
                    <a:lnTo>
                      <a:pt x="165" y="138"/>
                    </a:lnTo>
                    <a:lnTo>
                      <a:pt x="170" y="143"/>
                    </a:lnTo>
                    <a:lnTo>
                      <a:pt x="167" y="147"/>
                    </a:lnTo>
                    <a:lnTo>
                      <a:pt x="160" y="150"/>
                    </a:lnTo>
                    <a:lnTo>
                      <a:pt x="171" y="150"/>
                    </a:lnTo>
                    <a:lnTo>
                      <a:pt x="171" y="159"/>
                    </a:lnTo>
                    <a:lnTo>
                      <a:pt x="172" y="164"/>
                    </a:lnTo>
                    <a:lnTo>
                      <a:pt x="170" y="170"/>
                    </a:lnTo>
                    <a:lnTo>
                      <a:pt x="175" y="173"/>
                    </a:lnTo>
                    <a:lnTo>
                      <a:pt x="173" y="181"/>
                    </a:lnTo>
                    <a:lnTo>
                      <a:pt x="164" y="186"/>
                    </a:lnTo>
                    <a:lnTo>
                      <a:pt x="160" y="190"/>
                    </a:lnTo>
                    <a:lnTo>
                      <a:pt x="170" y="191"/>
                    </a:lnTo>
                    <a:lnTo>
                      <a:pt x="150" y="197"/>
                    </a:lnTo>
                    <a:lnTo>
                      <a:pt x="159" y="203"/>
                    </a:lnTo>
                    <a:lnTo>
                      <a:pt x="176" y="199"/>
                    </a:lnTo>
                    <a:lnTo>
                      <a:pt x="184" y="186"/>
                    </a:lnTo>
                    <a:lnTo>
                      <a:pt x="187" y="196"/>
                    </a:lnTo>
                    <a:lnTo>
                      <a:pt x="196" y="191"/>
                    </a:lnTo>
                    <a:lnTo>
                      <a:pt x="193" y="196"/>
                    </a:lnTo>
                    <a:lnTo>
                      <a:pt x="206" y="199"/>
                    </a:lnTo>
                    <a:lnTo>
                      <a:pt x="193" y="201"/>
                    </a:lnTo>
                    <a:lnTo>
                      <a:pt x="207" y="201"/>
                    </a:lnTo>
                    <a:lnTo>
                      <a:pt x="196" y="206"/>
                    </a:lnTo>
                    <a:lnTo>
                      <a:pt x="204" y="205"/>
                    </a:lnTo>
                    <a:lnTo>
                      <a:pt x="199" y="207"/>
                    </a:lnTo>
                    <a:lnTo>
                      <a:pt x="209" y="211"/>
                    </a:lnTo>
                    <a:lnTo>
                      <a:pt x="201" y="210"/>
                    </a:lnTo>
                    <a:lnTo>
                      <a:pt x="211" y="214"/>
                    </a:lnTo>
                    <a:lnTo>
                      <a:pt x="210" y="216"/>
                    </a:lnTo>
                    <a:lnTo>
                      <a:pt x="209" y="219"/>
                    </a:lnTo>
                    <a:lnTo>
                      <a:pt x="211" y="222"/>
                    </a:lnTo>
                    <a:lnTo>
                      <a:pt x="164" y="214"/>
                    </a:lnTo>
                    <a:lnTo>
                      <a:pt x="161" y="220"/>
                    </a:lnTo>
                    <a:lnTo>
                      <a:pt x="211" y="232"/>
                    </a:lnTo>
                    <a:lnTo>
                      <a:pt x="203" y="237"/>
                    </a:lnTo>
                    <a:lnTo>
                      <a:pt x="205" y="240"/>
                    </a:lnTo>
                    <a:lnTo>
                      <a:pt x="199" y="243"/>
                    </a:lnTo>
                    <a:lnTo>
                      <a:pt x="202" y="245"/>
                    </a:lnTo>
                    <a:lnTo>
                      <a:pt x="206" y="248"/>
                    </a:lnTo>
                    <a:lnTo>
                      <a:pt x="206" y="250"/>
                    </a:lnTo>
                    <a:lnTo>
                      <a:pt x="198" y="248"/>
                    </a:lnTo>
                    <a:lnTo>
                      <a:pt x="192" y="253"/>
                    </a:lnTo>
                    <a:lnTo>
                      <a:pt x="197" y="253"/>
                    </a:lnTo>
                    <a:lnTo>
                      <a:pt x="159" y="263"/>
                    </a:lnTo>
                    <a:lnTo>
                      <a:pt x="162" y="265"/>
                    </a:lnTo>
                    <a:lnTo>
                      <a:pt x="185" y="263"/>
                    </a:lnTo>
                    <a:lnTo>
                      <a:pt x="193" y="260"/>
                    </a:lnTo>
                    <a:lnTo>
                      <a:pt x="185" y="266"/>
                    </a:lnTo>
                    <a:lnTo>
                      <a:pt x="192" y="270"/>
                    </a:lnTo>
                    <a:lnTo>
                      <a:pt x="161" y="266"/>
                    </a:lnTo>
                    <a:lnTo>
                      <a:pt x="155" y="266"/>
                    </a:lnTo>
                    <a:lnTo>
                      <a:pt x="168" y="271"/>
                    </a:lnTo>
                    <a:lnTo>
                      <a:pt x="152" y="270"/>
                    </a:lnTo>
                    <a:lnTo>
                      <a:pt x="141" y="277"/>
                    </a:lnTo>
                    <a:lnTo>
                      <a:pt x="171" y="272"/>
                    </a:lnTo>
                    <a:lnTo>
                      <a:pt x="168" y="273"/>
                    </a:lnTo>
                    <a:lnTo>
                      <a:pt x="178" y="274"/>
                    </a:lnTo>
                    <a:lnTo>
                      <a:pt x="185" y="272"/>
                    </a:lnTo>
                    <a:lnTo>
                      <a:pt x="192" y="273"/>
                    </a:lnTo>
                    <a:lnTo>
                      <a:pt x="184" y="275"/>
                    </a:lnTo>
                    <a:lnTo>
                      <a:pt x="194" y="275"/>
                    </a:lnTo>
                    <a:lnTo>
                      <a:pt x="188" y="277"/>
                    </a:lnTo>
                    <a:lnTo>
                      <a:pt x="191" y="280"/>
                    </a:lnTo>
                    <a:lnTo>
                      <a:pt x="163" y="275"/>
                    </a:lnTo>
                    <a:lnTo>
                      <a:pt x="137" y="283"/>
                    </a:lnTo>
                    <a:lnTo>
                      <a:pt x="173" y="283"/>
                    </a:lnTo>
                    <a:lnTo>
                      <a:pt x="182" y="286"/>
                    </a:lnTo>
                    <a:lnTo>
                      <a:pt x="173" y="284"/>
                    </a:lnTo>
                    <a:lnTo>
                      <a:pt x="136" y="286"/>
                    </a:lnTo>
                    <a:lnTo>
                      <a:pt x="140" y="290"/>
                    </a:lnTo>
                    <a:lnTo>
                      <a:pt x="155" y="291"/>
                    </a:lnTo>
                    <a:lnTo>
                      <a:pt x="147" y="294"/>
                    </a:lnTo>
                    <a:lnTo>
                      <a:pt x="145" y="296"/>
                    </a:lnTo>
                    <a:lnTo>
                      <a:pt x="140" y="296"/>
                    </a:lnTo>
                    <a:lnTo>
                      <a:pt x="149" y="299"/>
                    </a:lnTo>
                    <a:lnTo>
                      <a:pt x="135" y="299"/>
                    </a:lnTo>
                    <a:lnTo>
                      <a:pt x="133" y="305"/>
                    </a:lnTo>
                    <a:lnTo>
                      <a:pt x="160" y="297"/>
                    </a:lnTo>
                    <a:lnTo>
                      <a:pt x="187" y="290"/>
                    </a:lnTo>
                    <a:lnTo>
                      <a:pt x="181" y="293"/>
                    </a:lnTo>
                    <a:lnTo>
                      <a:pt x="132" y="309"/>
                    </a:lnTo>
                    <a:lnTo>
                      <a:pt x="138" y="309"/>
                    </a:lnTo>
                    <a:lnTo>
                      <a:pt x="133" y="312"/>
                    </a:lnTo>
                    <a:lnTo>
                      <a:pt x="157" y="308"/>
                    </a:lnTo>
                    <a:lnTo>
                      <a:pt x="136" y="315"/>
                    </a:lnTo>
                    <a:lnTo>
                      <a:pt x="138" y="317"/>
                    </a:lnTo>
                    <a:lnTo>
                      <a:pt x="139" y="319"/>
                    </a:lnTo>
                    <a:lnTo>
                      <a:pt x="150" y="319"/>
                    </a:lnTo>
                    <a:lnTo>
                      <a:pt x="170" y="3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5" name="Freeform 375"/>
              <p:cNvSpPr>
                <a:spLocks noChangeAspect="1"/>
              </p:cNvSpPr>
              <p:nvPr/>
            </p:nvSpPr>
            <p:spPr bwMode="auto">
              <a:xfrm>
                <a:off x="2085" y="1288"/>
                <a:ext cx="39" cy="19"/>
              </a:xfrm>
              <a:custGeom>
                <a:avLst/>
                <a:gdLst>
                  <a:gd name="T0" fmla="*/ 40 w 40"/>
                  <a:gd name="T1" fmla="*/ 14 h 19"/>
                  <a:gd name="T2" fmla="*/ 11 w 40"/>
                  <a:gd name="T3" fmla="*/ 0 h 19"/>
                  <a:gd name="T4" fmla="*/ 1 w 40"/>
                  <a:gd name="T5" fmla="*/ 6 h 19"/>
                  <a:gd name="T6" fmla="*/ 2 w 40"/>
                  <a:gd name="T7" fmla="*/ 7 h 19"/>
                  <a:gd name="T8" fmla="*/ 0 w 40"/>
                  <a:gd name="T9" fmla="*/ 10 h 19"/>
                  <a:gd name="T10" fmla="*/ 4 w 40"/>
                  <a:gd name="T11" fmla="*/ 15 h 19"/>
                  <a:gd name="T12" fmla="*/ 12 w 40"/>
                  <a:gd name="T13" fmla="*/ 17 h 19"/>
                  <a:gd name="T14" fmla="*/ 6 w 40"/>
                  <a:gd name="T15" fmla="*/ 19 h 19"/>
                  <a:gd name="T16" fmla="*/ 40 w 40"/>
                  <a:gd name="T1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9">
                    <a:moveTo>
                      <a:pt x="40" y="14"/>
                    </a:moveTo>
                    <a:lnTo>
                      <a:pt x="11" y="0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12" y="17"/>
                    </a:lnTo>
                    <a:lnTo>
                      <a:pt x="6" y="19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6" name="Freeform 376"/>
              <p:cNvSpPr>
                <a:spLocks noChangeAspect="1"/>
              </p:cNvSpPr>
              <p:nvPr/>
            </p:nvSpPr>
            <p:spPr bwMode="auto">
              <a:xfrm>
                <a:off x="2397" y="2001"/>
                <a:ext cx="13" cy="4"/>
              </a:xfrm>
              <a:custGeom>
                <a:avLst/>
                <a:gdLst>
                  <a:gd name="T0" fmla="*/ 3 w 14"/>
                  <a:gd name="T1" fmla="*/ 4 h 4"/>
                  <a:gd name="T2" fmla="*/ 0 w 14"/>
                  <a:gd name="T3" fmla="*/ 0 h 4"/>
                  <a:gd name="T4" fmla="*/ 14 w 14"/>
                  <a:gd name="T5" fmla="*/ 2 h 4"/>
                  <a:gd name="T6" fmla="*/ 3 w 1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3" y="4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7" name="Freeform 377"/>
              <p:cNvSpPr>
                <a:spLocks noChangeAspect="1"/>
              </p:cNvSpPr>
              <p:nvPr/>
            </p:nvSpPr>
            <p:spPr bwMode="auto">
              <a:xfrm>
                <a:off x="2348" y="1986"/>
                <a:ext cx="10" cy="3"/>
              </a:xfrm>
              <a:custGeom>
                <a:avLst/>
                <a:gdLst>
                  <a:gd name="T0" fmla="*/ 3 w 10"/>
                  <a:gd name="T1" fmla="*/ 0 h 3"/>
                  <a:gd name="T2" fmla="*/ 0 w 10"/>
                  <a:gd name="T3" fmla="*/ 2 h 3"/>
                  <a:gd name="T4" fmla="*/ 10 w 10"/>
                  <a:gd name="T5" fmla="*/ 3 h 3"/>
                  <a:gd name="T6" fmla="*/ 3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lnTo>
                      <a:pt x="0" y="2"/>
                    </a:lnTo>
                    <a:lnTo>
                      <a:pt x="1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8" name="Freeform 378"/>
              <p:cNvSpPr>
                <a:spLocks noChangeAspect="1"/>
              </p:cNvSpPr>
              <p:nvPr/>
            </p:nvSpPr>
            <p:spPr bwMode="auto">
              <a:xfrm>
                <a:off x="2371" y="1979"/>
                <a:ext cx="0" cy="3"/>
              </a:xfrm>
              <a:custGeom>
                <a:avLst/>
                <a:gdLst>
                  <a:gd name="T0" fmla="*/ 6 w 6"/>
                  <a:gd name="T1" fmla="*/ 2 h 3"/>
                  <a:gd name="T2" fmla="*/ 0 w 6"/>
                  <a:gd name="T3" fmla="*/ 3 h 3"/>
                  <a:gd name="T4" fmla="*/ 1 w 6"/>
                  <a:gd name="T5" fmla="*/ 0 h 3"/>
                  <a:gd name="T6" fmla="*/ 6 w 6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9" name="Freeform 379"/>
              <p:cNvSpPr>
                <a:spLocks noChangeAspect="1"/>
              </p:cNvSpPr>
              <p:nvPr/>
            </p:nvSpPr>
            <p:spPr bwMode="auto">
              <a:xfrm>
                <a:off x="1622" y="2130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2 w 5"/>
                  <a:gd name="T3" fmla="*/ 1 h 2"/>
                  <a:gd name="T4" fmla="*/ 1 w 5"/>
                  <a:gd name="T5" fmla="*/ 2 h 2"/>
                  <a:gd name="T6" fmla="*/ 0 w 5"/>
                  <a:gd name="T7" fmla="*/ 2 h 2"/>
                  <a:gd name="T8" fmla="*/ 1 w 5"/>
                  <a:gd name="T9" fmla="*/ 2 h 2"/>
                  <a:gd name="T10" fmla="*/ 2 w 5"/>
                  <a:gd name="T11" fmla="*/ 2 h 2"/>
                  <a:gd name="T12" fmla="*/ 3 w 5"/>
                  <a:gd name="T13" fmla="*/ 1 h 2"/>
                  <a:gd name="T14" fmla="*/ 5 w 5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0" name="Freeform 380"/>
              <p:cNvSpPr>
                <a:spLocks noChangeAspect="1"/>
              </p:cNvSpPr>
              <p:nvPr/>
            </p:nvSpPr>
            <p:spPr bwMode="auto">
              <a:xfrm>
                <a:off x="540" y="1735"/>
                <a:ext cx="1118" cy="563"/>
              </a:xfrm>
              <a:custGeom>
                <a:avLst/>
                <a:gdLst>
                  <a:gd name="T0" fmla="*/ 1101 w 1113"/>
                  <a:gd name="T1" fmla="*/ 48 h 560"/>
                  <a:gd name="T2" fmla="*/ 1042 w 1113"/>
                  <a:gd name="T3" fmla="*/ 92 h 560"/>
                  <a:gd name="T4" fmla="*/ 922 w 1113"/>
                  <a:gd name="T5" fmla="*/ 132 h 560"/>
                  <a:gd name="T6" fmla="*/ 835 w 1113"/>
                  <a:gd name="T7" fmla="*/ 164 h 560"/>
                  <a:gd name="T8" fmla="*/ 823 w 1113"/>
                  <a:gd name="T9" fmla="*/ 133 h 560"/>
                  <a:gd name="T10" fmla="*/ 811 w 1113"/>
                  <a:gd name="T11" fmla="*/ 75 h 560"/>
                  <a:gd name="T12" fmla="*/ 748 w 1113"/>
                  <a:gd name="T13" fmla="*/ 26 h 560"/>
                  <a:gd name="T14" fmla="*/ 646 w 1113"/>
                  <a:gd name="T15" fmla="*/ 13 h 560"/>
                  <a:gd name="T16" fmla="*/ 547 w 1113"/>
                  <a:gd name="T17" fmla="*/ 9 h 560"/>
                  <a:gd name="T18" fmla="*/ 394 w 1113"/>
                  <a:gd name="T19" fmla="*/ 9 h 560"/>
                  <a:gd name="T20" fmla="*/ 240 w 1113"/>
                  <a:gd name="T21" fmla="*/ 9 h 560"/>
                  <a:gd name="T22" fmla="*/ 131 w 1113"/>
                  <a:gd name="T23" fmla="*/ 47 h 560"/>
                  <a:gd name="T24" fmla="*/ 119 w 1113"/>
                  <a:gd name="T25" fmla="*/ 45 h 560"/>
                  <a:gd name="T26" fmla="*/ 96 w 1113"/>
                  <a:gd name="T27" fmla="*/ 53 h 560"/>
                  <a:gd name="T28" fmla="*/ 84 w 1113"/>
                  <a:gd name="T29" fmla="*/ 71 h 560"/>
                  <a:gd name="T30" fmla="*/ 34 w 1113"/>
                  <a:gd name="T31" fmla="*/ 146 h 560"/>
                  <a:gd name="T32" fmla="*/ 0 w 1113"/>
                  <a:gd name="T33" fmla="*/ 230 h 560"/>
                  <a:gd name="T34" fmla="*/ 11 w 1113"/>
                  <a:gd name="T35" fmla="*/ 262 h 560"/>
                  <a:gd name="T36" fmla="*/ 11 w 1113"/>
                  <a:gd name="T37" fmla="*/ 286 h 560"/>
                  <a:gd name="T38" fmla="*/ 22 w 1113"/>
                  <a:gd name="T39" fmla="*/ 345 h 560"/>
                  <a:gd name="T40" fmla="*/ 108 w 1113"/>
                  <a:gd name="T41" fmla="*/ 387 h 560"/>
                  <a:gd name="T42" fmla="*/ 198 w 1113"/>
                  <a:gd name="T43" fmla="*/ 417 h 560"/>
                  <a:gd name="T44" fmla="*/ 285 w 1113"/>
                  <a:gd name="T45" fmla="*/ 453 h 560"/>
                  <a:gd name="T46" fmla="*/ 359 w 1113"/>
                  <a:gd name="T47" fmla="*/ 479 h 560"/>
                  <a:gd name="T48" fmla="*/ 410 w 1113"/>
                  <a:gd name="T49" fmla="*/ 517 h 560"/>
                  <a:gd name="T50" fmla="*/ 422 w 1113"/>
                  <a:gd name="T51" fmla="*/ 496 h 560"/>
                  <a:gd name="T52" fmla="*/ 443 w 1113"/>
                  <a:gd name="T53" fmla="*/ 484 h 560"/>
                  <a:gd name="T54" fmla="*/ 482 w 1113"/>
                  <a:gd name="T55" fmla="*/ 459 h 560"/>
                  <a:gd name="T56" fmla="*/ 530 w 1113"/>
                  <a:gd name="T57" fmla="*/ 456 h 560"/>
                  <a:gd name="T58" fmla="*/ 567 w 1113"/>
                  <a:gd name="T59" fmla="*/ 458 h 560"/>
                  <a:gd name="T60" fmla="*/ 585 w 1113"/>
                  <a:gd name="T61" fmla="*/ 451 h 560"/>
                  <a:gd name="T62" fmla="*/ 612 w 1113"/>
                  <a:gd name="T63" fmla="*/ 442 h 560"/>
                  <a:gd name="T64" fmla="*/ 630 w 1113"/>
                  <a:gd name="T65" fmla="*/ 441 h 560"/>
                  <a:gd name="T66" fmla="*/ 662 w 1113"/>
                  <a:gd name="T67" fmla="*/ 448 h 560"/>
                  <a:gd name="T68" fmla="*/ 702 w 1113"/>
                  <a:gd name="T69" fmla="*/ 462 h 560"/>
                  <a:gd name="T70" fmla="*/ 710 w 1113"/>
                  <a:gd name="T71" fmla="*/ 497 h 560"/>
                  <a:gd name="T72" fmla="*/ 720 w 1113"/>
                  <a:gd name="T73" fmla="*/ 526 h 560"/>
                  <a:gd name="T74" fmla="*/ 749 w 1113"/>
                  <a:gd name="T75" fmla="*/ 539 h 560"/>
                  <a:gd name="T76" fmla="*/ 750 w 1113"/>
                  <a:gd name="T77" fmla="*/ 479 h 560"/>
                  <a:gd name="T78" fmla="*/ 752 w 1113"/>
                  <a:gd name="T79" fmla="*/ 416 h 560"/>
                  <a:gd name="T80" fmla="*/ 801 w 1113"/>
                  <a:gd name="T81" fmla="*/ 372 h 560"/>
                  <a:gd name="T82" fmla="*/ 869 w 1113"/>
                  <a:gd name="T83" fmla="*/ 332 h 560"/>
                  <a:gd name="T84" fmla="*/ 879 w 1113"/>
                  <a:gd name="T85" fmla="*/ 320 h 560"/>
                  <a:gd name="T86" fmla="*/ 868 w 1113"/>
                  <a:gd name="T87" fmla="*/ 305 h 560"/>
                  <a:gd name="T88" fmla="*/ 889 w 1113"/>
                  <a:gd name="T89" fmla="*/ 314 h 560"/>
                  <a:gd name="T90" fmla="*/ 877 w 1113"/>
                  <a:gd name="T91" fmla="*/ 273 h 560"/>
                  <a:gd name="T92" fmla="*/ 872 w 1113"/>
                  <a:gd name="T93" fmla="*/ 253 h 560"/>
                  <a:gd name="T94" fmla="*/ 890 w 1113"/>
                  <a:gd name="T95" fmla="*/ 253 h 560"/>
                  <a:gd name="T96" fmla="*/ 893 w 1113"/>
                  <a:gd name="T97" fmla="*/ 253 h 560"/>
                  <a:gd name="T98" fmla="*/ 890 w 1113"/>
                  <a:gd name="T99" fmla="*/ 279 h 560"/>
                  <a:gd name="T100" fmla="*/ 921 w 1113"/>
                  <a:gd name="T101" fmla="*/ 234 h 560"/>
                  <a:gd name="T102" fmla="*/ 956 w 1113"/>
                  <a:gd name="T103" fmla="*/ 189 h 560"/>
                  <a:gd name="T104" fmla="*/ 1006 w 1113"/>
                  <a:gd name="T105" fmla="*/ 177 h 560"/>
                  <a:gd name="T106" fmla="*/ 1035 w 1113"/>
                  <a:gd name="T107" fmla="*/ 177 h 560"/>
                  <a:gd name="T108" fmla="*/ 1026 w 1113"/>
                  <a:gd name="T109" fmla="*/ 153 h 560"/>
                  <a:gd name="T110" fmla="*/ 1075 w 1113"/>
                  <a:gd name="T111" fmla="*/ 114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13" h="560">
                    <a:moveTo>
                      <a:pt x="1111" y="104"/>
                    </a:moveTo>
                    <a:lnTo>
                      <a:pt x="1110" y="96"/>
                    </a:lnTo>
                    <a:lnTo>
                      <a:pt x="1105" y="81"/>
                    </a:lnTo>
                    <a:lnTo>
                      <a:pt x="1113" y="53"/>
                    </a:lnTo>
                    <a:lnTo>
                      <a:pt x="1101" y="48"/>
                    </a:lnTo>
                    <a:lnTo>
                      <a:pt x="1093" y="49"/>
                    </a:lnTo>
                    <a:lnTo>
                      <a:pt x="1091" y="44"/>
                    </a:lnTo>
                    <a:lnTo>
                      <a:pt x="1075" y="61"/>
                    </a:lnTo>
                    <a:lnTo>
                      <a:pt x="1060" y="77"/>
                    </a:lnTo>
                    <a:lnTo>
                      <a:pt x="1042" y="92"/>
                    </a:lnTo>
                    <a:lnTo>
                      <a:pt x="1030" y="100"/>
                    </a:lnTo>
                    <a:lnTo>
                      <a:pt x="994" y="102"/>
                    </a:lnTo>
                    <a:lnTo>
                      <a:pt x="959" y="104"/>
                    </a:lnTo>
                    <a:lnTo>
                      <a:pt x="940" y="118"/>
                    </a:lnTo>
                    <a:lnTo>
                      <a:pt x="922" y="132"/>
                    </a:lnTo>
                    <a:lnTo>
                      <a:pt x="899" y="134"/>
                    </a:lnTo>
                    <a:lnTo>
                      <a:pt x="876" y="136"/>
                    </a:lnTo>
                    <a:lnTo>
                      <a:pt x="875" y="150"/>
                    </a:lnTo>
                    <a:lnTo>
                      <a:pt x="855" y="157"/>
                    </a:lnTo>
                    <a:lnTo>
                      <a:pt x="835" y="164"/>
                    </a:lnTo>
                    <a:lnTo>
                      <a:pt x="816" y="170"/>
                    </a:lnTo>
                    <a:lnTo>
                      <a:pt x="796" y="177"/>
                    </a:lnTo>
                    <a:lnTo>
                      <a:pt x="790" y="168"/>
                    </a:lnTo>
                    <a:lnTo>
                      <a:pt x="812" y="146"/>
                    </a:lnTo>
                    <a:lnTo>
                      <a:pt x="823" y="133"/>
                    </a:lnTo>
                    <a:lnTo>
                      <a:pt x="826" y="113"/>
                    </a:lnTo>
                    <a:lnTo>
                      <a:pt x="831" y="92"/>
                    </a:lnTo>
                    <a:lnTo>
                      <a:pt x="816" y="81"/>
                    </a:lnTo>
                    <a:lnTo>
                      <a:pt x="818" y="74"/>
                    </a:lnTo>
                    <a:lnTo>
                      <a:pt x="811" y="75"/>
                    </a:lnTo>
                    <a:lnTo>
                      <a:pt x="810" y="66"/>
                    </a:lnTo>
                    <a:lnTo>
                      <a:pt x="795" y="55"/>
                    </a:lnTo>
                    <a:lnTo>
                      <a:pt x="778" y="45"/>
                    </a:lnTo>
                    <a:lnTo>
                      <a:pt x="763" y="36"/>
                    </a:lnTo>
                    <a:lnTo>
                      <a:pt x="748" y="26"/>
                    </a:lnTo>
                    <a:lnTo>
                      <a:pt x="724" y="32"/>
                    </a:lnTo>
                    <a:lnTo>
                      <a:pt x="708" y="27"/>
                    </a:lnTo>
                    <a:lnTo>
                      <a:pt x="693" y="29"/>
                    </a:lnTo>
                    <a:lnTo>
                      <a:pt x="667" y="18"/>
                    </a:lnTo>
                    <a:lnTo>
                      <a:pt x="646" y="13"/>
                    </a:lnTo>
                    <a:lnTo>
                      <a:pt x="648" y="0"/>
                    </a:lnTo>
                    <a:lnTo>
                      <a:pt x="640" y="9"/>
                    </a:lnTo>
                    <a:lnTo>
                      <a:pt x="610" y="9"/>
                    </a:lnTo>
                    <a:lnTo>
                      <a:pt x="579" y="9"/>
                    </a:lnTo>
                    <a:lnTo>
                      <a:pt x="547" y="9"/>
                    </a:lnTo>
                    <a:lnTo>
                      <a:pt x="517" y="9"/>
                    </a:lnTo>
                    <a:lnTo>
                      <a:pt x="486" y="9"/>
                    </a:lnTo>
                    <a:lnTo>
                      <a:pt x="455" y="9"/>
                    </a:lnTo>
                    <a:lnTo>
                      <a:pt x="425" y="9"/>
                    </a:lnTo>
                    <a:lnTo>
                      <a:pt x="394" y="9"/>
                    </a:lnTo>
                    <a:lnTo>
                      <a:pt x="362" y="9"/>
                    </a:lnTo>
                    <a:lnTo>
                      <a:pt x="332" y="9"/>
                    </a:lnTo>
                    <a:lnTo>
                      <a:pt x="301" y="9"/>
                    </a:lnTo>
                    <a:lnTo>
                      <a:pt x="270" y="9"/>
                    </a:lnTo>
                    <a:lnTo>
                      <a:pt x="240" y="9"/>
                    </a:lnTo>
                    <a:lnTo>
                      <a:pt x="209" y="9"/>
                    </a:lnTo>
                    <a:lnTo>
                      <a:pt x="177" y="9"/>
                    </a:lnTo>
                    <a:lnTo>
                      <a:pt x="147" y="9"/>
                    </a:lnTo>
                    <a:lnTo>
                      <a:pt x="140" y="28"/>
                    </a:lnTo>
                    <a:lnTo>
                      <a:pt x="131" y="47"/>
                    </a:lnTo>
                    <a:lnTo>
                      <a:pt x="117" y="53"/>
                    </a:lnTo>
                    <a:lnTo>
                      <a:pt x="120" y="48"/>
                    </a:lnTo>
                    <a:lnTo>
                      <a:pt x="121" y="50"/>
                    </a:lnTo>
                    <a:lnTo>
                      <a:pt x="136" y="33"/>
                    </a:lnTo>
                    <a:lnTo>
                      <a:pt x="119" y="45"/>
                    </a:lnTo>
                    <a:lnTo>
                      <a:pt x="117" y="47"/>
                    </a:lnTo>
                    <a:lnTo>
                      <a:pt x="128" y="37"/>
                    </a:lnTo>
                    <a:lnTo>
                      <a:pt x="133" y="29"/>
                    </a:lnTo>
                    <a:lnTo>
                      <a:pt x="106" y="23"/>
                    </a:lnTo>
                    <a:lnTo>
                      <a:pt x="96" y="53"/>
                    </a:lnTo>
                    <a:lnTo>
                      <a:pt x="94" y="58"/>
                    </a:lnTo>
                    <a:lnTo>
                      <a:pt x="93" y="61"/>
                    </a:lnTo>
                    <a:lnTo>
                      <a:pt x="92" y="65"/>
                    </a:lnTo>
                    <a:lnTo>
                      <a:pt x="90" y="62"/>
                    </a:lnTo>
                    <a:lnTo>
                      <a:pt x="84" y="71"/>
                    </a:lnTo>
                    <a:lnTo>
                      <a:pt x="97" y="73"/>
                    </a:lnTo>
                    <a:lnTo>
                      <a:pt x="87" y="73"/>
                    </a:lnTo>
                    <a:lnTo>
                      <a:pt x="79" y="84"/>
                    </a:lnTo>
                    <a:lnTo>
                      <a:pt x="56" y="115"/>
                    </a:lnTo>
                    <a:lnTo>
                      <a:pt x="34" y="146"/>
                    </a:lnTo>
                    <a:lnTo>
                      <a:pt x="27" y="165"/>
                    </a:lnTo>
                    <a:lnTo>
                      <a:pt x="21" y="182"/>
                    </a:lnTo>
                    <a:lnTo>
                      <a:pt x="1" y="206"/>
                    </a:lnTo>
                    <a:lnTo>
                      <a:pt x="3" y="213"/>
                    </a:lnTo>
                    <a:lnTo>
                      <a:pt x="0" y="230"/>
                    </a:lnTo>
                    <a:lnTo>
                      <a:pt x="2" y="245"/>
                    </a:lnTo>
                    <a:lnTo>
                      <a:pt x="5" y="260"/>
                    </a:lnTo>
                    <a:lnTo>
                      <a:pt x="3" y="256"/>
                    </a:lnTo>
                    <a:lnTo>
                      <a:pt x="2" y="261"/>
                    </a:lnTo>
                    <a:lnTo>
                      <a:pt x="11" y="262"/>
                    </a:lnTo>
                    <a:lnTo>
                      <a:pt x="16" y="262"/>
                    </a:lnTo>
                    <a:lnTo>
                      <a:pt x="13" y="273"/>
                    </a:lnTo>
                    <a:lnTo>
                      <a:pt x="9" y="271"/>
                    </a:lnTo>
                    <a:lnTo>
                      <a:pt x="5" y="273"/>
                    </a:lnTo>
                    <a:lnTo>
                      <a:pt x="11" y="286"/>
                    </a:lnTo>
                    <a:lnTo>
                      <a:pt x="5" y="295"/>
                    </a:lnTo>
                    <a:lnTo>
                      <a:pt x="10" y="308"/>
                    </a:lnTo>
                    <a:lnTo>
                      <a:pt x="14" y="321"/>
                    </a:lnTo>
                    <a:lnTo>
                      <a:pt x="11" y="342"/>
                    </a:lnTo>
                    <a:lnTo>
                      <a:pt x="22" y="345"/>
                    </a:lnTo>
                    <a:lnTo>
                      <a:pt x="41" y="354"/>
                    </a:lnTo>
                    <a:lnTo>
                      <a:pt x="61" y="370"/>
                    </a:lnTo>
                    <a:lnTo>
                      <a:pt x="61" y="390"/>
                    </a:lnTo>
                    <a:lnTo>
                      <a:pt x="85" y="388"/>
                    </a:lnTo>
                    <a:lnTo>
                      <a:pt x="108" y="387"/>
                    </a:lnTo>
                    <a:lnTo>
                      <a:pt x="124" y="394"/>
                    </a:lnTo>
                    <a:lnTo>
                      <a:pt x="139" y="402"/>
                    </a:lnTo>
                    <a:lnTo>
                      <a:pt x="154" y="410"/>
                    </a:lnTo>
                    <a:lnTo>
                      <a:pt x="171" y="417"/>
                    </a:lnTo>
                    <a:lnTo>
                      <a:pt x="198" y="417"/>
                    </a:lnTo>
                    <a:lnTo>
                      <a:pt x="225" y="417"/>
                    </a:lnTo>
                    <a:lnTo>
                      <a:pt x="230" y="406"/>
                    </a:lnTo>
                    <a:lnTo>
                      <a:pt x="263" y="406"/>
                    </a:lnTo>
                    <a:lnTo>
                      <a:pt x="279" y="430"/>
                    </a:lnTo>
                    <a:lnTo>
                      <a:pt x="285" y="453"/>
                    </a:lnTo>
                    <a:lnTo>
                      <a:pt x="298" y="463"/>
                    </a:lnTo>
                    <a:lnTo>
                      <a:pt x="310" y="473"/>
                    </a:lnTo>
                    <a:lnTo>
                      <a:pt x="323" y="455"/>
                    </a:lnTo>
                    <a:lnTo>
                      <a:pt x="350" y="457"/>
                    </a:lnTo>
                    <a:lnTo>
                      <a:pt x="359" y="479"/>
                    </a:lnTo>
                    <a:lnTo>
                      <a:pt x="368" y="500"/>
                    </a:lnTo>
                    <a:lnTo>
                      <a:pt x="375" y="528"/>
                    </a:lnTo>
                    <a:lnTo>
                      <a:pt x="389" y="539"/>
                    </a:lnTo>
                    <a:lnTo>
                      <a:pt x="413" y="543"/>
                    </a:lnTo>
                    <a:lnTo>
                      <a:pt x="410" y="517"/>
                    </a:lnTo>
                    <a:lnTo>
                      <a:pt x="409" y="512"/>
                    </a:lnTo>
                    <a:lnTo>
                      <a:pt x="407" y="508"/>
                    </a:lnTo>
                    <a:lnTo>
                      <a:pt x="414" y="511"/>
                    </a:lnTo>
                    <a:lnTo>
                      <a:pt x="417" y="499"/>
                    </a:lnTo>
                    <a:lnTo>
                      <a:pt x="422" y="496"/>
                    </a:lnTo>
                    <a:lnTo>
                      <a:pt x="433" y="487"/>
                    </a:lnTo>
                    <a:lnTo>
                      <a:pt x="438" y="484"/>
                    </a:lnTo>
                    <a:lnTo>
                      <a:pt x="439" y="480"/>
                    </a:lnTo>
                    <a:lnTo>
                      <a:pt x="449" y="480"/>
                    </a:lnTo>
                    <a:lnTo>
                      <a:pt x="443" y="484"/>
                    </a:lnTo>
                    <a:lnTo>
                      <a:pt x="454" y="478"/>
                    </a:lnTo>
                    <a:lnTo>
                      <a:pt x="450" y="479"/>
                    </a:lnTo>
                    <a:lnTo>
                      <a:pt x="474" y="463"/>
                    </a:lnTo>
                    <a:lnTo>
                      <a:pt x="476" y="456"/>
                    </a:lnTo>
                    <a:lnTo>
                      <a:pt x="482" y="459"/>
                    </a:lnTo>
                    <a:lnTo>
                      <a:pt x="479" y="462"/>
                    </a:lnTo>
                    <a:lnTo>
                      <a:pt x="495" y="453"/>
                    </a:lnTo>
                    <a:lnTo>
                      <a:pt x="498" y="453"/>
                    </a:lnTo>
                    <a:lnTo>
                      <a:pt x="513" y="454"/>
                    </a:lnTo>
                    <a:lnTo>
                      <a:pt x="530" y="456"/>
                    </a:lnTo>
                    <a:lnTo>
                      <a:pt x="540" y="455"/>
                    </a:lnTo>
                    <a:lnTo>
                      <a:pt x="546" y="463"/>
                    </a:lnTo>
                    <a:lnTo>
                      <a:pt x="557" y="466"/>
                    </a:lnTo>
                    <a:lnTo>
                      <a:pt x="568" y="467"/>
                    </a:lnTo>
                    <a:lnTo>
                      <a:pt x="567" y="458"/>
                    </a:lnTo>
                    <a:lnTo>
                      <a:pt x="583" y="468"/>
                    </a:lnTo>
                    <a:lnTo>
                      <a:pt x="579" y="474"/>
                    </a:lnTo>
                    <a:lnTo>
                      <a:pt x="587" y="466"/>
                    </a:lnTo>
                    <a:lnTo>
                      <a:pt x="578" y="456"/>
                    </a:lnTo>
                    <a:lnTo>
                      <a:pt x="585" y="451"/>
                    </a:lnTo>
                    <a:lnTo>
                      <a:pt x="581" y="449"/>
                    </a:lnTo>
                    <a:lnTo>
                      <a:pt x="580" y="447"/>
                    </a:lnTo>
                    <a:lnTo>
                      <a:pt x="566" y="444"/>
                    </a:lnTo>
                    <a:lnTo>
                      <a:pt x="579" y="443"/>
                    </a:lnTo>
                    <a:lnTo>
                      <a:pt x="612" y="442"/>
                    </a:lnTo>
                    <a:lnTo>
                      <a:pt x="616" y="432"/>
                    </a:lnTo>
                    <a:lnTo>
                      <a:pt x="615" y="443"/>
                    </a:lnTo>
                    <a:lnTo>
                      <a:pt x="625" y="442"/>
                    </a:lnTo>
                    <a:lnTo>
                      <a:pt x="635" y="437"/>
                    </a:lnTo>
                    <a:lnTo>
                      <a:pt x="630" y="441"/>
                    </a:lnTo>
                    <a:lnTo>
                      <a:pt x="649" y="439"/>
                    </a:lnTo>
                    <a:lnTo>
                      <a:pt x="644" y="439"/>
                    </a:lnTo>
                    <a:lnTo>
                      <a:pt x="656" y="443"/>
                    </a:lnTo>
                    <a:lnTo>
                      <a:pt x="660" y="443"/>
                    </a:lnTo>
                    <a:lnTo>
                      <a:pt x="662" y="448"/>
                    </a:lnTo>
                    <a:lnTo>
                      <a:pt x="659" y="445"/>
                    </a:lnTo>
                    <a:lnTo>
                      <a:pt x="663" y="456"/>
                    </a:lnTo>
                    <a:lnTo>
                      <a:pt x="662" y="456"/>
                    </a:lnTo>
                    <a:lnTo>
                      <a:pt x="691" y="446"/>
                    </a:lnTo>
                    <a:lnTo>
                      <a:pt x="702" y="462"/>
                    </a:lnTo>
                    <a:lnTo>
                      <a:pt x="712" y="477"/>
                    </a:lnTo>
                    <a:lnTo>
                      <a:pt x="706" y="503"/>
                    </a:lnTo>
                    <a:lnTo>
                      <a:pt x="705" y="499"/>
                    </a:lnTo>
                    <a:lnTo>
                      <a:pt x="707" y="502"/>
                    </a:lnTo>
                    <a:lnTo>
                      <a:pt x="710" y="497"/>
                    </a:lnTo>
                    <a:lnTo>
                      <a:pt x="707" y="511"/>
                    </a:lnTo>
                    <a:lnTo>
                      <a:pt x="714" y="520"/>
                    </a:lnTo>
                    <a:lnTo>
                      <a:pt x="716" y="521"/>
                    </a:lnTo>
                    <a:lnTo>
                      <a:pt x="716" y="529"/>
                    </a:lnTo>
                    <a:lnTo>
                      <a:pt x="720" y="526"/>
                    </a:lnTo>
                    <a:lnTo>
                      <a:pt x="717" y="531"/>
                    </a:lnTo>
                    <a:lnTo>
                      <a:pt x="720" y="544"/>
                    </a:lnTo>
                    <a:lnTo>
                      <a:pt x="729" y="560"/>
                    </a:lnTo>
                    <a:lnTo>
                      <a:pt x="742" y="558"/>
                    </a:lnTo>
                    <a:lnTo>
                      <a:pt x="749" y="539"/>
                    </a:lnTo>
                    <a:lnTo>
                      <a:pt x="755" y="520"/>
                    </a:lnTo>
                    <a:lnTo>
                      <a:pt x="752" y="500"/>
                    </a:lnTo>
                    <a:lnTo>
                      <a:pt x="749" y="480"/>
                    </a:lnTo>
                    <a:lnTo>
                      <a:pt x="752" y="498"/>
                    </a:lnTo>
                    <a:lnTo>
                      <a:pt x="750" y="479"/>
                    </a:lnTo>
                    <a:lnTo>
                      <a:pt x="748" y="460"/>
                    </a:lnTo>
                    <a:lnTo>
                      <a:pt x="747" y="442"/>
                    </a:lnTo>
                    <a:lnTo>
                      <a:pt x="745" y="423"/>
                    </a:lnTo>
                    <a:lnTo>
                      <a:pt x="752" y="419"/>
                    </a:lnTo>
                    <a:lnTo>
                      <a:pt x="752" y="416"/>
                    </a:lnTo>
                    <a:lnTo>
                      <a:pt x="761" y="405"/>
                    </a:lnTo>
                    <a:lnTo>
                      <a:pt x="767" y="394"/>
                    </a:lnTo>
                    <a:lnTo>
                      <a:pt x="768" y="393"/>
                    </a:lnTo>
                    <a:lnTo>
                      <a:pt x="774" y="391"/>
                    </a:lnTo>
                    <a:lnTo>
                      <a:pt x="801" y="372"/>
                    </a:lnTo>
                    <a:lnTo>
                      <a:pt x="803" y="371"/>
                    </a:lnTo>
                    <a:lnTo>
                      <a:pt x="823" y="358"/>
                    </a:lnTo>
                    <a:lnTo>
                      <a:pt x="832" y="354"/>
                    </a:lnTo>
                    <a:lnTo>
                      <a:pt x="845" y="341"/>
                    </a:lnTo>
                    <a:lnTo>
                      <a:pt x="869" y="332"/>
                    </a:lnTo>
                    <a:lnTo>
                      <a:pt x="855" y="328"/>
                    </a:lnTo>
                    <a:lnTo>
                      <a:pt x="865" y="329"/>
                    </a:lnTo>
                    <a:lnTo>
                      <a:pt x="867" y="325"/>
                    </a:lnTo>
                    <a:lnTo>
                      <a:pt x="858" y="319"/>
                    </a:lnTo>
                    <a:lnTo>
                      <a:pt x="879" y="320"/>
                    </a:lnTo>
                    <a:lnTo>
                      <a:pt x="885" y="310"/>
                    </a:lnTo>
                    <a:lnTo>
                      <a:pt x="879" y="314"/>
                    </a:lnTo>
                    <a:lnTo>
                      <a:pt x="874" y="309"/>
                    </a:lnTo>
                    <a:lnTo>
                      <a:pt x="868" y="306"/>
                    </a:lnTo>
                    <a:lnTo>
                      <a:pt x="868" y="305"/>
                    </a:lnTo>
                    <a:lnTo>
                      <a:pt x="876" y="306"/>
                    </a:lnTo>
                    <a:lnTo>
                      <a:pt x="882" y="305"/>
                    </a:lnTo>
                    <a:lnTo>
                      <a:pt x="886" y="307"/>
                    </a:lnTo>
                    <a:lnTo>
                      <a:pt x="888" y="292"/>
                    </a:lnTo>
                    <a:lnTo>
                      <a:pt x="889" y="314"/>
                    </a:lnTo>
                    <a:lnTo>
                      <a:pt x="882" y="286"/>
                    </a:lnTo>
                    <a:lnTo>
                      <a:pt x="876" y="284"/>
                    </a:lnTo>
                    <a:lnTo>
                      <a:pt x="869" y="277"/>
                    </a:lnTo>
                    <a:lnTo>
                      <a:pt x="882" y="283"/>
                    </a:lnTo>
                    <a:lnTo>
                      <a:pt x="877" y="273"/>
                    </a:lnTo>
                    <a:lnTo>
                      <a:pt x="885" y="278"/>
                    </a:lnTo>
                    <a:lnTo>
                      <a:pt x="876" y="260"/>
                    </a:lnTo>
                    <a:lnTo>
                      <a:pt x="887" y="267"/>
                    </a:lnTo>
                    <a:lnTo>
                      <a:pt x="878" y="253"/>
                    </a:lnTo>
                    <a:lnTo>
                      <a:pt x="872" y="253"/>
                    </a:lnTo>
                    <a:lnTo>
                      <a:pt x="880" y="243"/>
                    </a:lnTo>
                    <a:lnTo>
                      <a:pt x="878" y="252"/>
                    </a:lnTo>
                    <a:lnTo>
                      <a:pt x="890" y="258"/>
                    </a:lnTo>
                    <a:lnTo>
                      <a:pt x="886" y="246"/>
                    </a:lnTo>
                    <a:lnTo>
                      <a:pt x="890" y="253"/>
                    </a:lnTo>
                    <a:lnTo>
                      <a:pt x="893" y="233"/>
                    </a:lnTo>
                    <a:lnTo>
                      <a:pt x="905" y="228"/>
                    </a:lnTo>
                    <a:lnTo>
                      <a:pt x="898" y="241"/>
                    </a:lnTo>
                    <a:lnTo>
                      <a:pt x="897" y="247"/>
                    </a:lnTo>
                    <a:lnTo>
                      <a:pt x="893" y="253"/>
                    </a:lnTo>
                    <a:lnTo>
                      <a:pt x="900" y="256"/>
                    </a:lnTo>
                    <a:lnTo>
                      <a:pt x="897" y="263"/>
                    </a:lnTo>
                    <a:lnTo>
                      <a:pt x="898" y="267"/>
                    </a:lnTo>
                    <a:lnTo>
                      <a:pt x="894" y="271"/>
                    </a:lnTo>
                    <a:lnTo>
                      <a:pt x="890" y="279"/>
                    </a:lnTo>
                    <a:lnTo>
                      <a:pt x="914" y="253"/>
                    </a:lnTo>
                    <a:lnTo>
                      <a:pt x="912" y="228"/>
                    </a:lnTo>
                    <a:lnTo>
                      <a:pt x="923" y="218"/>
                    </a:lnTo>
                    <a:lnTo>
                      <a:pt x="914" y="224"/>
                    </a:lnTo>
                    <a:lnTo>
                      <a:pt x="921" y="234"/>
                    </a:lnTo>
                    <a:lnTo>
                      <a:pt x="921" y="241"/>
                    </a:lnTo>
                    <a:lnTo>
                      <a:pt x="944" y="218"/>
                    </a:lnTo>
                    <a:lnTo>
                      <a:pt x="943" y="221"/>
                    </a:lnTo>
                    <a:lnTo>
                      <a:pt x="947" y="206"/>
                    </a:lnTo>
                    <a:lnTo>
                      <a:pt x="956" y="189"/>
                    </a:lnTo>
                    <a:lnTo>
                      <a:pt x="953" y="196"/>
                    </a:lnTo>
                    <a:lnTo>
                      <a:pt x="961" y="192"/>
                    </a:lnTo>
                    <a:lnTo>
                      <a:pt x="981" y="188"/>
                    </a:lnTo>
                    <a:lnTo>
                      <a:pt x="1002" y="183"/>
                    </a:lnTo>
                    <a:lnTo>
                      <a:pt x="1006" y="177"/>
                    </a:lnTo>
                    <a:lnTo>
                      <a:pt x="1010" y="177"/>
                    </a:lnTo>
                    <a:lnTo>
                      <a:pt x="1010" y="178"/>
                    </a:lnTo>
                    <a:lnTo>
                      <a:pt x="1018" y="182"/>
                    </a:lnTo>
                    <a:lnTo>
                      <a:pt x="1022" y="182"/>
                    </a:lnTo>
                    <a:lnTo>
                      <a:pt x="1035" y="177"/>
                    </a:lnTo>
                    <a:lnTo>
                      <a:pt x="1033" y="168"/>
                    </a:lnTo>
                    <a:lnTo>
                      <a:pt x="1035" y="173"/>
                    </a:lnTo>
                    <a:lnTo>
                      <a:pt x="1024" y="170"/>
                    </a:lnTo>
                    <a:lnTo>
                      <a:pt x="1026" y="156"/>
                    </a:lnTo>
                    <a:lnTo>
                      <a:pt x="1026" y="153"/>
                    </a:lnTo>
                    <a:lnTo>
                      <a:pt x="1048" y="129"/>
                    </a:lnTo>
                    <a:lnTo>
                      <a:pt x="1054" y="125"/>
                    </a:lnTo>
                    <a:lnTo>
                      <a:pt x="1058" y="127"/>
                    </a:lnTo>
                    <a:lnTo>
                      <a:pt x="1075" y="112"/>
                    </a:lnTo>
                    <a:lnTo>
                      <a:pt x="1075" y="114"/>
                    </a:lnTo>
                    <a:lnTo>
                      <a:pt x="1079" y="113"/>
                    </a:lnTo>
                    <a:lnTo>
                      <a:pt x="1088" y="115"/>
                    </a:lnTo>
                    <a:lnTo>
                      <a:pt x="1111" y="10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1" name="Freeform 381"/>
              <p:cNvSpPr>
                <a:spLocks noChangeAspect="1"/>
              </p:cNvSpPr>
              <p:nvPr/>
            </p:nvSpPr>
            <p:spPr bwMode="auto">
              <a:xfrm>
                <a:off x="88" y="1270"/>
                <a:ext cx="712" cy="344"/>
              </a:xfrm>
              <a:custGeom>
                <a:avLst/>
                <a:gdLst>
                  <a:gd name="T0" fmla="*/ 570 w 708"/>
                  <a:gd name="T1" fmla="*/ 297 h 342"/>
                  <a:gd name="T2" fmla="*/ 550 w 708"/>
                  <a:gd name="T3" fmla="*/ 240 h 342"/>
                  <a:gd name="T4" fmla="*/ 518 w 708"/>
                  <a:gd name="T5" fmla="*/ 227 h 342"/>
                  <a:gd name="T6" fmla="*/ 545 w 708"/>
                  <a:gd name="T7" fmla="*/ 174 h 342"/>
                  <a:gd name="T8" fmla="*/ 654 w 708"/>
                  <a:gd name="T9" fmla="*/ 78 h 342"/>
                  <a:gd name="T10" fmla="*/ 643 w 708"/>
                  <a:gd name="T11" fmla="*/ 20 h 342"/>
                  <a:gd name="T12" fmla="*/ 552 w 708"/>
                  <a:gd name="T13" fmla="*/ 7 h 342"/>
                  <a:gd name="T14" fmla="*/ 532 w 708"/>
                  <a:gd name="T15" fmla="*/ 1 h 342"/>
                  <a:gd name="T16" fmla="*/ 458 w 708"/>
                  <a:gd name="T17" fmla="*/ 12 h 342"/>
                  <a:gd name="T18" fmla="*/ 417 w 708"/>
                  <a:gd name="T19" fmla="*/ 20 h 342"/>
                  <a:gd name="T20" fmla="*/ 296 w 708"/>
                  <a:gd name="T21" fmla="*/ 57 h 342"/>
                  <a:gd name="T22" fmla="*/ 322 w 708"/>
                  <a:gd name="T23" fmla="*/ 93 h 342"/>
                  <a:gd name="T24" fmla="*/ 311 w 708"/>
                  <a:gd name="T25" fmla="*/ 97 h 342"/>
                  <a:gd name="T26" fmla="*/ 286 w 708"/>
                  <a:gd name="T27" fmla="*/ 92 h 342"/>
                  <a:gd name="T28" fmla="*/ 200 w 708"/>
                  <a:gd name="T29" fmla="*/ 120 h 342"/>
                  <a:gd name="T30" fmla="*/ 284 w 708"/>
                  <a:gd name="T31" fmla="*/ 125 h 342"/>
                  <a:gd name="T32" fmla="*/ 233 w 708"/>
                  <a:gd name="T33" fmla="*/ 156 h 342"/>
                  <a:gd name="T34" fmla="*/ 166 w 708"/>
                  <a:gd name="T35" fmla="*/ 174 h 342"/>
                  <a:gd name="T36" fmla="*/ 124 w 708"/>
                  <a:gd name="T37" fmla="*/ 191 h 342"/>
                  <a:gd name="T38" fmla="*/ 139 w 708"/>
                  <a:gd name="T39" fmla="*/ 196 h 342"/>
                  <a:gd name="T40" fmla="*/ 134 w 708"/>
                  <a:gd name="T41" fmla="*/ 212 h 342"/>
                  <a:gd name="T42" fmla="*/ 104 w 708"/>
                  <a:gd name="T43" fmla="*/ 218 h 342"/>
                  <a:gd name="T44" fmla="*/ 140 w 708"/>
                  <a:gd name="T45" fmla="*/ 229 h 342"/>
                  <a:gd name="T46" fmla="*/ 113 w 708"/>
                  <a:gd name="T47" fmla="*/ 258 h 342"/>
                  <a:gd name="T48" fmla="*/ 177 w 708"/>
                  <a:gd name="T49" fmla="*/ 250 h 342"/>
                  <a:gd name="T50" fmla="*/ 204 w 708"/>
                  <a:gd name="T51" fmla="*/ 250 h 342"/>
                  <a:gd name="T52" fmla="*/ 159 w 708"/>
                  <a:gd name="T53" fmla="*/ 281 h 342"/>
                  <a:gd name="T54" fmla="*/ 72 w 708"/>
                  <a:gd name="T55" fmla="*/ 320 h 342"/>
                  <a:gd name="T56" fmla="*/ 47 w 708"/>
                  <a:gd name="T57" fmla="*/ 319 h 342"/>
                  <a:gd name="T58" fmla="*/ 16 w 708"/>
                  <a:gd name="T59" fmla="*/ 334 h 342"/>
                  <a:gd name="T60" fmla="*/ 43 w 708"/>
                  <a:gd name="T61" fmla="*/ 327 h 342"/>
                  <a:gd name="T62" fmla="*/ 104 w 708"/>
                  <a:gd name="T63" fmla="*/ 315 h 342"/>
                  <a:gd name="T64" fmla="*/ 216 w 708"/>
                  <a:gd name="T65" fmla="*/ 272 h 342"/>
                  <a:gd name="T66" fmla="*/ 293 w 708"/>
                  <a:gd name="T67" fmla="*/ 230 h 342"/>
                  <a:gd name="T68" fmla="*/ 382 w 708"/>
                  <a:gd name="T69" fmla="*/ 197 h 342"/>
                  <a:gd name="T70" fmla="*/ 333 w 708"/>
                  <a:gd name="T71" fmla="*/ 214 h 342"/>
                  <a:gd name="T72" fmla="*/ 307 w 708"/>
                  <a:gd name="T73" fmla="*/ 245 h 342"/>
                  <a:gd name="T74" fmla="*/ 335 w 708"/>
                  <a:gd name="T75" fmla="*/ 236 h 342"/>
                  <a:gd name="T76" fmla="*/ 360 w 708"/>
                  <a:gd name="T77" fmla="*/ 230 h 342"/>
                  <a:gd name="T78" fmla="*/ 380 w 708"/>
                  <a:gd name="T79" fmla="*/ 214 h 342"/>
                  <a:gd name="T80" fmla="*/ 402 w 708"/>
                  <a:gd name="T81" fmla="*/ 208 h 342"/>
                  <a:gd name="T82" fmla="*/ 418 w 708"/>
                  <a:gd name="T83" fmla="*/ 212 h 342"/>
                  <a:gd name="T84" fmla="*/ 416 w 708"/>
                  <a:gd name="T85" fmla="*/ 219 h 342"/>
                  <a:gd name="T86" fmla="*/ 437 w 708"/>
                  <a:gd name="T87" fmla="*/ 226 h 342"/>
                  <a:gd name="T88" fmla="*/ 506 w 708"/>
                  <a:gd name="T89" fmla="*/ 230 h 342"/>
                  <a:gd name="T90" fmla="*/ 501 w 708"/>
                  <a:gd name="T91" fmla="*/ 237 h 342"/>
                  <a:gd name="T92" fmla="*/ 529 w 708"/>
                  <a:gd name="T93" fmla="*/ 252 h 342"/>
                  <a:gd name="T94" fmla="*/ 541 w 708"/>
                  <a:gd name="T95" fmla="*/ 260 h 342"/>
                  <a:gd name="T96" fmla="*/ 558 w 708"/>
                  <a:gd name="T97" fmla="*/ 258 h 342"/>
                  <a:gd name="T98" fmla="*/ 562 w 708"/>
                  <a:gd name="T99" fmla="*/ 273 h 342"/>
                  <a:gd name="T100" fmla="*/ 561 w 708"/>
                  <a:gd name="T101" fmla="*/ 279 h 342"/>
                  <a:gd name="T102" fmla="*/ 559 w 708"/>
                  <a:gd name="T103" fmla="*/ 300 h 342"/>
                  <a:gd name="T104" fmla="*/ 552 w 708"/>
                  <a:gd name="T105" fmla="*/ 322 h 342"/>
                  <a:gd name="T106" fmla="*/ 567 w 708"/>
                  <a:gd name="T107" fmla="*/ 33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08" h="342">
                    <a:moveTo>
                      <a:pt x="575" y="332"/>
                    </a:moveTo>
                    <a:lnTo>
                      <a:pt x="587" y="318"/>
                    </a:lnTo>
                    <a:lnTo>
                      <a:pt x="578" y="308"/>
                    </a:lnTo>
                    <a:lnTo>
                      <a:pt x="570" y="297"/>
                    </a:lnTo>
                    <a:lnTo>
                      <a:pt x="574" y="277"/>
                    </a:lnTo>
                    <a:lnTo>
                      <a:pt x="578" y="257"/>
                    </a:lnTo>
                    <a:lnTo>
                      <a:pt x="573" y="234"/>
                    </a:lnTo>
                    <a:lnTo>
                      <a:pt x="550" y="240"/>
                    </a:lnTo>
                    <a:lnTo>
                      <a:pt x="536" y="247"/>
                    </a:lnTo>
                    <a:lnTo>
                      <a:pt x="521" y="252"/>
                    </a:lnTo>
                    <a:lnTo>
                      <a:pt x="522" y="231"/>
                    </a:lnTo>
                    <a:lnTo>
                      <a:pt x="518" y="227"/>
                    </a:lnTo>
                    <a:lnTo>
                      <a:pt x="525" y="222"/>
                    </a:lnTo>
                    <a:lnTo>
                      <a:pt x="493" y="223"/>
                    </a:lnTo>
                    <a:lnTo>
                      <a:pt x="519" y="198"/>
                    </a:lnTo>
                    <a:lnTo>
                      <a:pt x="545" y="174"/>
                    </a:lnTo>
                    <a:lnTo>
                      <a:pt x="571" y="149"/>
                    </a:lnTo>
                    <a:lnTo>
                      <a:pt x="598" y="124"/>
                    </a:lnTo>
                    <a:lnTo>
                      <a:pt x="625" y="101"/>
                    </a:lnTo>
                    <a:lnTo>
                      <a:pt x="654" y="78"/>
                    </a:lnTo>
                    <a:lnTo>
                      <a:pt x="681" y="55"/>
                    </a:lnTo>
                    <a:lnTo>
                      <a:pt x="708" y="31"/>
                    </a:lnTo>
                    <a:lnTo>
                      <a:pt x="674" y="23"/>
                    </a:lnTo>
                    <a:lnTo>
                      <a:pt x="643" y="20"/>
                    </a:lnTo>
                    <a:lnTo>
                      <a:pt x="611" y="16"/>
                    </a:lnTo>
                    <a:lnTo>
                      <a:pt x="570" y="13"/>
                    </a:lnTo>
                    <a:lnTo>
                      <a:pt x="568" y="11"/>
                    </a:lnTo>
                    <a:lnTo>
                      <a:pt x="552" y="7"/>
                    </a:lnTo>
                    <a:lnTo>
                      <a:pt x="543" y="6"/>
                    </a:lnTo>
                    <a:lnTo>
                      <a:pt x="539" y="4"/>
                    </a:lnTo>
                    <a:lnTo>
                      <a:pt x="522" y="7"/>
                    </a:lnTo>
                    <a:lnTo>
                      <a:pt x="532" y="1"/>
                    </a:lnTo>
                    <a:lnTo>
                      <a:pt x="522" y="0"/>
                    </a:lnTo>
                    <a:lnTo>
                      <a:pt x="479" y="10"/>
                    </a:lnTo>
                    <a:lnTo>
                      <a:pt x="472" y="7"/>
                    </a:lnTo>
                    <a:lnTo>
                      <a:pt x="458" y="12"/>
                    </a:lnTo>
                    <a:lnTo>
                      <a:pt x="455" y="15"/>
                    </a:lnTo>
                    <a:lnTo>
                      <a:pt x="447" y="21"/>
                    </a:lnTo>
                    <a:lnTo>
                      <a:pt x="452" y="13"/>
                    </a:lnTo>
                    <a:lnTo>
                      <a:pt x="417" y="20"/>
                    </a:lnTo>
                    <a:lnTo>
                      <a:pt x="381" y="33"/>
                    </a:lnTo>
                    <a:lnTo>
                      <a:pt x="345" y="45"/>
                    </a:lnTo>
                    <a:lnTo>
                      <a:pt x="314" y="47"/>
                    </a:lnTo>
                    <a:lnTo>
                      <a:pt x="296" y="57"/>
                    </a:lnTo>
                    <a:lnTo>
                      <a:pt x="309" y="77"/>
                    </a:lnTo>
                    <a:lnTo>
                      <a:pt x="303" y="81"/>
                    </a:lnTo>
                    <a:lnTo>
                      <a:pt x="328" y="86"/>
                    </a:lnTo>
                    <a:lnTo>
                      <a:pt x="322" y="93"/>
                    </a:lnTo>
                    <a:lnTo>
                      <a:pt x="340" y="93"/>
                    </a:lnTo>
                    <a:lnTo>
                      <a:pt x="315" y="93"/>
                    </a:lnTo>
                    <a:lnTo>
                      <a:pt x="314" y="86"/>
                    </a:lnTo>
                    <a:lnTo>
                      <a:pt x="311" y="97"/>
                    </a:lnTo>
                    <a:lnTo>
                      <a:pt x="317" y="101"/>
                    </a:lnTo>
                    <a:lnTo>
                      <a:pt x="305" y="102"/>
                    </a:lnTo>
                    <a:lnTo>
                      <a:pt x="271" y="100"/>
                    </a:lnTo>
                    <a:lnTo>
                      <a:pt x="286" y="92"/>
                    </a:lnTo>
                    <a:lnTo>
                      <a:pt x="245" y="100"/>
                    </a:lnTo>
                    <a:lnTo>
                      <a:pt x="194" y="112"/>
                    </a:lnTo>
                    <a:lnTo>
                      <a:pt x="211" y="119"/>
                    </a:lnTo>
                    <a:lnTo>
                      <a:pt x="200" y="120"/>
                    </a:lnTo>
                    <a:lnTo>
                      <a:pt x="197" y="133"/>
                    </a:lnTo>
                    <a:lnTo>
                      <a:pt x="241" y="133"/>
                    </a:lnTo>
                    <a:lnTo>
                      <a:pt x="246" y="137"/>
                    </a:lnTo>
                    <a:lnTo>
                      <a:pt x="284" y="125"/>
                    </a:lnTo>
                    <a:lnTo>
                      <a:pt x="275" y="134"/>
                    </a:lnTo>
                    <a:lnTo>
                      <a:pt x="268" y="137"/>
                    </a:lnTo>
                    <a:lnTo>
                      <a:pt x="261" y="150"/>
                    </a:lnTo>
                    <a:lnTo>
                      <a:pt x="233" y="156"/>
                    </a:lnTo>
                    <a:lnTo>
                      <a:pt x="193" y="165"/>
                    </a:lnTo>
                    <a:lnTo>
                      <a:pt x="199" y="162"/>
                    </a:lnTo>
                    <a:lnTo>
                      <a:pt x="185" y="165"/>
                    </a:lnTo>
                    <a:lnTo>
                      <a:pt x="166" y="174"/>
                    </a:lnTo>
                    <a:lnTo>
                      <a:pt x="169" y="174"/>
                    </a:lnTo>
                    <a:lnTo>
                      <a:pt x="161" y="177"/>
                    </a:lnTo>
                    <a:lnTo>
                      <a:pt x="134" y="188"/>
                    </a:lnTo>
                    <a:lnTo>
                      <a:pt x="124" y="191"/>
                    </a:lnTo>
                    <a:lnTo>
                      <a:pt x="126" y="194"/>
                    </a:lnTo>
                    <a:lnTo>
                      <a:pt x="116" y="197"/>
                    </a:lnTo>
                    <a:lnTo>
                      <a:pt x="119" y="204"/>
                    </a:lnTo>
                    <a:lnTo>
                      <a:pt x="139" y="196"/>
                    </a:lnTo>
                    <a:lnTo>
                      <a:pt x="120" y="205"/>
                    </a:lnTo>
                    <a:lnTo>
                      <a:pt x="121" y="207"/>
                    </a:lnTo>
                    <a:lnTo>
                      <a:pt x="141" y="210"/>
                    </a:lnTo>
                    <a:lnTo>
                      <a:pt x="134" y="212"/>
                    </a:lnTo>
                    <a:lnTo>
                      <a:pt x="138" y="215"/>
                    </a:lnTo>
                    <a:lnTo>
                      <a:pt x="125" y="215"/>
                    </a:lnTo>
                    <a:lnTo>
                      <a:pt x="118" y="212"/>
                    </a:lnTo>
                    <a:lnTo>
                      <a:pt x="104" y="218"/>
                    </a:lnTo>
                    <a:lnTo>
                      <a:pt x="111" y="234"/>
                    </a:lnTo>
                    <a:lnTo>
                      <a:pt x="140" y="225"/>
                    </a:lnTo>
                    <a:lnTo>
                      <a:pt x="159" y="215"/>
                    </a:lnTo>
                    <a:lnTo>
                      <a:pt x="140" y="229"/>
                    </a:lnTo>
                    <a:lnTo>
                      <a:pt x="129" y="242"/>
                    </a:lnTo>
                    <a:lnTo>
                      <a:pt x="123" y="249"/>
                    </a:lnTo>
                    <a:lnTo>
                      <a:pt x="124" y="249"/>
                    </a:lnTo>
                    <a:lnTo>
                      <a:pt x="113" y="258"/>
                    </a:lnTo>
                    <a:lnTo>
                      <a:pt x="147" y="252"/>
                    </a:lnTo>
                    <a:lnTo>
                      <a:pt x="155" y="254"/>
                    </a:lnTo>
                    <a:lnTo>
                      <a:pt x="157" y="263"/>
                    </a:lnTo>
                    <a:lnTo>
                      <a:pt x="177" y="250"/>
                    </a:lnTo>
                    <a:lnTo>
                      <a:pt x="183" y="250"/>
                    </a:lnTo>
                    <a:lnTo>
                      <a:pt x="171" y="255"/>
                    </a:lnTo>
                    <a:lnTo>
                      <a:pt x="173" y="259"/>
                    </a:lnTo>
                    <a:lnTo>
                      <a:pt x="204" y="250"/>
                    </a:lnTo>
                    <a:lnTo>
                      <a:pt x="175" y="268"/>
                    </a:lnTo>
                    <a:lnTo>
                      <a:pt x="179" y="268"/>
                    </a:lnTo>
                    <a:lnTo>
                      <a:pt x="176" y="268"/>
                    </a:lnTo>
                    <a:lnTo>
                      <a:pt x="159" y="281"/>
                    </a:lnTo>
                    <a:lnTo>
                      <a:pt x="150" y="283"/>
                    </a:lnTo>
                    <a:lnTo>
                      <a:pt x="121" y="299"/>
                    </a:lnTo>
                    <a:lnTo>
                      <a:pt x="77" y="312"/>
                    </a:lnTo>
                    <a:lnTo>
                      <a:pt x="72" y="320"/>
                    </a:lnTo>
                    <a:lnTo>
                      <a:pt x="66" y="319"/>
                    </a:lnTo>
                    <a:lnTo>
                      <a:pt x="61" y="322"/>
                    </a:lnTo>
                    <a:lnTo>
                      <a:pt x="62" y="319"/>
                    </a:lnTo>
                    <a:lnTo>
                      <a:pt x="47" y="319"/>
                    </a:lnTo>
                    <a:lnTo>
                      <a:pt x="0" y="339"/>
                    </a:lnTo>
                    <a:lnTo>
                      <a:pt x="2" y="336"/>
                    </a:lnTo>
                    <a:lnTo>
                      <a:pt x="7" y="339"/>
                    </a:lnTo>
                    <a:lnTo>
                      <a:pt x="16" y="334"/>
                    </a:lnTo>
                    <a:lnTo>
                      <a:pt x="19" y="336"/>
                    </a:lnTo>
                    <a:lnTo>
                      <a:pt x="39" y="326"/>
                    </a:lnTo>
                    <a:lnTo>
                      <a:pt x="50" y="326"/>
                    </a:lnTo>
                    <a:lnTo>
                      <a:pt x="43" y="327"/>
                    </a:lnTo>
                    <a:lnTo>
                      <a:pt x="65" y="323"/>
                    </a:lnTo>
                    <a:lnTo>
                      <a:pt x="80" y="322"/>
                    </a:lnTo>
                    <a:lnTo>
                      <a:pt x="83" y="321"/>
                    </a:lnTo>
                    <a:lnTo>
                      <a:pt x="104" y="315"/>
                    </a:lnTo>
                    <a:lnTo>
                      <a:pt x="109" y="314"/>
                    </a:lnTo>
                    <a:lnTo>
                      <a:pt x="114" y="310"/>
                    </a:lnTo>
                    <a:lnTo>
                      <a:pt x="169" y="289"/>
                    </a:lnTo>
                    <a:lnTo>
                      <a:pt x="216" y="272"/>
                    </a:lnTo>
                    <a:lnTo>
                      <a:pt x="258" y="254"/>
                    </a:lnTo>
                    <a:lnTo>
                      <a:pt x="250" y="248"/>
                    </a:lnTo>
                    <a:lnTo>
                      <a:pt x="286" y="233"/>
                    </a:lnTo>
                    <a:lnTo>
                      <a:pt x="293" y="230"/>
                    </a:lnTo>
                    <a:lnTo>
                      <a:pt x="299" y="224"/>
                    </a:lnTo>
                    <a:lnTo>
                      <a:pt x="329" y="212"/>
                    </a:lnTo>
                    <a:lnTo>
                      <a:pt x="361" y="202"/>
                    </a:lnTo>
                    <a:lnTo>
                      <a:pt x="382" y="197"/>
                    </a:lnTo>
                    <a:lnTo>
                      <a:pt x="369" y="204"/>
                    </a:lnTo>
                    <a:lnTo>
                      <a:pt x="372" y="209"/>
                    </a:lnTo>
                    <a:lnTo>
                      <a:pt x="365" y="208"/>
                    </a:lnTo>
                    <a:lnTo>
                      <a:pt x="333" y="214"/>
                    </a:lnTo>
                    <a:lnTo>
                      <a:pt x="303" y="236"/>
                    </a:lnTo>
                    <a:lnTo>
                      <a:pt x="317" y="234"/>
                    </a:lnTo>
                    <a:lnTo>
                      <a:pt x="294" y="244"/>
                    </a:lnTo>
                    <a:lnTo>
                      <a:pt x="307" y="245"/>
                    </a:lnTo>
                    <a:lnTo>
                      <a:pt x="329" y="235"/>
                    </a:lnTo>
                    <a:lnTo>
                      <a:pt x="323" y="240"/>
                    </a:lnTo>
                    <a:lnTo>
                      <a:pt x="331" y="236"/>
                    </a:lnTo>
                    <a:lnTo>
                      <a:pt x="335" y="236"/>
                    </a:lnTo>
                    <a:lnTo>
                      <a:pt x="338" y="233"/>
                    </a:lnTo>
                    <a:lnTo>
                      <a:pt x="339" y="235"/>
                    </a:lnTo>
                    <a:lnTo>
                      <a:pt x="350" y="228"/>
                    </a:lnTo>
                    <a:lnTo>
                      <a:pt x="360" y="230"/>
                    </a:lnTo>
                    <a:lnTo>
                      <a:pt x="380" y="220"/>
                    </a:lnTo>
                    <a:lnTo>
                      <a:pt x="378" y="218"/>
                    </a:lnTo>
                    <a:lnTo>
                      <a:pt x="383" y="216"/>
                    </a:lnTo>
                    <a:lnTo>
                      <a:pt x="380" y="214"/>
                    </a:lnTo>
                    <a:lnTo>
                      <a:pt x="389" y="209"/>
                    </a:lnTo>
                    <a:lnTo>
                      <a:pt x="406" y="202"/>
                    </a:lnTo>
                    <a:lnTo>
                      <a:pt x="393" y="209"/>
                    </a:lnTo>
                    <a:lnTo>
                      <a:pt x="402" y="208"/>
                    </a:lnTo>
                    <a:lnTo>
                      <a:pt x="401" y="210"/>
                    </a:lnTo>
                    <a:lnTo>
                      <a:pt x="426" y="205"/>
                    </a:lnTo>
                    <a:lnTo>
                      <a:pt x="419" y="206"/>
                    </a:lnTo>
                    <a:lnTo>
                      <a:pt x="418" y="212"/>
                    </a:lnTo>
                    <a:lnTo>
                      <a:pt x="414" y="213"/>
                    </a:lnTo>
                    <a:lnTo>
                      <a:pt x="421" y="213"/>
                    </a:lnTo>
                    <a:lnTo>
                      <a:pt x="423" y="214"/>
                    </a:lnTo>
                    <a:lnTo>
                      <a:pt x="416" y="219"/>
                    </a:lnTo>
                    <a:lnTo>
                      <a:pt x="423" y="222"/>
                    </a:lnTo>
                    <a:lnTo>
                      <a:pt x="439" y="215"/>
                    </a:lnTo>
                    <a:lnTo>
                      <a:pt x="432" y="220"/>
                    </a:lnTo>
                    <a:lnTo>
                      <a:pt x="437" y="226"/>
                    </a:lnTo>
                    <a:lnTo>
                      <a:pt x="460" y="227"/>
                    </a:lnTo>
                    <a:lnTo>
                      <a:pt x="482" y="228"/>
                    </a:lnTo>
                    <a:lnTo>
                      <a:pt x="483" y="235"/>
                    </a:lnTo>
                    <a:lnTo>
                      <a:pt x="506" y="230"/>
                    </a:lnTo>
                    <a:lnTo>
                      <a:pt x="516" y="233"/>
                    </a:lnTo>
                    <a:lnTo>
                      <a:pt x="508" y="236"/>
                    </a:lnTo>
                    <a:lnTo>
                      <a:pt x="511" y="230"/>
                    </a:lnTo>
                    <a:lnTo>
                      <a:pt x="501" y="237"/>
                    </a:lnTo>
                    <a:lnTo>
                      <a:pt x="512" y="252"/>
                    </a:lnTo>
                    <a:lnTo>
                      <a:pt x="523" y="267"/>
                    </a:lnTo>
                    <a:lnTo>
                      <a:pt x="533" y="266"/>
                    </a:lnTo>
                    <a:lnTo>
                      <a:pt x="529" y="252"/>
                    </a:lnTo>
                    <a:lnTo>
                      <a:pt x="536" y="255"/>
                    </a:lnTo>
                    <a:lnTo>
                      <a:pt x="544" y="252"/>
                    </a:lnTo>
                    <a:lnTo>
                      <a:pt x="546" y="252"/>
                    </a:lnTo>
                    <a:lnTo>
                      <a:pt x="541" y="260"/>
                    </a:lnTo>
                    <a:lnTo>
                      <a:pt x="542" y="263"/>
                    </a:lnTo>
                    <a:lnTo>
                      <a:pt x="543" y="267"/>
                    </a:lnTo>
                    <a:lnTo>
                      <a:pt x="562" y="246"/>
                    </a:lnTo>
                    <a:lnTo>
                      <a:pt x="558" y="258"/>
                    </a:lnTo>
                    <a:lnTo>
                      <a:pt x="562" y="268"/>
                    </a:lnTo>
                    <a:lnTo>
                      <a:pt x="566" y="267"/>
                    </a:lnTo>
                    <a:lnTo>
                      <a:pt x="567" y="270"/>
                    </a:lnTo>
                    <a:lnTo>
                      <a:pt x="562" y="273"/>
                    </a:lnTo>
                    <a:lnTo>
                      <a:pt x="573" y="274"/>
                    </a:lnTo>
                    <a:lnTo>
                      <a:pt x="566" y="274"/>
                    </a:lnTo>
                    <a:lnTo>
                      <a:pt x="566" y="281"/>
                    </a:lnTo>
                    <a:lnTo>
                      <a:pt x="561" y="279"/>
                    </a:lnTo>
                    <a:lnTo>
                      <a:pt x="562" y="287"/>
                    </a:lnTo>
                    <a:lnTo>
                      <a:pt x="555" y="288"/>
                    </a:lnTo>
                    <a:lnTo>
                      <a:pt x="557" y="290"/>
                    </a:lnTo>
                    <a:lnTo>
                      <a:pt x="559" y="300"/>
                    </a:lnTo>
                    <a:lnTo>
                      <a:pt x="567" y="311"/>
                    </a:lnTo>
                    <a:lnTo>
                      <a:pt x="561" y="312"/>
                    </a:lnTo>
                    <a:lnTo>
                      <a:pt x="543" y="325"/>
                    </a:lnTo>
                    <a:lnTo>
                      <a:pt x="552" y="322"/>
                    </a:lnTo>
                    <a:lnTo>
                      <a:pt x="574" y="313"/>
                    </a:lnTo>
                    <a:lnTo>
                      <a:pt x="561" y="331"/>
                    </a:lnTo>
                    <a:lnTo>
                      <a:pt x="554" y="334"/>
                    </a:lnTo>
                    <a:lnTo>
                      <a:pt x="567" y="331"/>
                    </a:lnTo>
                    <a:lnTo>
                      <a:pt x="558" y="335"/>
                    </a:lnTo>
                    <a:lnTo>
                      <a:pt x="554" y="342"/>
                    </a:lnTo>
                    <a:lnTo>
                      <a:pt x="575" y="33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2" name="Freeform 382"/>
              <p:cNvSpPr>
                <a:spLocks noChangeAspect="1"/>
              </p:cNvSpPr>
              <p:nvPr/>
            </p:nvSpPr>
            <p:spPr bwMode="auto">
              <a:xfrm>
                <a:off x="288" y="1543"/>
                <a:ext cx="52" cy="28"/>
              </a:xfrm>
              <a:custGeom>
                <a:avLst/>
                <a:gdLst>
                  <a:gd name="T0" fmla="*/ 51 w 51"/>
                  <a:gd name="T1" fmla="*/ 8 h 28"/>
                  <a:gd name="T2" fmla="*/ 46 w 51"/>
                  <a:gd name="T3" fmla="*/ 7 h 28"/>
                  <a:gd name="T4" fmla="*/ 48 w 51"/>
                  <a:gd name="T5" fmla="*/ 2 h 28"/>
                  <a:gd name="T6" fmla="*/ 46 w 51"/>
                  <a:gd name="T7" fmla="*/ 2 h 28"/>
                  <a:gd name="T8" fmla="*/ 41 w 51"/>
                  <a:gd name="T9" fmla="*/ 0 h 28"/>
                  <a:gd name="T10" fmla="*/ 37 w 51"/>
                  <a:gd name="T11" fmla="*/ 5 h 28"/>
                  <a:gd name="T12" fmla="*/ 32 w 51"/>
                  <a:gd name="T13" fmla="*/ 5 h 28"/>
                  <a:gd name="T14" fmla="*/ 24 w 51"/>
                  <a:gd name="T15" fmla="*/ 6 h 28"/>
                  <a:gd name="T16" fmla="*/ 17 w 51"/>
                  <a:gd name="T17" fmla="*/ 16 h 28"/>
                  <a:gd name="T18" fmla="*/ 17 w 51"/>
                  <a:gd name="T19" fmla="*/ 8 h 28"/>
                  <a:gd name="T20" fmla="*/ 2 w 51"/>
                  <a:gd name="T21" fmla="*/ 17 h 28"/>
                  <a:gd name="T22" fmla="*/ 1 w 51"/>
                  <a:gd name="T23" fmla="*/ 23 h 28"/>
                  <a:gd name="T24" fmla="*/ 5 w 51"/>
                  <a:gd name="T25" fmla="*/ 19 h 28"/>
                  <a:gd name="T26" fmla="*/ 9 w 51"/>
                  <a:gd name="T27" fmla="*/ 20 h 28"/>
                  <a:gd name="T28" fmla="*/ 0 w 51"/>
                  <a:gd name="T29" fmla="*/ 28 h 28"/>
                  <a:gd name="T30" fmla="*/ 11 w 51"/>
                  <a:gd name="T31" fmla="*/ 21 h 28"/>
                  <a:gd name="T32" fmla="*/ 33 w 51"/>
                  <a:gd name="T33" fmla="*/ 15 h 28"/>
                  <a:gd name="T34" fmla="*/ 36 w 51"/>
                  <a:gd name="T35" fmla="*/ 12 h 28"/>
                  <a:gd name="T36" fmla="*/ 51 w 51"/>
                  <a:gd name="T37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28">
                    <a:moveTo>
                      <a:pt x="51" y="8"/>
                    </a:moveTo>
                    <a:lnTo>
                      <a:pt x="46" y="7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7" y="5"/>
                    </a:lnTo>
                    <a:lnTo>
                      <a:pt x="32" y="5"/>
                    </a:lnTo>
                    <a:lnTo>
                      <a:pt x="24" y="6"/>
                    </a:lnTo>
                    <a:lnTo>
                      <a:pt x="17" y="16"/>
                    </a:lnTo>
                    <a:lnTo>
                      <a:pt x="17" y="8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5" y="19"/>
                    </a:lnTo>
                    <a:lnTo>
                      <a:pt x="9" y="20"/>
                    </a:lnTo>
                    <a:lnTo>
                      <a:pt x="0" y="28"/>
                    </a:lnTo>
                    <a:lnTo>
                      <a:pt x="11" y="21"/>
                    </a:lnTo>
                    <a:lnTo>
                      <a:pt x="33" y="15"/>
                    </a:lnTo>
                    <a:lnTo>
                      <a:pt x="36" y="12"/>
                    </a:lnTo>
                    <a:lnTo>
                      <a:pt x="51" y="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3" name="Freeform 383"/>
              <p:cNvSpPr>
                <a:spLocks noChangeAspect="1"/>
              </p:cNvSpPr>
              <p:nvPr/>
            </p:nvSpPr>
            <p:spPr bwMode="auto">
              <a:xfrm>
                <a:off x="168" y="1423"/>
                <a:ext cx="44" cy="14"/>
              </a:xfrm>
              <a:custGeom>
                <a:avLst/>
                <a:gdLst>
                  <a:gd name="T0" fmla="*/ 44 w 44"/>
                  <a:gd name="T1" fmla="*/ 8 h 14"/>
                  <a:gd name="T2" fmla="*/ 22 w 44"/>
                  <a:gd name="T3" fmla="*/ 14 h 14"/>
                  <a:gd name="T4" fmla="*/ 14 w 44"/>
                  <a:gd name="T5" fmla="*/ 5 h 14"/>
                  <a:gd name="T6" fmla="*/ 16 w 44"/>
                  <a:gd name="T7" fmla="*/ 9 h 14"/>
                  <a:gd name="T8" fmla="*/ 0 w 44"/>
                  <a:gd name="T9" fmla="*/ 8 h 14"/>
                  <a:gd name="T10" fmla="*/ 5 w 44"/>
                  <a:gd name="T11" fmla="*/ 0 h 14"/>
                  <a:gd name="T12" fmla="*/ 23 w 44"/>
                  <a:gd name="T13" fmla="*/ 0 h 14"/>
                  <a:gd name="T14" fmla="*/ 44 w 44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4">
                    <a:moveTo>
                      <a:pt x="44" y="8"/>
                    </a:moveTo>
                    <a:lnTo>
                      <a:pt x="22" y="14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23" y="0"/>
                    </a:lnTo>
                    <a:lnTo>
                      <a:pt x="44" y="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4" name="Freeform 384"/>
              <p:cNvSpPr>
                <a:spLocks noChangeAspect="1"/>
              </p:cNvSpPr>
              <p:nvPr/>
            </p:nvSpPr>
            <p:spPr bwMode="auto">
              <a:xfrm>
                <a:off x="611" y="1581"/>
                <a:ext cx="22" cy="36"/>
              </a:xfrm>
              <a:custGeom>
                <a:avLst/>
                <a:gdLst>
                  <a:gd name="T0" fmla="*/ 12 w 22"/>
                  <a:gd name="T1" fmla="*/ 33 h 36"/>
                  <a:gd name="T2" fmla="*/ 9 w 22"/>
                  <a:gd name="T3" fmla="*/ 36 h 36"/>
                  <a:gd name="T4" fmla="*/ 8 w 22"/>
                  <a:gd name="T5" fmla="*/ 27 h 36"/>
                  <a:gd name="T6" fmla="*/ 0 w 22"/>
                  <a:gd name="T7" fmla="*/ 23 h 36"/>
                  <a:gd name="T8" fmla="*/ 8 w 22"/>
                  <a:gd name="T9" fmla="*/ 21 h 36"/>
                  <a:gd name="T10" fmla="*/ 12 w 22"/>
                  <a:gd name="T11" fmla="*/ 15 h 36"/>
                  <a:gd name="T12" fmla="*/ 4 w 22"/>
                  <a:gd name="T13" fmla="*/ 16 h 36"/>
                  <a:gd name="T14" fmla="*/ 13 w 22"/>
                  <a:gd name="T15" fmla="*/ 10 h 36"/>
                  <a:gd name="T16" fmla="*/ 12 w 22"/>
                  <a:gd name="T17" fmla="*/ 3 h 36"/>
                  <a:gd name="T18" fmla="*/ 19 w 22"/>
                  <a:gd name="T19" fmla="*/ 0 h 36"/>
                  <a:gd name="T20" fmla="*/ 22 w 22"/>
                  <a:gd name="T21" fmla="*/ 17 h 36"/>
                  <a:gd name="T22" fmla="*/ 18 w 22"/>
                  <a:gd name="T23" fmla="*/ 15 h 36"/>
                  <a:gd name="T24" fmla="*/ 18 w 22"/>
                  <a:gd name="T25" fmla="*/ 20 h 36"/>
                  <a:gd name="T26" fmla="*/ 12 w 22"/>
                  <a:gd name="T27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6">
                    <a:moveTo>
                      <a:pt x="12" y="33"/>
                    </a:moveTo>
                    <a:lnTo>
                      <a:pt x="9" y="36"/>
                    </a:lnTo>
                    <a:lnTo>
                      <a:pt x="8" y="27"/>
                    </a:lnTo>
                    <a:lnTo>
                      <a:pt x="0" y="23"/>
                    </a:lnTo>
                    <a:lnTo>
                      <a:pt x="8" y="21"/>
                    </a:lnTo>
                    <a:lnTo>
                      <a:pt x="12" y="15"/>
                    </a:lnTo>
                    <a:lnTo>
                      <a:pt x="4" y="16"/>
                    </a:lnTo>
                    <a:lnTo>
                      <a:pt x="13" y="10"/>
                    </a:lnTo>
                    <a:lnTo>
                      <a:pt x="12" y="3"/>
                    </a:lnTo>
                    <a:lnTo>
                      <a:pt x="19" y="0"/>
                    </a:lnTo>
                    <a:lnTo>
                      <a:pt x="22" y="17"/>
                    </a:lnTo>
                    <a:lnTo>
                      <a:pt x="18" y="15"/>
                    </a:lnTo>
                    <a:lnTo>
                      <a:pt x="18" y="2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5" name="Freeform 385"/>
              <p:cNvSpPr>
                <a:spLocks noChangeAspect="1"/>
              </p:cNvSpPr>
              <p:nvPr/>
            </p:nvSpPr>
            <p:spPr bwMode="auto">
              <a:xfrm>
                <a:off x="624" y="1538"/>
                <a:ext cx="24" cy="26"/>
              </a:xfrm>
              <a:custGeom>
                <a:avLst/>
                <a:gdLst>
                  <a:gd name="T0" fmla="*/ 22 w 24"/>
                  <a:gd name="T1" fmla="*/ 14 h 26"/>
                  <a:gd name="T2" fmla="*/ 17 w 24"/>
                  <a:gd name="T3" fmla="*/ 16 h 26"/>
                  <a:gd name="T4" fmla="*/ 0 w 24"/>
                  <a:gd name="T5" fmla="*/ 26 h 26"/>
                  <a:gd name="T6" fmla="*/ 5 w 24"/>
                  <a:gd name="T7" fmla="*/ 21 h 26"/>
                  <a:gd name="T8" fmla="*/ 18 w 24"/>
                  <a:gd name="T9" fmla="*/ 0 h 26"/>
                  <a:gd name="T10" fmla="*/ 24 w 24"/>
                  <a:gd name="T11" fmla="*/ 1 h 26"/>
                  <a:gd name="T12" fmla="*/ 22 w 24"/>
                  <a:gd name="T13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6">
                    <a:moveTo>
                      <a:pt x="22" y="14"/>
                    </a:moveTo>
                    <a:lnTo>
                      <a:pt x="17" y="16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6" name="Freeform 386"/>
              <p:cNvSpPr>
                <a:spLocks noChangeAspect="1"/>
              </p:cNvSpPr>
              <p:nvPr/>
            </p:nvSpPr>
            <p:spPr bwMode="auto">
              <a:xfrm>
                <a:off x="51" y="1608"/>
                <a:ext cx="35" cy="14"/>
              </a:xfrm>
              <a:custGeom>
                <a:avLst/>
                <a:gdLst>
                  <a:gd name="T0" fmla="*/ 35 w 35"/>
                  <a:gd name="T1" fmla="*/ 9 h 14"/>
                  <a:gd name="T2" fmla="*/ 27 w 35"/>
                  <a:gd name="T3" fmla="*/ 0 h 14"/>
                  <a:gd name="T4" fmla="*/ 0 w 35"/>
                  <a:gd name="T5" fmla="*/ 11 h 14"/>
                  <a:gd name="T6" fmla="*/ 8 w 35"/>
                  <a:gd name="T7" fmla="*/ 14 h 14"/>
                  <a:gd name="T8" fmla="*/ 35 w 35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4">
                    <a:moveTo>
                      <a:pt x="35" y="9"/>
                    </a:moveTo>
                    <a:lnTo>
                      <a:pt x="27" y="0"/>
                    </a:lnTo>
                    <a:lnTo>
                      <a:pt x="0" y="11"/>
                    </a:lnTo>
                    <a:lnTo>
                      <a:pt x="8" y="14"/>
                    </a:ln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7" name="Freeform 387"/>
              <p:cNvSpPr>
                <a:spLocks noChangeAspect="1"/>
              </p:cNvSpPr>
              <p:nvPr/>
            </p:nvSpPr>
            <p:spPr bwMode="auto">
              <a:xfrm>
                <a:off x="149" y="1491"/>
                <a:ext cx="26" cy="11"/>
              </a:xfrm>
              <a:custGeom>
                <a:avLst/>
                <a:gdLst>
                  <a:gd name="T0" fmla="*/ 26 w 26"/>
                  <a:gd name="T1" fmla="*/ 9 h 11"/>
                  <a:gd name="T2" fmla="*/ 16 w 26"/>
                  <a:gd name="T3" fmla="*/ 11 h 11"/>
                  <a:gd name="T4" fmla="*/ 0 w 26"/>
                  <a:gd name="T5" fmla="*/ 7 h 11"/>
                  <a:gd name="T6" fmla="*/ 26 w 26"/>
                  <a:gd name="T7" fmla="*/ 0 h 11"/>
                  <a:gd name="T8" fmla="*/ 26 w 26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26" y="9"/>
                    </a:moveTo>
                    <a:lnTo>
                      <a:pt x="16" y="11"/>
                    </a:lnTo>
                    <a:lnTo>
                      <a:pt x="0" y="7"/>
                    </a:lnTo>
                    <a:lnTo>
                      <a:pt x="26" y="0"/>
                    </a:ln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8" name="Freeform 388"/>
              <p:cNvSpPr>
                <a:spLocks noChangeAspect="1"/>
              </p:cNvSpPr>
              <p:nvPr/>
            </p:nvSpPr>
            <p:spPr bwMode="auto">
              <a:xfrm>
                <a:off x="609" y="1538"/>
                <a:ext cx="23" cy="17"/>
              </a:xfrm>
              <a:custGeom>
                <a:avLst/>
                <a:gdLst>
                  <a:gd name="T0" fmla="*/ 18 w 23"/>
                  <a:gd name="T1" fmla="*/ 16 h 17"/>
                  <a:gd name="T2" fmla="*/ 16 w 23"/>
                  <a:gd name="T3" fmla="*/ 12 h 17"/>
                  <a:gd name="T4" fmla="*/ 11 w 23"/>
                  <a:gd name="T5" fmla="*/ 5 h 17"/>
                  <a:gd name="T6" fmla="*/ 23 w 23"/>
                  <a:gd name="T7" fmla="*/ 10 h 17"/>
                  <a:gd name="T8" fmla="*/ 22 w 23"/>
                  <a:gd name="T9" fmla="*/ 6 h 17"/>
                  <a:gd name="T10" fmla="*/ 15 w 23"/>
                  <a:gd name="T11" fmla="*/ 5 h 17"/>
                  <a:gd name="T12" fmla="*/ 18 w 23"/>
                  <a:gd name="T13" fmla="*/ 0 h 17"/>
                  <a:gd name="T14" fmla="*/ 7 w 23"/>
                  <a:gd name="T15" fmla="*/ 3 h 17"/>
                  <a:gd name="T16" fmla="*/ 5 w 23"/>
                  <a:gd name="T17" fmla="*/ 9 h 17"/>
                  <a:gd name="T18" fmla="*/ 0 w 23"/>
                  <a:gd name="T19" fmla="*/ 9 h 17"/>
                  <a:gd name="T20" fmla="*/ 4 w 23"/>
                  <a:gd name="T21" fmla="*/ 17 h 17"/>
                  <a:gd name="T22" fmla="*/ 7 w 23"/>
                  <a:gd name="T23" fmla="*/ 11 h 17"/>
                  <a:gd name="T24" fmla="*/ 18 w 23"/>
                  <a:gd name="T2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7">
                    <a:moveTo>
                      <a:pt x="18" y="16"/>
                    </a:moveTo>
                    <a:lnTo>
                      <a:pt x="16" y="12"/>
                    </a:lnTo>
                    <a:lnTo>
                      <a:pt x="11" y="5"/>
                    </a:lnTo>
                    <a:lnTo>
                      <a:pt x="23" y="10"/>
                    </a:lnTo>
                    <a:lnTo>
                      <a:pt x="22" y="6"/>
                    </a:lnTo>
                    <a:lnTo>
                      <a:pt x="15" y="5"/>
                    </a:lnTo>
                    <a:lnTo>
                      <a:pt x="18" y="0"/>
                    </a:lnTo>
                    <a:lnTo>
                      <a:pt x="7" y="3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4" y="17"/>
                    </a:lnTo>
                    <a:lnTo>
                      <a:pt x="7" y="11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9" name="Freeform 389"/>
              <p:cNvSpPr>
                <a:spLocks noChangeAspect="1"/>
              </p:cNvSpPr>
              <p:nvPr/>
            </p:nvSpPr>
            <p:spPr bwMode="auto">
              <a:xfrm>
                <a:off x="607" y="1554"/>
                <a:ext cx="14" cy="29"/>
              </a:xfrm>
              <a:custGeom>
                <a:avLst/>
                <a:gdLst>
                  <a:gd name="T0" fmla="*/ 0 w 14"/>
                  <a:gd name="T1" fmla="*/ 28 h 28"/>
                  <a:gd name="T2" fmla="*/ 14 w 14"/>
                  <a:gd name="T3" fmla="*/ 0 h 28"/>
                  <a:gd name="T4" fmla="*/ 4 w 14"/>
                  <a:gd name="T5" fmla="*/ 6 h 28"/>
                  <a:gd name="T6" fmla="*/ 0 w 14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8">
                    <a:moveTo>
                      <a:pt x="0" y="28"/>
                    </a:moveTo>
                    <a:lnTo>
                      <a:pt x="14" y="0"/>
                    </a:lnTo>
                    <a:lnTo>
                      <a:pt x="4" y="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0" name="Freeform 390"/>
              <p:cNvSpPr>
                <a:spLocks noChangeAspect="1"/>
              </p:cNvSpPr>
              <p:nvPr/>
            </p:nvSpPr>
            <p:spPr bwMode="auto">
              <a:xfrm>
                <a:off x="630" y="1563"/>
                <a:ext cx="13" cy="14"/>
              </a:xfrm>
              <a:custGeom>
                <a:avLst/>
                <a:gdLst>
                  <a:gd name="T0" fmla="*/ 13 w 15"/>
                  <a:gd name="T1" fmla="*/ 9 h 14"/>
                  <a:gd name="T2" fmla="*/ 15 w 15"/>
                  <a:gd name="T3" fmla="*/ 6 h 14"/>
                  <a:gd name="T4" fmla="*/ 5 w 15"/>
                  <a:gd name="T5" fmla="*/ 0 h 14"/>
                  <a:gd name="T6" fmla="*/ 0 w 15"/>
                  <a:gd name="T7" fmla="*/ 11 h 14"/>
                  <a:gd name="T8" fmla="*/ 5 w 15"/>
                  <a:gd name="T9" fmla="*/ 14 h 14"/>
                  <a:gd name="T10" fmla="*/ 9 w 15"/>
                  <a:gd name="T11" fmla="*/ 8 h 14"/>
                  <a:gd name="T12" fmla="*/ 13 w 15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4">
                    <a:moveTo>
                      <a:pt x="13" y="9"/>
                    </a:moveTo>
                    <a:lnTo>
                      <a:pt x="15" y="6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9" y="8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1" name="Freeform 391"/>
              <p:cNvSpPr>
                <a:spLocks noChangeAspect="1"/>
              </p:cNvSpPr>
              <p:nvPr/>
            </p:nvSpPr>
            <p:spPr bwMode="auto">
              <a:xfrm>
                <a:off x="613" y="1569"/>
                <a:ext cx="16" cy="15"/>
              </a:xfrm>
              <a:custGeom>
                <a:avLst/>
                <a:gdLst>
                  <a:gd name="T0" fmla="*/ 16 w 16"/>
                  <a:gd name="T1" fmla="*/ 4 h 14"/>
                  <a:gd name="T2" fmla="*/ 0 w 16"/>
                  <a:gd name="T3" fmla="*/ 14 h 14"/>
                  <a:gd name="T4" fmla="*/ 8 w 16"/>
                  <a:gd name="T5" fmla="*/ 0 h 14"/>
                  <a:gd name="T6" fmla="*/ 16 w 16"/>
                  <a:gd name="T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16" y="4"/>
                    </a:moveTo>
                    <a:lnTo>
                      <a:pt x="0" y="14"/>
                    </a:lnTo>
                    <a:lnTo>
                      <a:pt x="8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2" name="Freeform 392"/>
              <p:cNvSpPr>
                <a:spLocks noChangeAspect="1"/>
              </p:cNvSpPr>
              <p:nvPr/>
            </p:nvSpPr>
            <p:spPr bwMode="auto">
              <a:xfrm>
                <a:off x="1495" y="1926"/>
                <a:ext cx="43" cy="11"/>
              </a:xfrm>
              <a:custGeom>
                <a:avLst/>
                <a:gdLst>
                  <a:gd name="T0" fmla="*/ 44 w 44"/>
                  <a:gd name="T1" fmla="*/ 1 h 11"/>
                  <a:gd name="T2" fmla="*/ 32 w 44"/>
                  <a:gd name="T3" fmla="*/ 4 h 11"/>
                  <a:gd name="T4" fmla="*/ 34 w 44"/>
                  <a:gd name="T5" fmla="*/ 0 h 11"/>
                  <a:gd name="T6" fmla="*/ 0 w 44"/>
                  <a:gd name="T7" fmla="*/ 11 h 11"/>
                  <a:gd name="T8" fmla="*/ 22 w 44"/>
                  <a:gd name="T9" fmla="*/ 6 h 11"/>
                  <a:gd name="T10" fmla="*/ 44 w 44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1">
                    <a:moveTo>
                      <a:pt x="44" y="1"/>
                    </a:moveTo>
                    <a:lnTo>
                      <a:pt x="32" y="4"/>
                    </a:lnTo>
                    <a:lnTo>
                      <a:pt x="34" y="0"/>
                    </a:lnTo>
                    <a:lnTo>
                      <a:pt x="0" y="11"/>
                    </a:lnTo>
                    <a:lnTo>
                      <a:pt x="22" y="6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3" name="Freeform 393"/>
              <p:cNvSpPr>
                <a:spLocks noChangeAspect="1"/>
              </p:cNvSpPr>
              <p:nvPr/>
            </p:nvSpPr>
            <p:spPr bwMode="auto">
              <a:xfrm>
                <a:off x="1229" y="2856"/>
                <a:ext cx="117" cy="151"/>
              </a:xfrm>
              <a:custGeom>
                <a:avLst/>
                <a:gdLst>
                  <a:gd name="T0" fmla="*/ 0 w 116"/>
                  <a:gd name="T1" fmla="*/ 61 h 151"/>
                  <a:gd name="T2" fmla="*/ 3 w 116"/>
                  <a:gd name="T3" fmla="*/ 84 h 151"/>
                  <a:gd name="T4" fmla="*/ 0 w 116"/>
                  <a:gd name="T5" fmla="*/ 88 h 151"/>
                  <a:gd name="T6" fmla="*/ 16 w 116"/>
                  <a:gd name="T7" fmla="*/ 95 h 151"/>
                  <a:gd name="T8" fmla="*/ 19 w 116"/>
                  <a:gd name="T9" fmla="*/ 89 h 151"/>
                  <a:gd name="T10" fmla="*/ 21 w 116"/>
                  <a:gd name="T11" fmla="*/ 94 h 151"/>
                  <a:gd name="T12" fmla="*/ 20 w 116"/>
                  <a:gd name="T13" fmla="*/ 108 h 151"/>
                  <a:gd name="T14" fmla="*/ 12 w 116"/>
                  <a:gd name="T15" fmla="*/ 113 h 151"/>
                  <a:gd name="T16" fmla="*/ 15 w 116"/>
                  <a:gd name="T17" fmla="*/ 126 h 151"/>
                  <a:gd name="T18" fmla="*/ 10 w 116"/>
                  <a:gd name="T19" fmla="*/ 136 h 151"/>
                  <a:gd name="T20" fmla="*/ 17 w 116"/>
                  <a:gd name="T21" fmla="*/ 133 h 151"/>
                  <a:gd name="T22" fmla="*/ 40 w 116"/>
                  <a:gd name="T23" fmla="*/ 151 h 151"/>
                  <a:gd name="T24" fmla="*/ 45 w 116"/>
                  <a:gd name="T25" fmla="*/ 142 h 151"/>
                  <a:gd name="T26" fmla="*/ 47 w 116"/>
                  <a:gd name="T27" fmla="*/ 131 h 151"/>
                  <a:gd name="T28" fmla="*/ 53 w 116"/>
                  <a:gd name="T29" fmla="*/ 124 h 151"/>
                  <a:gd name="T30" fmla="*/ 56 w 116"/>
                  <a:gd name="T31" fmla="*/ 109 h 151"/>
                  <a:gd name="T32" fmla="*/ 58 w 116"/>
                  <a:gd name="T33" fmla="*/ 109 h 151"/>
                  <a:gd name="T34" fmla="*/ 58 w 116"/>
                  <a:gd name="T35" fmla="*/ 114 h 151"/>
                  <a:gd name="T36" fmla="*/ 62 w 116"/>
                  <a:gd name="T37" fmla="*/ 113 h 151"/>
                  <a:gd name="T38" fmla="*/ 61 w 116"/>
                  <a:gd name="T39" fmla="*/ 109 h 151"/>
                  <a:gd name="T40" fmla="*/ 65 w 116"/>
                  <a:gd name="T41" fmla="*/ 104 h 151"/>
                  <a:gd name="T42" fmla="*/ 78 w 116"/>
                  <a:gd name="T43" fmla="*/ 98 h 151"/>
                  <a:gd name="T44" fmla="*/ 99 w 116"/>
                  <a:gd name="T45" fmla="*/ 84 h 151"/>
                  <a:gd name="T46" fmla="*/ 112 w 116"/>
                  <a:gd name="T47" fmla="*/ 56 h 151"/>
                  <a:gd name="T48" fmla="*/ 116 w 116"/>
                  <a:gd name="T49" fmla="*/ 57 h 151"/>
                  <a:gd name="T50" fmla="*/ 109 w 116"/>
                  <a:gd name="T51" fmla="*/ 39 h 151"/>
                  <a:gd name="T52" fmla="*/ 114 w 116"/>
                  <a:gd name="T53" fmla="*/ 36 h 151"/>
                  <a:gd name="T54" fmla="*/ 92 w 116"/>
                  <a:gd name="T55" fmla="*/ 24 h 151"/>
                  <a:gd name="T56" fmla="*/ 73 w 116"/>
                  <a:gd name="T57" fmla="*/ 25 h 151"/>
                  <a:gd name="T58" fmla="*/ 59 w 116"/>
                  <a:gd name="T59" fmla="*/ 13 h 151"/>
                  <a:gd name="T60" fmla="*/ 43 w 116"/>
                  <a:gd name="T61" fmla="*/ 0 h 151"/>
                  <a:gd name="T62" fmla="*/ 35 w 116"/>
                  <a:gd name="T63" fmla="*/ 9 h 151"/>
                  <a:gd name="T64" fmla="*/ 17 w 116"/>
                  <a:gd name="T65" fmla="*/ 19 h 151"/>
                  <a:gd name="T66" fmla="*/ 12 w 116"/>
                  <a:gd name="T67" fmla="*/ 37 h 151"/>
                  <a:gd name="T68" fmla="*/ 10 w 116"/>
                  <a:gd name="T69" fmla="*/ 48 h 151"/>
                  <a:gd name="T70" fmla="*/ 0 w 116"/>
                  <a:gd name="T71" fmla="*/ 6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6" h="151">
                    <a:moveTo>
                      <a:pt x="0" y="61"/>
                    </a:moveTo>
                    <a:lnTo>
                      <a:pt x="3" y="84"/>
                    </a:lnTo>
                    <a:lnTo>
                      <a:pt x="0" y="88"/>
                    </a:lnTo>
                    <a:lnTo>
                      <a:pt x="16" y="95"/>
                    </a:lnTo>
                    <a:lnTo>
                      <a:pt x="19" y="89"/>
                    </a:lnTo>
                    <a:lnTo>
                      <a:pt x="21" y="94"/>
                    </a:lnTo>
                    <a:lnTo>
                      <a:pt x="20" y="108"/>
                    </a:lnTo>
                    <a:lnTo>
                      <a:pt x="12" y="113"/>
                    </a:lnTo>
                    <a:lnTo>
                      <a:pt x="15" y="126"/>
                    </a:lnTo>
                    <a:lnTo>
                      <a:pt x="10" y="136"/>
                    </a:lnTo>
                    <a:lnTo>
                      <a:pt x="17" y="133"/>
                    </a:lnTo>
                    <a:lnTo>
                      <a:pt x="40" y="151"/>
                    </a:lnTo>
                    <a:lnTo>
                      <a:pt x="45" y="142"/>
                    </a:lnTo>
                    <a:lnTo>
                      <a:pt x="47" y="131"/>
                    </a:lnTo>
                    <a:lnTo>
                      <a:pt x="53" y="124"/>
                    </a:lnTo>
                    <a:lnTo>
                      <a:pt x="56" y="109"/>
                    </a:lnTo>
                    <a:lnTo>
                      <a:pt x="58" y="109"/>
                    </a:lnTo>
                    <a:lnTo>
                      <a:pt x="58" y="114"/>
                    </a:lnTo>
                    <a:lnTo>
                      <a:pt x="62" y="113"/>
                    </a:lnTo>
                    <a:lnTo>
                      <a:pt x="61" y="109"/>
                    </a:lnTo>
                    <a:lnTo>
                      <a:pt x="65" y="104"/>
                    </a:lnTo>
                    <a:lnTo>
                      <a:pt x="78" y="98"/>
                    </a:lnTo>
                    <a:lnTo>
                      <a:pt x="99" y="84"/>
                    </a:lnTo>
                    <a:lnTo>
                      <a:pt x="112" y="56"/>
                    </a:lnTo>
                    <a:lnTo>
                      <a:pt x="116" y="57"/>
                    </a:lnTo>
                    <a:lnTo>
                      <a:pt x="109" y="39"/>
                    </a:lnTo>
                    <a:lnTo>
                      <a:pt x="114" y="36"/>
                    </a:lnTo>
                    <a:lnTo>
                      <a:pt x="92" y="24"/>
                    </a:lnTo>
                    <a:lnTo>
                      <a:pt x="73" y="25"/>
                    </a:lnTo>
                    <a:lnTo>
                      <a:pt x="59" y="13"/>
                    </a:lnTo>
                    <a:lnTo>
                      <a:pt x="43" y="0"/>
                    </a:lnTo>
                    <a:lnTo>
                      <a:pt x="35" y="9"/>
                    </a:lnTo>
                    <a:lnTo>
                      <a:pt x="17" y="19"/>
                    </a:lnTo>
                    <a:lnTo>
                      <a:pt x="12" y="37"/>
                    </a:lnTo>
                    <a:lnTo>
                      <a:pt x="10" y="4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4" name="Freeform 394"/>
              <p:cNvSpPr>
                <a:spLocks noChangeAspect="1"/>
              </p:cNvSpPr>
              <p:nvPr/>
            </p:nvSpPr>
            <p:spPr bwMode="auto">
              <a:xfrm>
                <a:off x="1012" y="2890"/>
                <a:ext cx="12" cy="21"/>
              </a:xfrm>
              <a:custGeom>
                <a:avLst/>
                <a:gdLst>
                  <a:gd name="T0" fmla="*/ 0 w 12"/>
                  <a:gd name="T1" fmla="*/ 0 h 21"/>
                  <a:gd name="T2" fmla="*/ 6 w 12"/>
                  <a:gd name="T3" fmla="*/ 12 h 21"/>
                  <a:gd name="T4" fmla="*/ 0 w 12"/>
                  <a:gd name="T5" fmla="*/ 20 h 21"/>
                  <a:gd name="T6" fmla="*/ 12 w 12"/>
                  <a:gd name="T7" fmla="*/ 21 h 21"/>
                  <a:gd name="T8" fmla="*/ 5 w 12"/>
                  <a:gd name="T9" fmla="*/ 0 h 21"/>
                  <a:gd name="T10" fmla="*/ 0 w 12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1">
                    <a:moveTo>
                      <a:pt x="0" y="0"/>
                    </a:moveTo>
                    <a:lnTo>
                      <a:pt x="6" y="12"/>
                    </a:lnTo>
                    <a:lnTo>
                      <a:pt x="0" y="20"/>
                    </a:lnTo>
                    <a:lnTo>
                      <a:pt x="12" y="2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5" name="Freeform 395"/>
              <p:cNvSpPr>
                <a:spLocks noChangeAspect="1"/>
              </p:cNvSpPr>
              <p:nvPr/>
            </p:nvSpPr>
            <p:spPr bwMode="auto">
              <a:xfrm>
                <a:off x="1245" y="2953"/>
                <a:ext cx="5" cy="4"/>
              </a:xfrm>
              <a:custGeom>
                <a:avLst/>
                <a:gdLst>
                  <a:gd name="T0" fmla="*/ 5 w 5"/>
                  <a:gd name="T1" fmla="*/ 1 h 4"/>
                  <a:gd name="T2" fmla="*/ 1 w 5"/>
                  <a:gd name="T3" fmla="*/ 4 h 4"/>
                  <a:gd name="T4" fmla="*/ 0 w 5"/>
                  <a:gd name="T5" fmla="*/ 0 h 4"/>
                  <a:gd name="T6" fmla="*/ 5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6" name="Freeform 396"/>
              <p:cNvSpPr>
                <a:spLocks noChangeAspect="1"/>
              </p:cNvSpPr>
              <p:nvPr/>
            </p:nvSpPr>
            <p:spPr bwMode="auto">
              <a:xfrm>
                <a:off x="1033" y="2904"/>
                <a:ext cx="13" cy="2"/>
              </a:xfrm>
              <a:custGeom>
                <a:avLst/>
                <a:gdLst>
                  <a:gd name="T0" fmla="*/ 8 w 8"/>
                  <a:gd name="T1" fmla="*/ 2 h 2"/>
                  <a:gd name="T2" fmla="*/ 7 w 8"/>
                  <a:gd name="T3" fmla="*/ 2 h 2"/>
                  <a:gd name="T4" fmla="*/ 0 w 8"/>
                  <a:gd name="T5" fmla="*/ 0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7" name="Freeform 397"/>
              <p:cNvSpPr>
                <a:spLocks noChangeAspect="1"/>
              </p:cNvSpPr>
              <p:nvPr/>
            </p:nvSpPr>
            <p:spPr bwMode="auto">
              <a:xfrm>
                <a:off x="1223" y="2890"/>
                <a:ext cx="270" cy="430"/>
              </a:xfrm>
              <a:custGeom>
                <a:avLst/>
                <a:gdLst>
                  <a:gd name="T0" fmla="*/ 259 w 268"/>
                  <a:gd name="T1" fmla="*/ 338 h 428"/>
                  <a:gd name="T2" fmla="*/ 261 w 268"/>
                  <a:gd name="T3" fmla="*/ 378 h 428"/>
                  <a:gd name="T4" fmla="*/ 258 w 268"/>
                  <a:gd name="T5" fmla="*/ 399 h 428"/>
                  <a:gd name="T6" fmla="*/ 254 w 268"/>
                  <a:gd name="T7" fmla="*/ 417 h 428"/>
                  <a:gd name="T8" fmla="*/ 243 w 268"/>
                  <a:gd name="T9" fmla="*/ 428 h 428"/>
                  <a:gd name="T10" fmla="*/ 220 w 268"/>
                  <a:gd name="T11" fmla="*/ 406 h 428"/>
                  <a:gd name="T12" fmla="*/ 185 w 268"/>
                  <a:gd name="T13" fmla="*/ 385 h 428"/>
                  <a:gd name="T14" fmla="*/ 150 w 268"/>
                  <a:gd name="T15" fmla="*/ 365 h 428"/>
                  <a:gd name="T16" fmla="*/ 115 w 268"/>
                  <a:gd name="T17" fmla="*/ 330 h 428"/>
                  <a:gd name="T18" fmla="*/ 102 w 268"/>
                  <a:gd name="T19" fmla="*/ 293 h 428"/>
                  <a:gd name="T20" fmla="*/ 79 w 268"/>
                  <a:gd name="T21" fmla="*/ 251 h 428"/>
                  <a:gd name="T22" fmla="*/ 60 w 268"/>
                  <a:gd name="T23" fmla="*/ 218 h 428"/>
                  <a:gd name="T24" fmla="*/ 42 w 268"/>
                  <a:gd name="T25" fmla="*/ 183 h 428"/>
                  <a:gd name="T26" fmla="*/ 19 w 268"/>
                  <a:gd name="T27" fmla="*/ 155 h 428"/>
                  <a:gd name="T28" fmla="*/ 7 w 268"/>
                  <a:gd name="T29" fmla="*/ 137 h 428"/>
                  <a:gd name="T30" fmla="*/ 10 w 268"/>
                  <a:gd name="T31" fmla="*/ 92 h 428"/>
                  <a:gd name="T32" fmla="*/ 21 w 268"/>
                  <a:gd name="T33" fmla="*/ 92 h 428"/>
                  <a:gd name="T34" fmla="*/ 23 w 268"/>
                  <a:gd name="T35" fmla="*/ 99 h 428"/>
                  <a:gd name="T36" fmla="*/ 51 w 268"/>
                  <a:gd name="T37" fmla="*/ 108 h 428"/>
                  <a:gd name="T38" fmla="*/ 59 w 268"/>
                  <a:gd name="T39" fmla="*/ 90 h 428"/>
                  <a:gd name="T40" fmla="*/ 64 w 268"/>
                  <a:gd name="T41" fmla="*/ 75 h 428"/>
                  <a:gd name="T42" fmla="*/ 68 w 268"/>
                  <a:gd name="T43" fmla="*/ 79 h 428"/>
                  <a:gd name="T44" fmla="*/ 71 w 268"/>
                  <a:gd name="T45" fmla="*/ 70 h 428"/>
                  <a:gd name="T46" fmla="*/ 105 w 268"/>
                  <a:gd name="T47" fmla="*/ 50 h 428"/>
                  <a:gd name="T48" fmla="*/ 122 w 268"/>
                  <a:gd name="T49" fmla="*/ 23 h 428"/>
                  <a:gd name="T50" fmla="*/ 120 w 268"/>
                  <a:gd name="T51" fmla="*/ 2 h 428"/>
                  <a:gd name="T52" fmla="*/ 133 w 268"/>
                  <a:gd name="T53" fmla="*/ 12 h 428"/>
                  <a:gd name="T54" fmla="*/ 161 w 268"/>
                  <a:gd name="T55" fmla="*/ 42 h 428"/>
                  <a:gd name="T56" fmla="*/ 190 w 268"/>
                  <a:gd name="T57" fmla="*/ 53 h 428"/>
                  <a:gd name="T58" fmla="*/ 226 w 268"/>
                  <a:gd name="T59" fmla="*/ 61 h 428"/>
                  <a:gd name="T60" fmla="*/ 231 w 268"/>
                  <a:gd name="T61" fmla="*/ 98 h 428"/>
                  <a:gd name="T62" fmla="*/ 207 w 268"/>
                  <a:gd name="T63" fmla="*/ 102 h 428"/>
                  <a:gd name="T64" fmla="*/ 175 w 268"/>
                  <a:gd name="T65" fmla="*/ 118 h 428"/>
                  <a:gd name="T66" fmla="*/ 164 w 268"/>
                  <a:gd name="T67" fmla="*/ 154 h 428"/>
                  <a:gd name="T68" fmla="*/ 163 w 268"/>
                  <a:gd name="T69" fmla="*/ 190 h 428"/>
                  <a:gd name="T70" fmla="*/ 171 w 268"/>
                  <a:gd name="T71" fmla="*/ 218 h 428"/>
                  <a:gd name="T72" fmla="*/ 191 w 268"/>
                  <a:gd name="T73" fmla="*/ 230 h 428"/>
                  <a:gd name="T74" fmla="*/ 221 w 268"/>
                  <a:gd name="T75" fmla="*/ 222 h 428"/>
                  <a:gd name="T76" fmla="*/ 224 w 268"/>
                  <a:gd name="T77" fmla="*/ 257 h 428"/>
                  <a:gd name="T78" fmla="*/ 256 w 268"/>
                  <a:gd name="T79" fmla="*/ 274 h 428"/>
                  <a:gd name="T80" fmla="*/ 263 w 268"/>
                  <a:gd name="T81" fmla="*/ 297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8" h="428">
                    <a:moveTo>
                      <a:pt x="263" y="327"/>
                    </a:moveTo>
                    <a:lnTo>
                      <a:pt x="259" y="338"/>
                    </a:lnTo>
                    <a:lnTo>
                      <a:pt x="258" y="358"/>
                    </a:lnTo>
                    <a:lnTo>
                      <a:pt x="261" y="378"/>
                    </a:lnTo>
                    <a:lnTo>
                      <a:pt x="268" y="380"/>
                    </a:lnTo>
                    <a:lnTo>
                      <a:pt x="258" y="399"/>
                    </a:lnTo>
                    <a:lnTo>
                      <a:pt x="258" y="409"/>
                    </a:lnTo>
                    <a:lnTo>
                      <a:pt x="254" y="417"/>
                    </a:lnTo>
                    <a:lnTo>
                      <a:pt x="246" y="428"/>
                    </a:lnTo>
                    <a:lnTo>
                      <a:pt x="243" y="428"/>
                    </a:lnTo>
                    <a:lnTo>
                      <a:pt x="229" y="417"/>
                    </a:lnTo>
                    <a:lnTo>
                      <a:pt x="220" y="406"/>
                    </a:lnTo>
                    <a:lnTo>
                      <a:pt x="202" y="396"/>
                    </a:lnTo>
                    <a:lnTo>
                      <a:pt x="185" y="385"/>
                    </a:lnTo>
                    <a:lnTo>
                      <a:pt x="167" y="375"/>
                    </a:lnTo>
                    <a:lnTo>
                      <a:pt x="150" y="365"/>
                    </a:lnTo>
                    <a:lnTo>
                      <a:pt x="132" y="348"/>
                    </a:lnTo>
                    <a:lnTo>
                      <a:pt x="115" y="330"/>
                    </a:lnTo>
                    <a:lnTo>
                      <a:pt x="115" y="318"/>
                    </a:lnTo>
                    <a:lnTo>
                      <a:pt x="102" y="293"/>
                    </a:lnTo>
                    <a:lnTo>
                      <a:pt x="87" y="267"/>
                    </a:lnTo>
                    <a:lnTo>
                      <a:pt x="79" y="251"/>
                    </a:lnTo>
                    <a:lnTo>
                      <a:pt x="69" y="235"/>
                    </a:lnTo>
                    <a:lnTo>
                      <a:pt x="60" y="218"/>
                    </a:lnTo>
                    <a:lnTo>
                      <a:pt x="51" y="200"/>
                    </a:lnTo>
                    <a:lnTo>
                      <a:pt x="42" y="183"/>
                    </a:lnTo>
                    <a:lnTo>
                      <a:pt x="35" y="166"/>
                    </a:lnTo>
                    <a:lnTo>
                      <a:pt x="19" y="155"/>
                    </a:lnTo>
                    <a:lnTo>
                      <a:pt x="5" y="143"/>
                    </a:lnTo>
                    <a:lnTo>
                      <a:pt x="7" y="137"/>
                    </a:lnTo>
                    <a:lnTo>
                      <a:pt x="0" y="106"/>
                    </a:lnTo>
                    <a:lnTo>
                      <a:pt x="10" y="92"/>
                    </a:lnTo>
                    <a:lnTo>
                      <a:pt x="18" y="79"/>
                    </a:lnTo>
                    <a:lnTo>
                      <a:pt x="21" y="92"/>
                    </a:lnTo>
                    <a:lnTo>
                      <a:pt x="16" y="102"/>
                    </a:lnTo>
                    <a:lnTo>
                      <a:pt x="23" y="99"/>
                    </a:lnTo>
                    <a:lnTo>
                      <a:pt x="46" y="117"/>
                    </a:lnTo>
                    <a:lnTo>
                      <a:pt x="51" y="108"/>
                    </a:lnTo>
                    <a:lnTo>
                      <a:pt x="53" y="97"/>
                    </a:lnTo>
                    <a:lnTo>
                      <a:pt x="59" y="90"/>
                    </a:lnTo>
                    <a:lnTo>
                      <a:pt x="62" y="75"/>
                    </a:lnTo>
                    <a:lnTo>
                      <a:pt x="64" y="75"/>
                    </a:lnTo>
                    <a:lnTo>
                      <a:pt x="64" y="80"/>
                    </a:lnTo>
                    <a:lnTo>
                      <a:pt x="68" y="79"/>
                    </a:lnTo>
                    <a:lnTo>
                      <a:pt x="67" y="75"/>
                    </a:lnTo>
                    <a:lnTo>
                      <a:pt x="71" y="70"/>
                    </a:lnTo>
                    <a:lnTo>
                      <a:pt x="84" y="64"/>
                    </a:lnTo>
                    <a:lnTo>
                      <a:pt x="105" y="50"/>
                    </a:lnTo>
                    <a:lnTo>
                      <a:pt x="118" y="22"/>
                    </a:lnTo>
                    <a:lnTo>
                      <a:pt x="122" y="23"/>
                    </a:lnTo>
                    <a:lnTo>
                      <a:pt x="115" y="5"/>
                    </a:lnTo>
                    <a:lnTo>
                      <a:pt x="120" y="2"/>
                    </a:lnTo>
                    <a:lnTo>
                      <a:pt x="122" y="0"/>
                    </a:lnTo>
                    <a:lnTo>
                      <a:pt x="133" y="12"/>
                    </a:lnTo>
                    <a:lnTo>
                      <a:pt x="145" y="24"/>
                    </a:lnTo>
                    <a:lnTo>
                      <a:pt x="161" y="42"/>
                    </a:lnTo>
                    <a:lnTo>
                      <a:pt x="165" y="53"/>
                    </a:lnTo>
                    <a:lnTo>
                      <a:pt x="190" y="53"/>
                    </a:lnTo>
                    <a:lnTo>
                      <a:pt x="206" y="54"/>
                    </a:lnTo>
                    <a:lnTo>
                      <a:pt x="226" y="61"/>
                    </a:lnTo>
                    <a:lnTo>
                      <a:pt x="218" y="90"/>
                    </a:lnTo>
                    <a:lnTo>
                      <a:pt x="231" y="98"/>
                    </a:lnTo>
                    <a:lnTo>
                      <a:pt x="224" y="97"/>
                    </a:lnTo>
                    <a:lnTo>
                      <a:pt x="207" y="102"/>
                    </a:lnTo>
                    <a:lnTo>
                      <a:pt x="190" y="111"/>
                    </a:lnTo>
                    <a:lnTo>
                      <a:pt x="175" y="118"/>
                    </a:lnTo>
                    <a:lnTo>
                      <a:pt x="169" y="136"/>
                    </a:lnTo>
                    <a:lnTo>
                      <a:pt x="164" y="154"/>
                    </a:lnTo>
                    <a:lnTo>
                      <a:pt x="153" y="172"/>
                    </a:lnTo>
                    <a:lnTo>
                      <a:pt x="163" y="190"/>
                    </a:lnTo>
                    <a:lnTo>
                      <a:pt x="172" y="208"/>
                    </a:lnTo>
                    <a:lnTo>
                      <a:pt x="171" y="218"/>
                    </a:lnTo>
                    <a:lnTo>
                      <a:pt x="179" y="220"/>
                    </a:lnTo>
                    <a:lnTo>
                      <a:pt x="191" y="230"/>
                    </a:lnTo>
                    <a:lnTo>
                      <a:pt x="208" y="233"/>
                    </a:lnTo>
                    <a:lnTo>
                      <a:pt x="221" y="222"/>
                    </a:lnTo>
                    <a:lnTo>
                      <a:pt x="222" y="240"/>
                    </a:lnTo>
                    <a:lnTo>
                      <a:pt x="224" y="257"/>
                    </a:lnTo>
                    <a:lnTo>
                      <a:pt x="245" y="255"/>
                    </a:lnTo>
                    <a:lnTo>
                      <a:pt x="256" y="274"/>
                    </a:lnTo>
                    <a:lnTo>
                      <a:pt x="266" y="292"/>
                    </a:lnTo>
                    <a:lnTo>
                      <a:pt x="263" y="297"/>
                    </a:lnTo>
                    <a:lnTo>
                      <a:pt x="263" y="32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651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2800" kern="0">
                  <a:solidFill>
                    <a:srgbClr val="FF66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18" name="Text Box 413"/>
          <p:cNvSpPr txBox="1">
            <a:spLocks noChangeArrowheads="1"/>
          </p:cNvSpPr>
          <p:nvPr/>
        </p:nvSpPr>
        <p:spPr bwMode="auto">
          <a:xfrm>
            <a:off x="4416495" y="1438275"/>
            <a:ext cx="3468688" cy="9175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en-US" sz="1600" b="1" kern="0" dirty="0" err="1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Europ</a:t>
            </a:r>
            <a:r>
              <a:rPr lang="es-ES" sz="1600" b="1" kern="0" dirty="0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a</a:t>
            </a:r>
            <a:endParaRPr lang="es-ES_tradnl" altLang="zh-CN" sz="1600" b="1" kern="0" dirty="0">
              <a:solidFill>
                <a:prstClr val="white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n-US" sz="1600" b="1" kern="0" dirty="0" err="1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Lleg</a:t>
            </a:r>
            <a:r>
              <a:rPr lang="en-US" sz="1600" b="1" kern="0" dirty="0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.: 534,7 </a:t>
            </a:r>
            <a:r>
              <a:rPr lang="en-US" sz="1600" b="1" kern="0" dirty="0" err="1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millones</a:t>
            </a:r>
            <a:r>
              <a:rPr lang="en-US" sz="1600" b="1" kern="0" dirty="0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(51,6%)</a:t>
            </a:r>
            <a:endParaRPr lang="es-ES_tradnl" altLang="zh-CN" sz="1600" b="1" kern="0" dirty="0">
              <a:solidFill>
                <a:prstClr val="white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n-US" sz="1600" b="1" kern="0" dirty="0" err="1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Ingr</a:t>
            </a:r>
            <a:r>
              <a:rPr lang="en-US" sz="1600" b="1" kern="0" dirty="0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.: EEUU$ 453.400 </a:t>
            </a:r>
            <a:r>
              <a:rPr lang="en-US" sz="1600" b="1" kern="0" dirty="0" err="1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millones</a:t>
            </a:r>
            <a:r>
              <a:rPr lang="en-US" sz="1600" b="1" kern="0" dirty="0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(42,1%)</a:t>
            </a:r>
          </a:p>
        </p:txBody>
      </p:sp>
      <p:grpSp>
        <p:nvGrpSpPr>
          <p:cNvPr id="29709" name="Group 3"/>
          <p:cNvGrpSpPr>
            <a:grpSpLocks/>
          </p:cNvGrpSpPr>
          <p:nvPr/>
        </p:nvGrpSpPr>
        <p:grpSpPr bwMode="auto">
          <a:xfrm>
            <a:off x="5457825" y="2482850"/>
            <a:ext cx="3556000" cy="3727450"/>
            <a:chOff x="3732" y="1645"/>
            <a:chExt cx="2427" cy="2348"/>
          </a:xfrm>
        </p:grpSpPr>
        <p:sp>
          <p:nvSpPr>
            <p:cNvPr id="11" name="Freeform 4"/>
            <p:cNvSpPr>
              <a:spLocks noChangeAspect="1"/>
            </p:cNvSpPr>
            <p:nvPr/>
          </p:nvSpPr>
          <p:spPr bwMode="auto">
            <a:xfrm>
              <a:off x="5777" y="2951"/>
              <a:ext cx="198" cy="187"/>
            </a:xfrm>
            <a:custGeom>
              <a:avLst/>
              <a:gdLst>
                <a:gd name="T0" fmla="*/ 199 w 199"/>
                <a:gd name="T1" fmla="*/ 178 h 186"/>
                <a:gd name="T2" fmla="*/ 190 w 199"/>
                <a:gd name="T3" fmla="*/ 182 h 186"/>
                <a:gd name="T4" fmla="*/ 191 w 199"/>
                <a:gd name="T5" fmla="*/ 186 h 186"/>
                <a:gd name="T6" fmla="*/ 179 w 199"/>
                <a:gd name="T7" fmla="*/ 184 h 186"/>
                <a:gd name="T8" fmla="*/ 161 w 199"/>
                <a:gd name="T9" fmla="*/ 180 h 186"/>
                <a:gd name="T10" fmla="*/ 141 w 199"/>
                <a:gd name="T11" fmla="*/ 175 h 186"/>
                <a:gd name="T12" fmla="*/ 130 w 199"/>
                <a:gd name="T13" fmla="*/ 164 h 186"/>
                <a:gd name="T14" fmla="*/ 120 w 199"/>
                <a:gd name="T15" fmla="*/ 152 h 186"/>
                <a:gd name="T16" fmla="*/ 109 w 199"/>
                <a:gd name="T17" fmla="*/ 138 h 186"/>
                <a:gd name="T18" fmla="*/ 98 w 199"/>
                <a:gd name="T19" fmla="*/ 125 h 186"/>
                <a:gd name="T20" fmla="*/ 72 w 199"/>
                <a:gd name="T21" fmla="*/ 115 h 186"/>
                <a:gd name="T22" fmla="*/ 71 w 199"/>
                <a:gd name="T23" fmla="*/ 120 h 186"/>
                <a:gd name="T24" fmla="*/ 59 w 199"/>
                <a:gd name="T25" fmla="*/ 116 h 186"/>
                <a:gd name="T26" fmla="*/ 60 w 199"/>
                <a:gd name="T27" fmla="*/ 127 h 186"/>
                <a:gd name="T28" fmla="*/ 52 w 199"/>
                <a:gd name="T29" fmla="*/ 126 h 186"/>
                <a:gd name="T30" fmla="*/ 54 w 199"/>
                <a:gd name="T31" fmla="*/ 131 h 186"/>
                <a:gd name="T32" fmla="*/ 27 w 199"/>
                <a:gd name="T33" fmla="*/ 130 h 186"/>
                <a:gd name="T34" fmla="*/ 50 w 199"/>
                <a:gd name="T35" fmla="*/ 143 h 186"/>
                <a:gd name="T36" fmla="*/ 39 w 199"/>
                <a:gd name="T37" fmla="*/ 153 h 186"/>
                <a:gd name="T38" fmla="*/ 19 w 199"/>
                <a:gd name="T39" fmla="*/ 152 h 186"/>
                <a:gd name="T40" fmla="*/ 0 w 199"/>
                <a:gd name="T41" fmla="*/ 152 h 186"/>
                <a:gd name="T42" fmla="*/ 2 w 199"/>
                <a:gd name="T43" fmla="*/ 133 h 186"/>
                <a:gd name="T44" fmla="*/ 3 w 199"/>
                <a:gd name="T45" fmla="*/ 114 h 186"/>
                <a:gd name="T46" fmla="*/ 4 w 199"/>
                <a:gd name="T47" fmla="*/ 95 h 186"/>
                <a:gd name="T48" fmla="*/ 6 w 199"/>
                <a:gd name="T49" fmla="*/ 76 h 186"/>
                <a:gd name="T50" fmla="*/ 7 w 199"/>
                <a:gd name="T51" fmla="*/ 57 h 186"/>
                <a:gd name="T52" fmla="*/ 8 w 199"/>
                <a:gd name="T53" fmla="*/ 37 h 186"/>
                <a:gd name="T54" fmla="*/ 8 w 199"/>
                <a:gd name="T55" fmla="*/ 19 h 186"/>
                <a:gd name="T56" fmla="*/ 9 w 199"/>
                <a:gd name="T57" fmla="*/ 0 h 186"/>
                <a:gd name="T58" fmla="*/ 29 w 199"/>
                <a:gd name="T59" fmla="*/ 9 h 186"/>
                <a:gd name="T60" fmla="*/ 49 w 199"/>
                <a:gd name="T61" fmla="*/ 18 h 186"/>
                <a:gd name="T62" fmla="*/ 69 w 199"/>
                <a:gd name="T63" fmla="*/ 26 h 186"/>
                <a:gd name="T64" fmla="*/ 87 w 199"/>
                <a:gd name="T65" fmla="*/ 35 h 186"/>
                <a:gd name="T66" fmla="*/ 106 w 199"/>
                <a:gd name="T67" fmla="*/ 57 h 186"/>
                <a:gd name="T68" fmla="*/ 106 w 199"/>
                <a:gd name="T69" fmla="*/ 67 h 186"/>
                <a:gd name="T70" fmla="*/ 124 w 199"/>
                <a:gd name="T71" fmla="*/ 75 h 186"/>
                <a:gd name="T72" fmla="*/ 142 w 199"/>
                <a:gd name="T73" fmla="*/ 84 h 186"/>
                <a:gd name="T74" fmla="*/ 143 w 199"/>
                <a:gd name="T75" fmla="*/ 96 h 186"/>
                <a:gd name="T76" fmla="*/ 126 w 199"/>
                <a:gd name="T77" fmla="*/ 98 h 186"/>
                <a:gd name="T78" fmla="*/ 135 w 199"/>
                <a:gd name="T79" fmla="*/ 118 h 186"/>
                <a:gd name="T80" fmla="*/ 149 w 199"/>
                <a:gd name="T81" fmla="*/ 131 h 186"/>
                <a:gd name="T82" fmla="*/ 157 w 199"/>
                <a:gd name="T83" fmla="*/ 151 h 186"/>
                <a:gd name="T84" fmla="*/ 169 w 199"/>
                <a:gd name="T85" fmla="*/ 152 h 186"/>
                <a:gd name="T86" fmla="*/ 169 w 199"/>
                <a:gd name="T87" fmla="*/ 161 h 186"/>
                <a:gd name="T88" fmla="*/ 180 w 199"/>
                <a:gd name="T89" fmla="*/ 167 h 186"/>
                <a:gd name="T90" fmla="*/ 178 w 199"/>
                <a:gd name="T91" fmla="*/ 172 h 186"/>
                <a:gd name="T92" fmla="*/ 199 w 199"/>
                <a:gd name="T93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" h="186">
                  <a:moveTo>
                    <a:pt x="199" y="178"/>
                  </a:moveTo>
                  <a:lnTo>
                    <a:pt x="190" y="182"/>
                  </a:lnTo>
                  <a:lnTo>
                    <a:pt x="191" y="186"/>
                  </a:lnTo>
                  <a:lnTo>
                    <a:pt x="179" y="184"/>
                  </a:lnTo>
                  <a:lnTo>
                    <a:pt x="161" y="180"/>
                  </a:lnTo>
                  <a:lnTo>
                    <a:pt x="141" y="175"/>
                  </a:lnTo>
                  <a:lnTo>
                    <a:pt x="130" y="164"/>
                  </a:lnTo>
                  <a:lnTo>
                    <a:pt x="120" y="152"/>
                  </a:lnTo>
                  <a:lnTo>
                    <a:pt x="109" y="138"/>
                  </a:lnTo>
                  <a:lnTo>
                    <a:pt x="98" y="125"/>
                  </a:lnTo>
                  <a:lnTo>
                    <a:pt x="72" y="115"/>
                  </a:lnTo>
                  <a:lnTo>
                    <a:pt x="71" y="120"/>
                  </a:lnTo>
                  <a:lnTo>
                    <a:pt x="59" y="116"/>
                  </a:lnTo>
                  <a:lnTo>
                    <a:pt x="60" y="127"/>
                  </a:lnTo>
                  <a:lnTo>
                    <a:pt x="52" y="126"/>
                  </a:lnTo>
                  <a:lnTo>
                    <a:pt x="54" y="131"/>
                  </a:lnTo>
                  <a:lnTo>
                    <a:pt x="27" y="130"/>
                  </a:lnTo>
                  <a:lnTo>
                    <a:pt x="50" y="143"/>
                  </a:lnTo>
                  <a:lnTo>
                    <a:pt x="39" y="153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2" y="133"/>
                  </a:lnTo>
                  <a:lnTo>
                    <a:pt x="3" y="114"/>
                  </a:lnTo>
                  <a:lnTo>
                    <a:pt x="4" y="95"/>
                  </a:lnTo>
                  <a:lnTo>
                    <a:pt x="6" y="76"/>
                  </a:lnTo>
                  <a:lnTo>
                    <a:pt x="7" y="57"/>
                  </a:lnTo>
                  <a:lnTo>
                    <a:pt x="8" y="37"/>
                  </a:lnTo>
                  <a:lnTo>
                    <a:pt x="8" y="19"/>
                  </a:lnTo>
                  <a:lnTo>
                    <a:pt x="9" y="0"/>
                  </a:lnTo>
                  <a:lnTo>
                    <a:pt x="29" y="9"/>
                  </a:lnTo>
                  <a:lnTo>
                    <a:pt x="49" y="18"/>
                  </a:lnTo>
                  <a:lnTo>
                    <a:pt x="69" y="26"/>
                  </a:lnTo>
                  <a:lnTo>
                    <a:pt x="87" y="35"/>
                  </a:lnTo>
                  <a:lnTo>
                    <a:pt x="106" y="57"/>
                  </a:lnTo>
                  <a:lnTo>
                    <a:pt x="106" y="67"/>
                  </a:lnTo>
                  <a:lnTo>
                    <a:pt x="124" y="75"/>
                  </a:lnTo>
                  <a:lnTo>
                    <a:pt x="142" y="84"/>
                  </a:lnTo>
                  <a:lnTo>
                    <a:pt x="143" y="96"/>
                  </a:lnTo>
                  <a:lnTo>
                    <a:pt x="126" y="98"/>
                  </a:lnTo>
                  <a:lnTo>
                    <a:pt x="135" y="118"/>
                  </a:lnTo>
                  <a:lnTo>
                    <a:pt x="149" y="131"/>
                  </a:lnTo>
                  <a:lnTo>
                    <a:pt x="157" y="151"/>
                  </a:lnTo>
                  <a:lnTo>
                    <a:pt x="169" y="152"/>
                  </a:lnTo>
                  <a:lnTo>
                    <a:pt x="169" y="161"/>
                  </a:lnTo>
                  <a:lnTo>
                    <a:pt x="180" y="167"/>
                  </a:lnTo>
                  <a:lnTo>
                    <a:pt x="178" y="172"/>
                  </a:lnTo>
                  <a:lnTo>
                    <a:pt x="199" y="17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5938" y="2989"/>
              <a:ext cx="85" cy="49"/>
            </a:xfrm>
            <a:custGeom>
              <a:avLst/>
              <a:gdLst>
                <a:gd name="T0" fmla="*/ 85 w 85"/>
                <a:gd name="T1" fmla="*/ 2 h 48"/>
                <a:gd name="T2" fmla="*/ 79 w 85"/>
                <a:gd name="T3" fmla="*/ 18 h 48"/>
                <a:gd name="T4" fmla="*/ 75 w 85"/>
                <a:gd name="T5" fmla="*/ 21 h 48"/>
                <a:gd name="T6" fmla="*/ 76 w 85"/>
                <a:gd name="T7" fmla="*/ 28 h 48"/>
                <a:gd name="T8" fmla="*/ 62 w 85"/>
                <a:gd name="T9" fmla="*/ 35 h 48"/>
                <a:gd name="T10" fmla="*/ 33 w 85"/>
                <a:gd name="T11" fmla="*/ 48 h 48"/>
                <a:gd name="T12" fmla="*/ 17 w 85"/>
                <a:gd name="T13" fmla="*/ 44 h 48"/>
                <a:gd name="T14" fmla="*/ 5 w 85"/>
                <a:gd name="T15" fmla="*/ 37 h 48"/>
                <a:gd name="T16" fmla="*/ 0 w 85"/>
                <a:gd name="T17" fmla="*/ 29 h 48"/>
                <a:gd name="T18" fmla="*/ 28 w 85"/>
                <a:gd name="T19" fmla="*/ 30 h 48"/>
                <a:gd name="T20" fmla="*/ 35 w 85"/>
                <a:gd name="T21" fmla="*/ 18 h 48"/>
                <a:gd name="T22" fmla="*/ 35 w 85"/>
                <a:gd name="T23" fmla="*/ 25 h 48"/>
                <a:gd name="T24" fmla="*/ 46 w 85"/>
                <a:gd name="T25" fmla="*/ 30 h 48"/>
                <a:gd name="T26" fmla="*/ 66 w 85"/>
                <a:gd name="T27" fmla="*/ 16 h 48"/>
                <a:gd name="T28" fmla="*/ 66 w 85"/>
                <a:gd name="T29" fmla="*/ 2 h 48"/>
                <a:gd name="T30" fmla="*/ 77 w 85"/>
                <a:gd name="T31" fmla="*/ 0 h 48"/>
                <a:gd name="T32" fmla="*/ 85 w 85"/>
                <a:gd name="T3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48">
                  <a:moveTo>
                    <a:pt x="85" y="2"/>
                  </a:moveTo>
                  <a:lnTo>
                    <a:pt x="79" y="18"/>
                  </a:lnTo>
                  <a:lnTo>
                    <a:pt x="75" y="21"/>
                  </a:lnTo>
                  <a:lnTo>
                    <a:pt x="76" y="28"/>
                  </a:lnTo>
                  <a:lnTo>
                    <a:pt x="62" y="35"/>
                  </a:lnTo>
                  <a:lnTo>
                    <a:pt x="33" y="48"/>
                  </a:lnTo>
                  <a:lnTo>
                    <a:pt x="17" y="44"/>
                  </a:lnTo>
                  <a:lnTo>
                    <a:pt x="5" y="37"/>
                  </a:lnTo>
                  <a:lnTo>
                    <a:pt x="0" y="29"/>
                  </a:lnTo>
                  <a:lnTo>
                    <a:pt x="28" y="30"/>
                  </a:lnTo>
                  <a:lnTo>
                    <a:pt x="35" y="18"/>
                  </a:lnTo>
                  <a:lnTo>
                    <a:pt x="35" y="25"/>
                  </a:lnTo>
                  <a:lnTo>
                    <a:pt x="46" y="30"/>
                  </a:lnTo>
                  <a:lnTo>
                    <a:pt x="66" y="16"/>
                  </a:lnTo>
                  <a:lnTo>
                    <a:pt x="66" y="2"/>
                  </a:lnTo>
                  <a:lnTo>
                    <a:pt x="77" y="0"/>
                  </a:lnTo>
                  <a:lnTo>
                    <a:pt x="85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" name="Freeform 6"/>
            <p:cNvSpPr>
              <a:spLocks noChangeAspect="1"/>
            </p:cNvSpPr>
            <p:nvPr/>
          </p:nvSpPr>
          <p:spPr bwMode="auto">
            <a:xfrm>
              <a:off x="6068" y="3016"/>
              <a:ext cx="23" cy="35"/>
            </a:xfrm>
            <a:custGeom>
              <a:avLst/>
              <a:gdLst>
                <a:gd name="T0" fmla="*/ 23 w 23"/>
                <a:gd name="T1" fmla="*/ 31 h 34"/>
                <a:gd name="T2" fmla="*/ 18 w 23"/>
                <a:gd name="T3" fmla="*/ 34 h 34"/>
                <a:gd name="T4" fmla="*/ 5 w 23"/>
                <a:gd name="T5" fmla="*/ 19 h 34"/>
                <a:gd name="T6" fmla="*/ 0 w 23"/>
                <a:gd name="T7" fmla="*/ 0 h 34"/>
                <a:gd name="T8" fmla="*/ 13 w 23"/>
                <a:gd name="T9" fmla="*/ 15 h 34"/>
                <a:gd name="T10" fmla="*/ 23 w 23"/>
                <a:gd name="T11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4">
                  <a:moveTo>
                    <a:pt x="23" y="31"/>
                  </a:moveTo>
                  <a:lnTo>
                    <a:pt x="18" y="34"/>
                  </a:lnTo>
                  <a:lnTo>
                    <a:pt x="5" y="19"/>
                  </a:lnTo>
                  <a:lnTo>
                    <a:pt x="0" y="0"/>
                  </a:lnTo>
                  <a:lnTo>
                    <a:pt x="13" y="15"/>
                  </a:lnTo>
                  <a:lnTo>
                    <a:pt x="23" y="3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" name="Freeform 7"/>
            <p:cNvSpPr>
              <a:spLocks noChangeAspect="1"/>
            </p:cNvSpPr>
            <p:nvPr/>
          </p:nvSpPr>
          <p:spPr bwMode="auto">
            <a:xfrm>
              <a:off x="5992" y="2953"/>
              <a:ext cx="43" cy="48"/>
            </a:xfrm>
            <a:custGeom>
              <a:avLst/>
              <a:gdLst>
                <a:gd name="T0" fmla="*/ 45 w 45"/>
                <a:gd name="T1" fmla="*/ 39 h 48"/>
                <a:gd name="T2" fmla="*/ 38 w 45"/>
                <a:gd name="T3" fmla="*/ 48 h 48"/>
                <a:gd name="T4" fmla="*/ 25 w 45"/>
                <a:gd name="T5" fmla="*/ 19 h 48"/>
                <a:gd name="T6" fmla="*/ 13 w 45"/>
                <a:gd name="T7" fmla="*/ 10 h 48"/>
                <a:gd name="T8" fmla="*/ 0 w 45"/>
                <a:gd name="T9" fmla="*/ 0 h 48"/>
                <a:gd name="T10" fmla="*/ 1 w 45"/>
                <a:gd name="T11" fmla="*/ 0 h 48"/>
                <a:gd name="T12" fmla="*/ 17 w 45"/>
                <a:gd name="T13" fmla="*/ 12 h 48"/>
                <a:gd name="T14" fmla="*/ 34 w 45"/>
                <a:gd name="T15" fmla="*/ 24 h 48"/>
                <a:gd name="T16" fmla="*/ 45 w 45"/>
                <a:gd name="T17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8">
                  <a:moveTo>
                    <a:pt x="45" y="39"/>
                  </a:moveTo>
                  <a:lnTo>
                    <a:pt x="38" y="48"/>
                  </a:lnTo>
                  <a:lnTo>
                    <a:pt x="25" y="19"/>
                  </a:lnTo>
                  <a:lnTo>
                    <a:pt x="13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7" y="12"/>
                  </a:lnTo>
                  <a:lnTo>
                    <a:pt x="34" y="24"/>
                  </a:lnTo>
                  <a:lnTo>
                    <a:pt x="45" y="3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5" name="Freeform 8"/>
            <p:cNvSpPr>
              <a:spLocks noChangeAspect="1"/>
            </p:cNvSpPr>
            <p:nvPr/>
          </p:nvSpPr>
          <p:spPr bwMode="auto">
            <a:xfrm>
              <a:off x="5983" y="3120"/>
              <a:ext cx="11" cy="7"/>
            </a:xfrm>
            <a:custGeom>
              <a:avLst/>
              <a:gdLst>
                <a:gd name="T0" fmla="*/ 8 w 8"/>
                <a:gd name="T1" fmla="*/ 3 h 7"/>
                <a:gd name="T2" fmla="*/ 2 w 8"/>
                <a:gd name="T3" fmla="*/ 7 h 7"/>
                <a:gd name="T4" fmla="*/ 0 w 8"/>
                <a:gd name="T5" fmla="*/ 0 h 7"/>
                <a:gd name="T6" fmla="*/ 8 w 8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6" name="Freeform 9"/>
            <p:cNvSpPr>
              <a:spLocks noChangeAspect="1"/>
            </p:cNvSpPr>
            <p:nvPr/>
          </p:nvSpPr>
          <p:spPr bwMode="auto">
            <a:xfrm>
              <a:off x="4750" y="2221"/>
              <a:ext cx="182" cy="431"/>
            </a:xfrm>
            <a:custGeom>
              <a:avLst/>
              <a:gdLst>
                <a:gd name="T0" fmla="*/ 98 w 177"/>
                <a:gd name="T1" fmla="*/ 105 h 429"/>
                <a:gd name="T2" fmla="*/ 96 w 177"/>
                <a:gd name="T3" fmla="*/ 86 h 429"/>
                <a:gd name="T4" fmla="*/ 108 w 177"/>
                <a:gd name="T5" fmla="*/ 59 h 429"/>
                <a:gd name="T6" fmla="*/ 101 w 177"/>
                <a:gd name="T7" fmla="*/ 22 h 429"/>
                <a:gd name="T8" fmla="*/ 74 w 177"/>
                <a:gd name="T9" fmla="*/ 0 h 429"/>
                <a:gd name="T10" fmla="*/ 70 w 177"/>
                <a:gd name="T11" fmla="*/ 18 h 429"/>
                <a:gd name="T12" fmla="*/ 71 w 177"/>
                <a:gd name="T13" fmla="*/ 33 h 429"/>
                <a:gd name="T14" fmla="*/ 37 w 177"/>
                <a:gd name="T15" fmla="*/ 49 h 429"/>
                <a:gd name="T16" fmla="*/ 36 w 177"/>
                <a:gd name="T17" fmla="*/ 79 h 429"/>
                <a:gd name="T18" fmla="*/ 14 w 177"/>
                <a:gd name="T19" fmla="*/ 108 h 429"/>
                <a:gd name="T20" fmla="*/ 13 w 177"/>
                <a:gd name="T21" fmla="*/ 152 h 429"/>
                <a:gd name="T22" fmla="*/ 5 w 177"/>
                <a:gd name="T23" fmla="*/ 153 h 429"/>
                <a:gd name="T24" fmla="*/ 0 w 177"/>
                <a:gd name="T25" fmla="*/ 172 h 429"/>
                <a:gd name="T26" fmla="*/ 14 w 177"/>
                <a:gd name="T27" fmla="*/ 194 h 429"/>
                <a:gd name="T28" fmla="*/ 23 w 177"/>
                <a:gd name="T29" fmla="*/ 203 h 429"/>
                <a:gd name="T30" fmla="*/ 34 w 177"/>
                <a:gd name="T31" fmla="*/ 203 h 429"/>
                <a:gd name="T32" fmla="*/ 34 w 177"/>
                <a:gd name="T33" fmla="*/ 215 h 429"/>
                <a:gd name="T34" fmla="*/ 43 w 177"/>
                <a:gd name="T35" fmla="*/ 216 h 429"/>
                <a:gd name="T36" fmla="*/ 58 w 177"/>
                <a:gd name="T37" fmla="*/ 252 h 429"/>
                <a:gd name="T38" fmla="*/ 56 w 177"/>
                <a:gd name="T39" fmla="*/ 292 h 429"/>
                <a:gd name="T40" fmla="*/ 67 w 177"/>
                <a:gd name="T41" fmla="*/ 292 h 429"/>
                <a:gd name="T42" fmla="*/ 74 w 177"/>
                <a:gd name="T43" fmla="*/ 294 h 429"/>
                <a:gd name="T44" fmla="*/ 79 w 177"/>
                <a:gd name="T45" fmla="*/ 295 h 429"/>
                <a:gd name="T46" fmla="*/ 95 w 177"/>
                <a:gd name="T47" fmla="*/ 278 h 429"/>
                <a:gd name="T48" fmla="*/ 107 w 177"/>
                <a:gd name="T49" fmla="*/ 262 h 429"/>
                <a:gd name="T50" fmla="*/ 124 w 177"/>
                <a:gd name="T51" fmla="*/ 281 h 429"/>
                <a:gd name="T52" fmla="*/ 141 w 177"/>
                <a:gd name="T53" fmla="*/ 346 h 429"/>
                <a:gd name="T54" fmla="*/ 148 w 177"/>
                <a:gd name="T55" fmla="*/ 357 h 429"/>
                <a:gd name="T56" fmla="*/ 158 w 177"/>
                <a:gd name="T57" fmla="*/ 392 h 429"/>
                <a:gd name="T58" fmla="*/ 158 w 177"/>
                <a:gd name="T59" fmla="*/ 429 h 429"/>
                <a:gd name="T60" fmla="*/ 169 w 177"/>
                <a:gd name="T61" fmla="*/ 409 h 429"/>
                <a:gd name="T62" fmla="*/ 170 w 177"/>
                <a:gd name="T63" fmla="*/ 371 h 429"/>
                <a:gd name="T64" fmla="*/ 153 w 177"/>
                <a:gd name="T65" fmla="*/ 337 h 429"/>
                <a:gd name="T66" fmla="*/ 143 w 177"/>
                <a:gd name="T67" fmla="*/ 309 h 429"/>
                <a:gd name="T68" fmla="*/ 150 w 177"/>
                <a:gd name="T69" fmla="*/ 285 h 429"/>
                <a:gd name="T70" fmla="*/ 128 w 177"/>
                <a:gd name="T71" fmla="*/ 258 h 429"/>
                <a:gd name="T72" fmla="*/ 117 w 177"/>
                <a:gd name="T73" fmla="*/ 234 h 429"/>
                <a:gd name="T74" fmla="*/ 141 w 177"/>
                <a:gd name="T75" fmla="*/ 204 h 429"/>
                <a:gd name="T76" fmla="*/ 161 w 177"/>
                <a:gd name="T77" fmla="*/ 190 h 429"/>
                <a:gd name="T78" fmla="*/ 177 w 177"/>
                <a:gd name="T79" fmla="*/ 163 h 429"/>
                <a:gd name="T80" fmla="*/ 158 w 177"/>
                <a:gd name="T81" fmla="*/ 164 h 429"/>
                <a:gd name="T82" fmla="*/ 137 w 177"/>
                <a:gd name="T83" fmla="*/ 146 h 429"/>
                <a:gd name="T84" fmla="*/ 126 w 177"/>
                <a:gd name="T85" fmla="*/ 121 h 429"/>
                <a:gd name="T86" fmla="*/ 119 w 177"/>
                <a:gd name="T87" fmla="*/ 10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7" h="429">
                  <a:moveTo>
                    <a:pt x="119" y="103"/>
                  </a:moveTo>
                  <a:lnTo>
                    <a:pt x="98" y="105"/>
                  </a:lnTo>
                  <a:lnTo>
                    <a:pt x="97" y="96"/>
                  </a:lnTo>
                  <a:lnTo>
                    <a:pt x="96" y="86"/>
                  </a:lnTo>
                  <a:lnTo>
                    <a:pt x="106" y="69"/>
                  </a:lnTo>
                  <a:lnTo>
                    <a:pt x="108" y="59"/>
                  </a:lnTo>
                  <a:lnTo>
                    <a:pt x="104" y="40"/>
                  </a:lnTo>
                  <a:lnTo>
                    <a:pt x="101" y="22"/>
                  </a:lnTo>
                  <a:lnTo>
                    <a:pt x="92" y="17"/>
                  </a:lnTo>
                  <a:lnTo>
                    <a:pt x="74" y="0"/>
                  </a:lnTo>
                  <a:lnTo>
                    <a:pt x="72" y="7"/>
                  </a:lnTo>
                  <a:lnTo>
                    <a:pt x="70" y="18"/>
                  </a:lnTo>
                  <a:lnTo>
                    <a:pt x="68" y="25"/>
                  </a:lnTo>
                  <a:lnTo>
                    <a:pt x="71" y="33"/>
                  </a:lnTo>
                  <a:lnTo>
                    <a:pt x="57" y="29"/>
                  </a:lnTo>
                  <a:lnTo>
                    <a:pt x="37" y="49"/>
                  </a:lnTo>
                  <a:lnTo>
                    <a:pt x="36" y="69"/>
                  </a:lnTo>
                  <a:lnTo>
                    <a:pt x="36" y="79"/>
                  </a:lnTo>
                  <a:lnTo>
                    <a:pt x="27" y="108"/>
                  </a:lnTo>
                  <a:lnTo>
                    <a:pt x="14" y="108"/>
                  </a:lnTo>
                  <a:lnTo>
                    <a:pt x="13" y="128"/>
                  </a:lnTo>
                  <a:lnTo>
                    <a:pt x="13" y="152"/>
                  </a:lnTo>
                  <a:lnTo>
                    <a:pt x="5" y="152"/>
                  </a:lnTo>
                  <a:lnTo>
                    <a:pt x="5" y="153"/>
                  </a:lnTo>
                  <a:lnTo>
                    <a:pt x="6" y="166"/>
                  </a:lnTo>
                  <a:lnTo>
                    <a:pt x="0" y="172"/>
                  </a:lnTo>
                  <a:lnTo>
                    <a:pt x="13" y="193"/>
                  </a:lnTo>
                  <a:lnTo>
                    <a:pt x="14" y="194"/>
                  </a:lnTo>
                  <a:lnTo>
                    <a:pt x="19" y="188"/>
                  </a:lnTo>
                  <a:lnTo>
                    <a:pt x="23" y="203"/>
                  </a:lnTo>
                  <a:lnTo>
                    <a:pt x="25" y="203"/>
                  </a:lnTo>
                  <a:lnTo>
                    <a:pt x="34" y="203"/>
                  </a:lnTo>
                  <a:lnTo>
                    <a:pt x="40" y="211"/>
                  </a:lnTo>
                  <a:lnTo>
                    <a:pt x="34" y="215"/>
                  </a:lnTo>
                  <a:lnTo>
                    <a:pt x="39" y="224"/>
                  </a:lnTo>
                  <a:lnTo>
                    <a:pt x="43" y="216"/>
                  </a:lnTo>
                  <a:lnTo>
                    <a:pt x="50" y="234"/>
                  </a:lnTo>
                  <a:lnTo>
                    <a:pt x="58" y="252"/>
                  </a:lnTo>
                  <a:lnTo>
                    <a:pt x="57" y="272"/>
                  </a:lnTo>
                  <a:lnTo>
                    <a:pt x="56" y="292"/>
                  </a:lnTo>
                  <a:lnTo>
                    <a:pt x="63" y="280"/>
                  </a:lnTo>
                  <a:lnTo>
                    <a:pt x="67" y="292"/>
                  </a:lnTo>
                  <a:lnTo>
                    <a:pt x="70" y="296"/>
                  </a:lnTo>
                  <a:lnTo>
                    <a:pt x="74" y="294"/>
                  </a:lnTo>
                  <a:lnTo>
                    <a:pt x="79" y="293"/>
                  </a:lnTo>
                  <a:lnTo>
                    <a:pt x="79" y="295"/>
                  </a:lnTo>
                  <a:lnTo>
                    <a:pt x="93" y="284"/>
                  </a:lnTo>
                  <a:lnTo>
                    <a:pt x="95" y="278"/>
                  </a:lnTo>
                  <a:lnTo>
                    <a:pt x="101" y="281"/>
                  </a:lnTo>
                  <a:lnTo>
                    <a:pt x="107" y="262"/>
                  </a:lnTo>
                  <a:lnTo>
                    <a:pt x="115" y="273"/>
                  </a:lnTo>
                  <a:lnTo>
                    <a:pt x="124" y="281"/>
                  </a:lnTo>
                  <a:lnTo>
                    <a:pt x="133" y="314"/>
                  </a:lnTo>
                  <a:lnTo>
                    <a:pt x="141" y="346"/>
                  </a:lnTo>
                  <a:lnTo>
                    <a:pt x="142" y="341"/>
                  </a:lnTo>
                  <a:lnTo>
                    <a:pt x="148" y="357"/>
                  </a:lnTo>
                  <a:lnTo>
                    <a:pt x="154" y="375"/>
                  </a:lnTo>
                  <a:lnTo>
                    <a:pt x="158" y="392"/>
                  </a:lnTo>
                  <a:lnTo>
                    <a:pt x="158" y="411"/>
                  </a:lnTo>
                  <a:lnTo>
                    <a:pt x="158" y="429"/>
                  </a:lnTo>
                  <a:lnTo>
                    <a:pt x="161" y="424"/>
                  </a:lnTo>
                  <a:lnTo>
                    <a:pt x="169" y="409"/>
                  </a:lnTo>
                  <a:lnTo>
                    <a:pt x="175" y="395"/>
                  </a:lnTo>
                  <a:lnTo>
                    <a:pt x="170" y="371"/>
                  </a:lnTo>
                  <a:lnTo>
                    <a:pt x="164" y="352"/>
                  </a:lnTo>
                  <a:lnTo>
                    <a:pt x="153" y="337"/>
                  </a:lnTo>
                  <a:lnTo>
                    <a:pt x="143" y="322"/>
                  </a:lnTo>
                  <a:lnTo>
                    <a:pt x="143" y="309"/>
                  </a:lnTo>
                  <a:lnTo>
                    <a:pt x="146" y="299"/>
                  </a:lnTo>
                  <a:lnTo>
                    <a:pt x="150" y="285"/>
                  </a:lnTo>
                  <a:lnTo>
                    <a:pt x="146" y="283"/>
                  </a:lnTo>
                  <a:lnTo>
                    <a:pt x="128" y="258"/>
                  </a:lnTo>
                  <a:lnTo>
                    <a:pt x="112" y="232"/>
                  </a:lnTo>
                  <a:lnTo>
                    <a:pt x="117" y="234"/>
                  </a:lnTo>
                  <a:lnTo>
                    <a:pt x="121" y="207"/>
                  </a:lnTo>
                  <a:lnTo>
                    <a:pt x="141" y="204"/>
                  </a:lnTo>
                  <a:lnTo>
                    <a:pt x="150" y="193"/>
                  </a:lnTo>
                  <a:lnTo>
                    <a:pt x="161" y="190"/>
                  </a:lnTo>
                  <a:lnTo>
                    <a:pt x="169" y="178"/>
                  </a:lnTo>
                  <a:lnTo>
                    <a:pt x="177" y="163"/>
                  </a:lnTo>
                  <a:lnTo>
                    <a:pt x="172" y="160"/>
                  </a:lnTo>
                  <a:lnTo>
                    <a:pt x="158" y="164"/>
                  </a:lnTo>
                  <a:lnTo>
                    <a:pt x="148" y="151"/>
                  </a:lnTo>
                  <a:lnTo>
                    <a:pt x="137" y="146"/>
                  </a:lnTo>
                  <a:lnTo>
                    <a:pt x="139" y="128"/>
                  </a:lnTo>
                  <a:lnTo>
                    <a:pt x="126" y="121"/>
                  </a:lnTo>
                  <a:lnTo>
                    <a:pt x="120" y="105"/>
                  </a:lnTo>
                  <a:lnTo>
                    <a:pt x="119" y="10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" name="Freeform 10"/>
            <p:cNvSpPr>
              <a:spLocks noChangeAspect="1"/>
            </p:cNvSpPr>
            <p:nvPr/>
          </p:nvSpPr>
          <p:spPr bwMode="auto">
            <a:xfrm>
              <a:off x="5329" y="2452"/>
              <a:ext cx="92" cy="141"/>
            </a:xfrm>
            <a:custGeom>
              <a:avLst/>
              <a:gdLst>
                <a:gd name="T0" fmla="*/ 18 w 97"/>
                <a:gd name="T1" fmla="*/ 90 h 141"/>
                <a:gd name="T2" fmla="*/ 18 w 97"/>
                <a:gd name="T3" fmla="*/ 100 h 141"/>
                <a:gd name="T4" fmla="*/ 3 w 97"/>
                <a:gd name="T5" fmla="*/ 75 h 141"/>
                <a:gd name="T6" fmla="*/ 0 w 97"/>
                <a:gd name="T7" fmla="*/ 56 h 141"/>
                <a:gd name="T8" fmla="*/ 11 w 97"/>
                <a:gd name="T9" fmla="*/ 59 h 141"/>
                <a:gd name="T10" fmla="*/ 7 w 97"/>
                <a:gd name="T11" fmla="*/ 34 h 141"/>
                <a:gd name="T12" fmla="*/ 4 w 97"/>
                <a:gd name="T13" fmla="*/ 10 h 141"/>
                <a:gd name="T14" fmla="*/ 10 w 97"/>
                <a:gd name="T15" fmla="*/ 0 h 141"/>
                <a:gd name="T16" fmla="*/ 36 w 97"/>
                <a:gd name="T17" fmla="*/ 7 h 141"/>
                <a:gd name="T18" fmla="*/ 40 w 97"/>
                <a:gd name="T19" fmla="*/ 12 h 141"/>
                <a:gd name="T20" fmla="*/ 46 w 97"/>
                <a:gd name="T21" fmla="*/ 31 h 141"/>
                <a:gd name="T22" fmla="*/ 49 w 97"/>
                <a:gd name="T23" fmla="*/ 43 h 141"/>
                <a:gd name="T24" fmla="*/ 45 w 97"/>
                <a:gd name="T25" fmla="*/ 59 h 141"/>
                <a:gd name="T26" fmla="*/ 36 w 97"/>
                <a:gd name="T27" fmla="*/ 68 h 141"/>
                <a:gd name="T28" fmla="*/ 37 w 97"/>
                <a:gd name="T29" fmla="*/ 84 h 141"/>
                <a:gd name="T30" fmla="*/ 49 w 97"/>
                <a:gd name="T31" fmla="*/ 109 h 141"/>
                <a:gd name="T32" fmla="*/ 56 w 97"/>
                <a:gd name="T33" fmla="*/ 108 h 141"/>
                <a:gd name="T34" fmla="*/ 56 w 97"/>
                <a:gd name="T35" fmla="*/ 106 h 141"/>
                <a:gd name="T36" fmla="*/ 66 w 97"/>
                <a:gd name="T37" fmla="*/ 103 h 141"/>
                <a:gd name="T38" fmla="*/ 76 w 97"/>
                <a:gd name="T39" fmla="*/ 115 h 141"/>
                <a:gd name="T40" fmla="*/ 77 w 97"/>
                <a:gd name="T41" fmla="*/ 109 h 141"/>
                <a:gd name="T42" fmla="*/ 87 w 97"/>
                <a:gd name="T43" fmla="*/ 116 h 141"/>
                <a:gd name="T44" fmla="*/ 83 w 97"/>
                <a:gd name="T45" fmla="*/ 119 h 141"/>
                <a:gd name="T46" fmla="*/ 92 w 97"/>
                <a:gd name="T47" fmla="*/ 130 h 141"/>
                <a:gd name="T48" fmla="*/ 97 w 97"/>
                <a:gd name="T49" fmla="*/ 132 h 141"/>
                <a:gd name="T50" fmla="*/ 93 w 97"/>
                <a:gd name="T51" fmla="*/ 141 h 141"/>
                <a:gd name="T52" fmla="*/ 93 w 97"/>
                <a:gd name="T53" fmla="*/ 136 h 141"/>
                <a:gd name="T54" fmla="*/ 79 w 97"/>
                <a:gd name="T55" fmla="*/ 128 h 141"/>
                <a:gd name="T56" fmla="*/ 68 w 97"/>
                <a:gd name="T57" fmla="*/ 116 h 141"/>
                <a:gd name="T58" fmla="*/ 60 w 97"/>
                <a:gd name="T59" fmla="*/ 113 h 141"/>
                <a:gd name="T60" fmla="*/ 64 w 97"/>
                <a:gd name="T61" fmla="*/ 128 h 141"/>
                <a:gd name="T62" fmla="*/ 44 w 97"/>
                <a:gd name="T63" fmla="*/ 111 h 141"/>
                <a:gd name="T64" fmla="*/ 31 w 97"/>
                <a:gd name="T65" fmla="*/ 117 h 141"/>
                <a:gd name="T66" fmla="*/ 23 w 97"/>
                <a:gd name="T67" fmla="*/ 113 h 141"/>
                <a:gd name="T68" fmla="*/ 23 w 97"/>
                <a:gd name="T69" fmla="*/ 103 h 141"/>
                <a:gd name="T70" fmla="*/ 26 w 97"/>
                <a:gd name="T71" fmla="*/ 92 h 141"/>
                <a:gd name="T72" fmla="*/ 18 w 97"/>
                <a:gd name="T73" fmla="*/ 9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141">
                  <a:moveTo>
                    <a:pt x="18" y="90"/>
                  </a:moveTo>
                  <a:lnTo>
                    <a:pt x="18" y="100"/>
                  </a:lnTo>
                  <a:lnTo>
                    <a:pt x="3" y="75"/>
                  </a:lnTo>
                  <a:lnTo>
                    <a:pt x="0" y="56"/>
                  </a:lnTo>
                  <a:lnTo>
                    <a:pt x="11" y="59"/>
                  </a:lnTo>
                  <a:lnTo>
                    <a:pt x="7" y="34"/>
                  </a:lnTo>
                  <a:lnTo>
                    <a:pt x="4" y="10"/>
                  </a:lnTo>
                  <a:lnTo>
                    <a:pt x="10" y="0"/>
                  </a:lnTo>
                  <a:lnTo>
                    <a:pt x="36" y="7"/>
                  </a:lnTo>
                  <a:lnTo>
                    <a:pt x="40" y="12"/>
                  </a:lnTo>
                  <a:lnTo>
                    <a:pt x="46" y="31"/>
                  </a:lnTo>
                  <a:lnTo>
                    <a:pt x="49" y="43"/>
                  </a:lnTo>
                  <a:lnTo>
                    <a:pt x="45" y="59"/>
                  </a:lnTo>
                  <a:lnTo>
                    <a:pt x="36" y="68"/>
                  </a:lnTo>
                  <a:lnTo>
                    <a:pt x="37" y="84"/>
                  </a:lnTo>
                  <a:lnTo>
                    <a:pt x="49" y="109"/>
                  </a:lnTo>
                  <a:lnTo>
                    <a:pt x="56" y="108"/>
                  </a:lnTo>
                  <a:lnTo>
                    <a:pt x="56" y="106"/>
                  </a:lnTo>
                  <a:lnTo>
                    <a:pt x="66" y="103"/>
                  </a:lnTo>
                  <a:lnTo>
                    <a:pt x="76" y="115"/>
                  </a:lnTo>
                  <a:lnTo>
                    <a:pt x="77" y="109"/>
                  </a:lnTo>
                  <a:lnTo>
                    <a:pt x="87" y="116"/>
                  </a:lnTo>
                  <a:lnTo>
                    <a:pt x="83" y="119"/>
                  </a:lnTo>
                  <a:lnTo>
                    <a:pt x="92" y="130"/>
                  </a:lnTo>
                  <a:lnTo>
                    <a:pt x="97" y="132"/>
                  </a:lnTo>
                  <a:lnTo>
                    <a:pt x="93" y="141"/>
                  </a:lnTo>
                  <a:lnTo>
                    <a:pt x="93" y="136"/>
                  </a:lnTo>
                  <a:lnTo>
                    <a:pt x="79" y="128"/>
                  </a:lnTo>
                  <a:lnTo>
                    <a:pt x="68" y="116"/>
                  </a:lnTo>
                  <a:lnTo>
                    <a:pt x="60" y="113"/>
                  </a:lnTo>
                  <a:lnTo>
                    <a:pt x="64" y="128"/>
                  </a:lnTo>
                  <a:lnTo>
                    <a:pt x="44" y="111"/>
                  </a:lnTo>
                  <a:lnTo>
                    <a:pt x="31" y="117"/>
                  </a:lnTo>
                  <a:lnTo>
                    <a:pt x="23" y="113"/>
                  </a:lnTo>
                  <a:lnTo>
                    <a:pt x="23" y="103"/>
                  </a:lnTo>
                  <a:lnTo>
                    <a:pt x="26" y="92"/>
                  </a:lnTo>
                  <a:lnTo>
                    <a:pt x="18" y="9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8" name="Freeform 11"/>
            <p:cNvSpPr>
              <a:spLocks noChangeAspect="1"/>
            </p:cNvSpPr>
            <p:nvPr/>
          </p:nvSpPr>
          <p:spPr bwMode="auto">
            <a:xfrm>
              <a:off x="5393" y="2662"/>
              <a:ext cx="94" cy="97"/>
            </a:xfrm>
            <a:custGeom>
              <a:avLst/>
              <a:gdLst>
                <a:gd name="T0" fmla="*/ 73 w 94"/>
                <a:gd name="T1" fmla="*/ 97 h 97"/>
                <a:gd name="T2" fmla="*/ 70 w 94"/>
                <a:gd name="T3" fmla="*/ 87 h 97"/>
                <a:gd name="T4" fmla="*/ 66 w 94"/>
                <a:gd name="T5" fmla="*/ 89 h 97"/>
                <a:gd name="T6" fmla="*/ 44 w 94"/>
                <a:gd name="T7" fmla="*/ 76 h 97"/>
                <a:gd name="T8" fmla="*/ 46 w 94"/>
                <a:gd name="T9" fmla="*/ 57 h 97"/>
                <a:gd name="T10" fmla="*/ 34 w 94"/>
                <a:gd name="T11" fmla="*/ 44 h 97"/>
                <a:gd name="T12" fmla="*/ 29 w 94"/>
                <a:gd name="T13" fmla="*/ 52 h 97"/>
                <a:gd name="T14" fmla="*/ 24 w 94"/>
                <a:gd name="T15" fmla="*/ 49 h 97"/>
                <a:gd name="T16" fmla="*/ 21 w 94"/>
                <a:gd name="T17" fmla="*/ 53 h 97"/>
                <a:gd name="T18" fmla="*/ 15 w 94"/>
                <a:gd name="T19" fmla="*/ 46 h 97"/>
                <a:gd name="T20" fmla="*/ 6 w 94"/>
                <a:gd name="T21" fmla="*/ 59 h 97"/>
                <a:gd name="T22" fmla="*/ 0 w 94"/>
                <a:gd name="T23" fmla="*/ 64 h 97"/>
                <a:gd name="T24" fmla="*/ 2 w 94"/>
                <a:gd name="T25" fmla="*/ 47 h 97"/>
                <a:gd name="T26" fmla="*/ 19 w 94"/>
                <a:gd name="T27" fmla="*/ 34 h 97"/>
                <a:gd name="T28" fmla="*/ 32 w 94"/>
                <a:gd name="T29" fmla="*/ 25 h 97"/>
                <a:gd name="T30" fmla="*/ 36 w 94"/>
                <a:gd name="T31" fmla="*/ 38 h 97"/>
                <a:gd name="T32" fmla="*/ 45 w 94"/>
                <a:gd name="T33" fmla="*/ 33 h 97"/>
                <a:gd name="T34" fmla="*/ 52 w 94"/>
                <a:gd name="T35" fmla="*/ 28 h 97"/>
                <a:gd name="T36" fmla="*/ 55 w 94"/>
                <a:gd name="T37" fmla="*/ 17 h 97"/>
                <a:gd name="T38" fmla="*/ 64 w 94"/>
                <a:gd name="T39" fmla="*/ 19 h 97"/>
                <a:gd name="T40" fmla="*/ 68 w 94"/>
                <a:gd name="T41" fmla="*/ 17 h 97"/>
                <a:gd name="T42" fmla="*/ 66 w 94"/>
                <a:gd name="T43" fmla="*/ 0 h 97"/>
                <a:gd name="T44" fmla="*/ 81 w 94"/>
                <a:gd name="T45" fmla="*/ 11 h 97"/>
                <a:gd name="T46" fmla="*/ 85 w 94"/>
                <a:gd name="T47" fmla="*/ 28 h 97"/>
                <a:gd name="T48" fmla="*/ 94 w 94"/>
                <a:gd name="T49" fmla="*/ 57 h 97"/>
                <a:gd name="T50" fmla="*/ 89 w 94"/>
                <a:gd name="T51" fmla="*/ 68 h 97"/>
                <a:gd name="T52" fmla="*/ 88 w 94"/>
                <a:gd name="T53" fmla="*/ 77 h 97"/>
                <a:gd name="T54" fmla="*/ 79 w 94"/>
                <a:gd name="T55" fmla="*/ 58 h 97"/>
                <a:gd name="T56" fmla="*/ 73 w 94"/>
                <a:gd name="T57" fmla="*/ 64 h 97"/>
                <a:gd name="T58" fmla="*/ 77 w 94"/>
                <a:gd name="T59" fmla="*/ 78 h 97"/>
                <a:gd name="T60" fmla="*/ 73 w 94"/>
                <a:gd name="T6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97">
                  <a:moveTo>
                    <a:pt x="73" y="97"/>
                  </a:moveTo>
                  <a:lnTo>
                    <a:pt x="70" y="87"/>
                  </a:lnTo>
                  <a:lnTo>
                    <a:pt x="66" y="89"/>
                  </a:lnTo>
                  <a:lnTo>
                    <a:pt x="44" y="76"/>
                  </a:lnTo>
                  <a:lnTo>
                    <a:pt x="46" y="57"/>
                  </a:lnTo>
                  <a:lnTo>
                    <a:pt x="34" y="44"/>
                  </a:lnTo>
                  <a:lnTo>
                    <a:pt x="29" y="52"/>
                  </a:lnTo>
                  <a:lnTo>
                    <a:pt x="24" y="49"/>
                  </a:lnTo>
                  <a:lnTo>
                    <a:pt x="21" y="53"/>
                  </a:lnTo>
                  <a:lnTo>
                    <a:pt x="15" y="46"/>
                  </a:lnTo>
                  <a:lnTo>
                    <a:pt x="6" y="59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19" y="34"/>
                  </a:lnTo>
                  <a:lnTo>
                    <a:pt x="32" y="25"/>
                  </a:lnTo>
                  <a:lnTo>
                    <a:pt x="36" y="38"/>
                  </a:lnTo>
                  <a:lnTo>
                    <a:pt x="45" y="33"/>
                  </a:lnTo>
                  <a:lnTo>
                    <a:pt x="52" y="28"/>
                  </a:lnTo>
                  <a:lnTo>
                    <a:pt x="55" y="17"/>
                  </a:lnTo>
                  <a:lnTo>
                    <a:pt x="64" y="19"/>
                  </a:lnTo>
                  <a:lnTo>
                    <a:pt x="68" y="17"/>
                  </a:lnTo>
                  <a:lnTo>
                    <a:pt x="66" y="0"/>
                  </a:lnTo>
                  <a:lnTo>
                    <a:pt x="81" y="11"/>
                  </a:lnTo>
                  <a:lnTo>
                    <a:pt x="85" y="28"/>
                  </a:lnTo>
                  <a:lnTo>
                    <a:pt x="94" y="57"/>
                  </a:lnTo>
                  <a:lnTo>
                    <a:pt x="89" y="68"/>
                  </a:lnTo>
                  <a:lnTo>
                    <a:pt x="88" y="77"/>
                  </a:lnTo>
                  <a:lnTo>
                    <a:pt x="79" y="58"/>
                  </a:lnTo>
                  <a:lnTo>
                    <a:pt x="73" y="64"/>
                  </a:lnTo>
                  <a:lnTo>
                    <a:pt x="77" y="78"/>
                  </a:lnTo>
                  <a:lnTo>
                    <a:pt x="73" y="9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" name="Freeform 12"/>
            <p:cNvSpPr>
              <a:spLocks noChangeAspect="1"/>
            </p:cNvSpPr>
            <p:nvPr/>
          </p:nvSpPr>
          <p:spPr bwMode="auto">
            <a:xfrm>
              <a:off x="5399" y="2636"/>
              <a:ext cx="26" cy="41"/>
            </a:xfrm>
            <a:custGeom>
              <a:avLst/>
              <a:gdLst>
                <a:gd name="T0" fmla="*/ 21 w 21"/>
                <a:gd name="T1" fmla="*/ 0 h 41"/>
                <a:gd name="T2" fmla="*/ 16 w 21"/>
                <a:gd name="T3" fmla="*/ 30 h 41"/>
                <a:gd name="T4" fmla="*/ 16 w 21"/>
                <a:gd name="T5" fmla="*/ 41 h 41"/>
                <a:gd name="T6" fmla="*/ 0 w 21"/>
                <a:gd name="T7" fmla="*/ 27 h 41"/>
                <a:gd name="T8" fmla="*/ 4 w 21"/>
                <a:gd name="T9" fmla="*/ 20 h 41"/>
                <a:gd name="T10" fmla="*/ 7 w 21"/>
                <a:gd name="T11" fmla="*/ 0 h 41"/>
                <a:gd name="T12" fmla="*/ 21 w 21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1">
                  <a:moveTo>
                    <a:pt x="21" y="0"/>
                  </a:moveTo>
                  <a:lnTo>
                    <a:pt x="16" y="30"/>
                  </a:lnTo>
                  <a:lnTo>
                    <a:pt x="16" y="41"/>
                  </a:lnTo>
                  <a:lnTo>
                    <a:pt x="0" y="27"/>
                  </a:lnTo>
                  <a:lnTo>
                    <a:pt x="4" y="20"/>
                  </a:lnTo>
                  <a:lnTo>
                    <a:pt x="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" name="Freeform 13"/>
            <p:cNvSpPr>
              <a:spLocks noChangeAspect="1"/>
            </p:cNvSpPr>
            <p:nvPr/>
          </p:nvSpPr>
          <p:spPr bwMode="auto">
            <a:xfrm>
              <a:off x="5425" y="2595"/>
              <a:ext cx="39" cy="36"/>
            </a:xfrm>
            <a:custGeom>
              <a:avLst/>
              <a:gdLst>
                <a:gd name="T0" fmla="*/ 26 w 34"/>
                <a:gd name="T1" fmla="*/ 34 h 35"/>
                <a:gd name="T2" fmla="*/ 17 w 34"/>
                <a:gd name="T3" fmla="*/ 23 h 35"/>
                <a:gd name="T4" fmla="*/ 0 w 34"/>
                <a:gd name="T5" fmla="*/ 3 h 35"/>
                <a:gd name="T6" fmla="*/ 18 w 34"/>
                <a:gd name="T7" fmla="*/ 0 h 35"/>
                <a:gd name="T8" fmla="*/ 26 w 34"/>
                <a:gd name="T9" fmla="*/ 14 h 35"/>
                <a:gd name="T10" fmla="*/ 34 w 34"/>
                <a:gd name="T11" fmla="*/ 35 h 35"/>
                <a:gd name="T12" fmla="*/ 26 w 3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5">
                  <a:moveTo>
                    <a:pt x="26" y="34"/>
                  </a:moveTo>
                  <a:lnTo>
                    <a:pt x="17" y="23"/>
                  </a:lnTo>
                  <a:lnTo>
                    <a:pt x="0" y="3"/>
                  </a:lnTo>
                  <a:lnTo>
                    <a:pt x="18" y="0"/>
                  </a:lnTo>
                  <a:lnTo>
                    <a:pt x="26" y="14"/>
                  </a:lnTo>
                  <a:lnTo>
                    <a:pt x="34" y="35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" name="Freeform 14"/>
            <p:cNvSpPr>
              <a:spLocks noChangeAspect="1"/>
            </p:cNvSpPr>
            <p:nvPr/>
          </p:nvSpPr>
          <p:spPr bwMode="auto">
            <a:xfrm>
              <a:off x="5382" y="2612"/>
              <a:ext cx="26" cy="32"/>
            </a:xfrm>
            <a:custGeom>
              <a:avLst/>
              <a:gdLst>
                <a:gd name="T0" fmla="*/ 25 w 27"/>
                <a:gd name="T1" fmla="*/ 7 h 31"/>
                <a:gd name="T2" fmla="*/ 4 w 27"/>
                <a:gd name="T3" fmla="*/ 0 h 31"/>
                <a:gd name="T4" fmla="*/ 0 w 27"/>
                <a:gd name="T5" fmla="*/ 1 h 31"/>
                <a:gd name="T6" fmla="*/ 6 w 27"/>
                <a:gd name="T7" fmla="*/ 31 h 31"/>
                <a:gd name="T8" fmla="*/ 26 w 27"/>
                <a:gd name="T9" fmla="*/ 11 h 31"/>
                <a:gd name="T10" fmla="*/ 27 w 27"/>
                <a:gd name="T11" fmla="*/ 10 h 31"/>
                <a:gd name="T12" fmla="*/ 25 w 27"/>
                <a:gd name="T13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1">
                  <a:moveTo>
                    <a:pt x="25" y="7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6" y="31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" name="Freeform 15"/>
            <p:cNvSpPr>
              <a:spLocks noChangeAspect="1"/>
            </p:cNvSpPr>
            <p:nvPr/>
          </p:nvSpPr>
          <p:spPr bwMode="auto">
            <a:xfrm>
              <a:off x="5294" y="2625"/>
              <a:ext cx="50" cy="67"/>
            </a:xfrm>
            <a:custGeom>
              <a:avLst/>
              <a:gdLst>
                <a:gd name="T0" fmla="*/ 47 w 47"/>
                <a:gd name="T1" fmla="*/ 19 h 67"/>
                <a:gd name="T2" fmla="*/ 28 w 47"/>
                <a:gd name="T3" fmla="*/ 38 h 67"/>
                <a:gd name="T4" fmla="*/ 14 w 47"/>
                <a:gd name="T5" fmla="*/ 52 h 67"/>
                <a:gd name="T6" fmla="*/ 0 w 47"/>
                <a:gd name="T7" fmla="*/ 67 h 67"/>
                <a:gd name="T8" fmla="*/ 1 w 47"/>
                <a:gd name="T9" fmla="*/ 62 h 67"/>
                <a:gd name="T10" fmla="*/ 15 w 47"/>
                <a:gd name="T11" fmla="*/ 45 h 67"/>
                <a:gd name="T12" fmla="*/ 29 w 47"/>
                <a:gd name="T13" fmla="*/ 26 h 67"/>
                <a:gd name="T14" fmla="*/ 37 w 47"/>
                <a:gd name="T15" fmla="*/ 11 h 67"/>
                <a:gd name="T16" fmla="*/ 38 w 47"/>
                <a:gd name="T17" fmla="*/ 11 h 67"/>
                <a:gd name="T18" fmla="*/ 38 w 47"/>
                <a:gd name="T19" fmla="*/ 0 h 67"/>
                <a:gd name="T20" fmla="*/ 47 w 47"/>
                <a:gd name="T21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47" y="19"/>
                  </a:moveTo>
                  <a:lnTo>
                    <a:pt x="28" y="38"/>
                  </a:lnTo>
                  <a:lnTo>
                    <a:pt x="14" y="52"/>
                  </a:lnTo>
                  <a:lnTo>
                    <a:pt x="0" y="67"/>
                  </a:lnTo>
                  <a:lnTo>
                    <a:pt x="1" y="62"/>
                  </a:lnTo>
                  <a:lnTo>
                    <a:pt x="15" y="45"/>
                  </a:lnTo>
                  <a:lnTo>
                    <a:pt x="29" y="26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0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" name="Freeform 16"/>
            <p:cNvSpPr>
              <a:spLocks noChangeAspect="1"/>
            </p:cNvSpPr>
            <p:nvPr/>
          </p:nvSpPr>
          <p:spPr bwMode="auto">
            <a:xfrm>
              <a:off x="5346" y="2575"/>
              <a:ext cx="27" cy="26"/>
            </a:xfrm>
            <a:custGeom>
              <a:avLst/>
              <a:gdLst>
                <a:gd name="T0" fmla="*/ 28 w 28"/>
                <a:gd name="T1" fmla="*/ 18 h 26"/>
                <a:gd name="T2" fmla="*/ 23 w 28"/>
                <a:gd name="T3" fmla="*/ 26 h 26"/>
                <a:gd name="T4" fmla="*/ 11 w 28"/>
                <a:gd name="T5" fmla="*/ 13 h 26"/>
                <a:gd name="T6" fmla="*/ 0 w 28"/>
                <a:gd name="T7" fmla="*/ 0 h 26"/>
                <a:gd name="T8" fmla="*/ 21 w 28"/>
                <a:gd name="T9" fmla="*/ 2 h 26"/>
                <a:gd name="T10" fmla="*/ 28 w 28"/>
                <a:gd name="T1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6">
                  <a:moveTo>
                    <a:pt x="28" y="18"/>
                  </a:moveTo>
                  <a:lnTo>
                    <a:pt x="23" y="26"/>
                  </a:lnTo>
                  <a:lnTo>
                    <a:pt x="11" y="13"/>
                  </a:lnTo>
                  <a:lnTo>
                    <a:pt x="0" y="0"/>
                  </a:lnTo>
                  <a:lnTo>
                    <a:pt x="21" y="2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4" name="Freeform 17"/>
            <p:cNvSpPr>
              <a:spLocks noChangeAspect="1"/>
            </p:cNvSpPr>
            <p:nvPr/>
          </p:nvSpPr>
          <p:spPr bwMode="auto">
            <a:xfrm>
              <a:off x="5434" y="2621"/>
              <a:ext cx="22" cy="32"/>
            </a:xfrm>
            <a:custGeom>
              <a:avLst/>
              <a:gdLst>
                <a:gd name="T0" fmla="*/ 13 w 21"/>
                <a:gd name="T1" fmla="*/ 5 h 32"/>
                <a:gd name="T2" fmla="*/ 21 w 21"/>
                <a:gd name="T3" fmla="*/ 28 h 32"/>
                <a:gd name="T4" fmla="*/ 15 w 21"/>
                <a:gd name="T5" fmla="*/ 30 h 32"/>
                <a:gd name="T6" fmla="*/ 14 w 21"/>
                <a:gd name="T7" fmla="*/ 32 h 32"/>
                <a:gd name="T8" fmla="*/ 4 w 21"/>
                <a:gd name="T9" fmla="*/ 13 h 32"/>
                <a:gd name="T10" fmla="*/ 0 w 21"/>
                <a:gd name="T11" fmla="*/ 0 h 32"/>
                <a:gd name="T12" fmla="*/ 13 w 21"/>
                <a:gd name="T13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2">
                  <a:moveTo>
                    <a:pt x="13" y="5"/>
                  </a:moveTo>
                  <a:lnTo>
                    <a:pt x="21" y="28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4" y="13"/>
                  </a:lnTo>
                  <a:lnTo>
                    <a:pt x="0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5" name="Freeform 18"/>
            <p:cNvSpPr>
              <a:spLocks noChangeAspect="1"/>
            </p:cNvSpPr>
            <p:nvPr/>
          </p:nvSpPr>
          <p:spPr bwMode="auto">
            <a:xfrm>
              <a:off x="5408" y="2598"/>
              <a:ext cx="13" cy="16"/>
            </a:xfrm>
            <a:custGeom>
              <a:avLst/>
              <a:gdLst>
                <a:gd name="T0" fmla="*/ 18 w 18"/>
                <a:gd name="T1" fmla="*/ 16 h 16"/>
                <a:gd name="T2" fmla="*/ 3 w 18"/>
                <a:gd name="T3" fmla="*/ 8 h 16"/>
                <a:gd name="T4" fmla="*/ 0 w 18"/>
                <a:gd name="T5" fmla="*/ 10 h 16"/>
                <a:gd name="T6" fmla="*/ 1 w 18"/>
                <a:gd name="T7" fmla="*/ 0 h 16"/>
                <a:gd name="T8" fmla="*/ 17 w 18"/>
                <a:gd name="T9" fmla="*/ 13 h 16"/>
                <a:gd name="T10" fmla="*/ 18 w 18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8" y="16"/>
                  </a:moveTo>
                  <a:lnTo>
                    <a:pt x="3" y="8"/>
                  </a:lnTo>
                  <a:lnTo>
                    <a:pt x="0" y="10"/>
                  </a:lnTo>
                  <a:lnTo>
                    <a:pt x="1" y="0"/>
                  </a:lnTo>
                  <a:lnTo>
                    <a:pt x="17" y="13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6" name="Freeform 19"/>
            <p:cNvSpPr>
              <a:spLocks noChangeAspect="1"/>
            </p:cNvSpPr>
            <p:nvPr/>
          </p:nvSpPr>
          <p:spPr bwMode="auto">
            <a:xfrm>
              <a:off x="5425" y="2653"/>
              <a:ext cx="13" cy="9"/>
            </a:xfrm>
            <a:custGeom>
              <a:avLst/>
              <a:gdLst>
                <a:gd name="T0" fmla="*/ 18 w 18"/>
                <a:gd name="T1" fmla="*/ 8 h 9"/>
                <a:gd name="T2" fmla="*/ 12 w 18"/>
                <a:gd name="T3" fmla="*/ 0 h 9"/>
                <a:gd name="T4" fmla="*/ 0 w 18"/>
                <a:gd name="T5" fmla="*/ 9 h 9"/>
                <a:gd name="T6" fmla="*/ 18 w 1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8"/>
                  </a:moveTo>
                  <a:lnTo>
                    <a:pt x="12" y="0"/>
                  </a:lnTo>
                  <a:lnTo>
                    <a:pt x="0" y="9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7" name="Freeform 20"/>
            <p:cNvSpPr>
              <a:spLocks noChangeAspect="1"/>
            </p:cNvSpPr>
            <p:nvPr/>
          </p:nvSpPr>
          <p:spPr bwMode="auto">
            <a:xfrm>
              <a:off x="5417" y="2626"/>
              <a:ext cx="11" cy="44"/>
            </a:xfrm>
            <a:custGeom>
              <a:avLst/>
              <a:gdLst>
                <a:gd name="T0" fmla="*/ 11 w 11"/>
                <a:gd name="T1" fmla="*/ 0 h 44"/>
                <a:gd name="T2" fmla="*/ 11 w 11"/>
                <a:gd name="T3" fmla="*/ 12 h 44"/>
                <a:gd name="T4" fmla="*/ 6 w 11"/>
                <a:gd name="T5" fmla="*/ 27 h 44"/>
                <a:gd name="T6" fmla="*/ 0 w 11"/>
                <a:gd name="T7" fmla="*/ 44 h 44"/>
                <a:gd name="T8" fmla="*/ 6 w 11"/>
                <a:gd name="T9" fmla="*/ 21 h 44"/>
                <a:gd name="T10" fmla="*/ 11 w 11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4">
                  <a:moveTo>
                    <a:pt x="11" y="0"/>
                  </a:moveTo>
                  <a:lnTo>
                    <a:pt x="11" y="12"/>
                  </a:lnTo>
                  <a:lnTo>
                    <a:pt x="6" y="27"/>
                  </a:lnTo>
                  <a:lnTo>
                    <a:pt x="0" y="44"/>
                  </a:lnTo>
                  <a:lnTo>
                    <a:pt x="6" y="2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8" name="Freeform 21"/>
            <p:cNvSpPr>
              <a:spLocks noChangeAspect="1"/>
            </p:cNvSpPr>
            <p:nvPr/>
          </p:nvSpPr>
          <p:spPr bwMode="auto">
            <a:xfrm>
              <a:off x="4860" y="2412"/>
              <a:ext cx="182" cy="341"/>
            </a:xfrm>
            <a:custGeom>
              <a:avLst/>
              <a:gdLst>
                <a:gd name="T0" fmla="*/ 59 w 178"/>
                <a:gd name="T1" fmla="*/ 243 h 340"/>
                <a:gd name="T2" fmla="*/ 67 w 178"/>
                <a:gd name="T3" fmla="*/ 202 h 340"/>
                <a:gd name="T4" fmla="*/ 69 w 178"/>
                <a:gd name="T5" fmla="*/ 164 h 340"/>
                <a:gd name="T6" fmla="*/ 87 w 178"/>
                <a:gd name="T7" fmla="*/ 178 h 340"/>
                <a:gd name="T8" fmla="*/ 123 w 178"/>
                <a:gd name="T9" fmla="*/ 195 h 340"/>
                <a:gd name="T10" fmla="*/ 123 w 178"/>
                <a:gd name="T11" fmla="*/ 185 h 340"/>
                <a:gd name="T12" fmla="*/ 129 w 178"/>
                <a:gd name="T13" fmla="*/ 142 h 340"/>
                <a:gd name="T14" fmla="*/ 171 w 178"/>
                <a:gd name="T15" fmla="*/ 141 h 340"/>
                <a:gd name="T16" fmla="*/ 173 w 178"/>
                <a:gd name="T17" fmla="*/ 109 h 340"/>
                <a:gd name="T18" fmla="*/ 151 w 178"/>
                <a:gd name="T19" fmla="*/ 67 h 340"/>
                <a:gd name="T20" fmla="*/ 117 w 178"/>
                <a:gd name="T21" fmla="*/ 53 h 340"/>
                <a:gd name="T22" fmla="*/ 95 w 178"/>
                <a:gd name="T23" fmla="*/ 52 h 340"/>
                <a:gd name="T24" fmla="*/ 76 w 178"/>
                <a:gd name="T25" fmla="*/ 42 h 340"/>
                <a:gd name="T26" fmla="*/ 59 w 178"/>
                <a:gd name="T27" fmla="*/ 17 h 340"/>
                <a:gd name="T28" fmla="*/ 49 w 178"/>
                <a:gd name="T29" fmla="*/ 0 h 340"/>
                <a:gd name="T30" fmla="*/ 29 w 178"/>
                <a:gd name="T31" fmla="*/ 14 h 340"/>
                <a:gd name="T32" fmla="*/ 5 w 178"/>
                <a:gd name="T33" fmla="*/ 44 h 340"/>
                <a:gd name="T34" fmla="*/ 16 w 178"/>
                <a:gd name="T35" fmla="*/ 68 h 340"/>
                <a:gd name="T36" fmla="*/ 38 w 178"/>
                <a:gd name="T37" fmla="*/ 95 h 340"/>
                <a:gd name="T38" fmla="*/ 31 w 178"/>
                <a:gd name="T39" fmla="*/ 119 h 340"/>
                <a:gd name="T40" fmla="*/ 41 w 178"/>
                <a:gd name="T41" fmla="*/ 147 h 340"/>
                <a:gd name="T42" fmla="*/ 58 w 178"/>
                <a:gd name="T43" fmla="*/ 181 h 340"/>
                <a:gd name="T44" fmla="*/ 57 w 178"/>
                <a:gd name="T45" fmla="*/ 219 h 340"/>
                <a:gd name="T46" fmla="*/ 49 w 178"/>
                <a:gd name="T47" fmla="*/ 239 h 340"/>
                <a:gd name="T48" fmla="*/ 43 w 178"/>
                <a:gd name="T49" fmla="*/ 284 h 340"/>
                <a:gd name="T50" fmla="*/ 58 w 178"/>
                <a:gd name="T51" fmla="*/ 294 h 340"/>
                <a:gd name="T52" fmla="*/ 73 w 178"/>
                <a:gd name="T53" fmla="*/ 312 h 340"/>
                <a:gd name="T54" fmla="*/ 84 w 178"/>
                <a:gd name="T55" fmla="*/ 323 h 340"/>
                <a:gd name="T56" fmla="*/ 101 w 178"/>
                <a:gd name="T57" fmla="*/ 340 h 340"/>
                <a:gd name="T58" fmla="*/ 123 w 178"/>
                <a:gd name="T59" fmla="*/ 330 h 340"/>
                <a:gd name="T60" fmla="*/ 97 w 178"/>
                <a:gd name="T61" fmla="*/ 314 h 340"/>
                <a:gd name="T62" fmla="*/ 81 w 178"/>
                <a:gd name="T63" fmla="*/ 284 h 340"/>
                <a:gd name="T64" fmla="*/ 64 w 178"/>
                <a:gd name="T65" fmla="*/ 26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340">
                  <a:moveTo>
                    <a:pt x="64" y="261"/>
                  </a:moveTo>
                  <a:lnTo>
                    <a:pt x="59" y="243"/>
                  </a:lnTo>
                  <a:lnTo>
                    <a:pt x="63" y="222"/>
                  </a:lnTo>
                  <a:lnTo>
                    <a:pt x="67" y="202"/>
                  </a:lnTo>
                  <a:lnTo>
                    <a:pt x="67" y="183"/>
                  </a:lnTo>
                  <a:lnTo>
                    <a:pt x="69" y="164"/>
                  </a:lnTo>
                  <a:lnTo>
                    <a:pt x="86" y="162"/>
                  </a:lnTo>
                  <a:lnTo>
                    <a:pt x="87" y="178"/>
                  </a:lnTo>
                  <a:lnTo>
                    <a:pt x="104" y="180"/>
                  </a:lnTo>
                  <a:lnTo>
                    <a:pt x="123" y="195"/>
                  </a:lnTo>
                  <a:lnTo>
                    <a:pt x="131" y="205"/>
                  </a:lnTo>
                  <a:lnTo>
                    <a:pt x="123" y="185"/>
                  </a:lnTo>
                  <a:lnTo>
                    <a:pt x="116" y="166"/>
                  </a:lnTo>
                  <a:lnTo>
                    <a:pt x="129" y="142"/>
                  </a:lnTo>
                  <a:lnTo>
                    <a:pt x="151" y="142"/>
                  </a:lnTo>
                  <a:lnTo>
                    <a:pt x="171" y="141"/>
                  </a:lnTo>
                  <a:lnTo>
                    <a:pt x="178" y="128"/>
                  </a:lnTo>
                  <a:lnTo>
                    <a:pt x="173" y="109"/>
                  </a:lnTo>
                  <a:lnTo>
                    <a:pt x="155" y="83"/>
                  </a:lnTo>
                  <a:lnTo>
                    <a:pt x="151" y="67"/>
                  </a:lnTo>
                  <a:lnTo>
                    <a:pt x="127" y="47"/>
                  </a:lnTo>
                  <a:lnTo>
                    <a:pt x="117" y="53"/>
                  </a:lnTo>
                  <a:lnTo>
                    <a:pt x="108" y="57"/>
                  </a:lnTo>
                  <a:lnTo>
                    <a:pt x="95" y="52"/>
                  </a:lnTo>
                  <a:lnTo>
                    <a:pt x="77" y="67"/>
                  </a:lnTo>
                  <a:lnTo>
                    <a:pt x="76" y="42"/>
                  </a:lnTo>
                  <a:lnTo>
                    <a:pt x="74" y="18"/>
                  </a:lnTo>
                  <a:lnTo>
                    <a:pt x="59" y="17"/>
                  </a:lnTo>
                  <a:lnTo>
                    <a:pt x="57" y="4"/>
                  </a:lnTo>
                  <a:lnTo>
                    <a:pt x="49" y="0"/>
                  </a:lnTo>
                  <a:lnTo>
                    <a:pt x="38" y="3"/>
                  </a:lnTo>
                  <a:lnTo>
                    <a:pt x="29" y="14"/>
                  </a:lnTo>
                  <a:lnTo>
                    <a:pt x="9" y="17"/>
                  </a:lnTo>
                  <a:lnTo>
                    <a:pt x="5" y="44"/>
                  </a:lnTo>
                  <a:lnTo>
                    <a:pt x="0" y="42"/>
                  </a:lnTo>
                  <a:lnTo>
                    <a:pt x="16" y="68"/>
                  </a:lnTo>
                  <a:lnTo>
                    <a:pt x="34" y="93"/>
                  </a:lnTo>
                  <a:lnTo>
                    <a:pt x="38" y="95"/>
                  </a:lnTo>
                  <a:lnTo>
                    <a:pt x="34" y="109"/>
                  </a:lnTo>
                  <a:lnTo>
                    <a:pt x="31" y="119"/>
                  </a:lnTo>
                  <a:lnTo>
                    <a:pt x="31" y="132"/>
                  </a:lnTo>
                  <a:lnTo>
                    <a:pt x="41" y="147"/>
                  </a:lnTo>
                  <a:lnTo>
                    <a:pt x="52" y="162"/>
                  </a:lnTo>
                  <a:lnTo>
                    <a:pt x="58" y="181"/>
                  </a:lnTo>
                  <a:lnTo>
                    <a:pt x="63" y="205"/>
                  </a:lnTo>
                  <a:lnTo>
                    <a:pt x="57" y="219"/>
                  </a:lnTo>
                  <a:lnTo>
                    <a:pt x="49" y="234"/>
                  </a:lnTo>
                  <a:lnTo>
                    <a:pt x="49" y="239"/>
                  </a:lnTo>
                  <a:lnTo>
                    <a:pt x="46" y="261"/>
                  </a:lnTo>
                  <a:lnTo>
                    <a:pt x="43" y="284"/>
                  </a:lnTo>
                  <a:lnTo>
                    <a:pt x="47" y="281"/>
                  </a:lnTo>
                  <a:lnTo>
                    <a:pt x="58" y="294"/>
                  </a:lnTo>
                  <a:lnTo>
                    <a:pt x="69" y="306"/>
                  </a:lnTo>
                  <a:lnTo>
                    <a:pt x="73" y="312"/>
                  </a:lnTo>
                  <a:lnTo>
                    <a:pt x="83" y="326"/>
                  </a:lnTo>
                  <a:lnTo>
                    <a:pt x="84" y="323"/>
                  </a:lnTo>
                  <a:lnTo>
                    <a:pt x="100" y="330"/>
                  </a:lnTo>
                  <a:lnTo>
                    <a:pt x="101" y="340"/>
                  </a:lnTo>
                  <a:lnTo>
                    <a:pt x="115" y="340"/>
                  </a:lnTo>
                  <a:lnTo>
                    <a:pt x="123" y="330"/>
                  </a:lnTo>
                  <a:lnTo>
                    <a:pt x="111" y="316"/>
                  </a:lnTo>
                  <a:lnTo>
                    <a:pt x="97" y="314"/>
                  </a:lnTo>
                  <a:lnTo>
                    <a:pt x="86" y="301"/>
                  </a:lnTo>
                  <a:lnTo>
                    <a:pt x="81" y="284"/>
                  </a:lnTo>
                  <a:lnTo>
                    <a:pt x="74" y="262"/>
                  </a:lnTo>
                  <a:lnTo>
                    <a:pt x="64" y="26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9" name="Freeform 22"/>
            <p:cNvSpPr>
              <a:spLocks noChangeAspect="1"/>
            </p:cNvSpPr>
            <p:nvPr/>
          </p:nvSpPr>
          <p:spPr bwMode="auto">
            <a:xfrm>
              <a:off x="4946" y="2344"/>
              <a:ext cx="182" cy="342"/>
            </a:xfrm>
            <a:custGeom>
              <a:avLst/>
              <a:gdLst>
                <a:gd name="T0" fmla="*/ 56 w 178"/>
                <a:gd name="T1" fmla="*/ 64 h 340"/>
                <a:gd name="T2" fmla="*/ 35 w 178"/>
                <a:gd name="T3" fmla="*/ 59 h 340"/>
                <a:gd name="T4" fmla="*/ 16 w 178"/>
                <a:gd name="T5" fmla="*/ 35 h 340"/>
                <a:gd name="T6" fmla="*/ 5 w 178"/>
                <a:gd name="T7" fmla="*/ 14 h 340"/>
                <a:gd name="T8" fmla="*/ 20 w 178"/>
                <a:gd name="T9" fmla="*/ 14 h 340"/>
                <a:gd name="T10" fmla="*/ 34 w 178"/>
                <a:gd name="T11" fmla="*/ 16 h 340"/>
                <a:gd name="T12" fmla="*/ 43 w 178"/>
                <a:gd name="T13" fmla="*/ 13 h 340"/>
                <a:gd name="T14" fmla="*/ 64 w 178"/>
                <a:gd name="T15" fmla="*/ 1 h 340"/>
                <a:gd name="T16" fmla="*/ 92 w 178"/>
                <a:gd name="T17" fmla="*/ 24 h 340"/>
                <a:gd name="T18" fmla="*/ 120 w 178"/>
                <a:gd name="T19" fmla="*/ 40 h 340"/>
                <a:gd name="T20" fmla="*/ 98 w 178"/>
                <a:gd name="T21" fmla="*/ 54 h 340"/>
                <a:gd name="T22" fmla="*/ 91 w 178"/>
                <a:gd name="T23" fmla="*/ 76 h 340"/>
                <a:gd name="T24" fmla="*/ 98 w 178"/>
                <a:gd name="T25" fmla="*/ 117 h 340"/>
                <a:gd name="T26" fmla="*/ 116 w 178"/>
                <a:gd name="T27" fmla="*/ 141 h 340"/>
                <a:gd name="T28" fmla="*/ 145 w 178"/>
                <a:gd name="T29" fmla="*/ 169 h 340"/>
                <a:gd name="T30" fmla="*/ 169 w 178"/>
                <a:gd name="T31" fmla="*/ 215 h 340"/>
                <a:gd name="T32" fmla="*/ 177 w 178"/>
                <a:gd name="T33" fmla="*/ 255 h 340"/>
                <a:gd name="T34" fmla="*/ 174 w 178"/>
                <a:gd name="T35" fmla="*/ 273 h 340"/>
                <a:gd name="T36" fmla="*/ 145 w 178"/>
                <a:gd name="T37" fmla="*/ 298 h 340"/>
                <a:gd name="T38" fmla="*/ 131 w 178"/>
                <a:gd name="T39" fmla="*/ 300 h 340"/>
                <a:gd name="T40" fmla="*/ 128 w 178"/>
                <a:gd name="T41" fmla="*/ 310 h 340"/>
                <a:gd name="T42" fmla="*/ 120 w 178"/>
                <a:gd name="T43" fmla="*/ 320 h 340"/>
                <a:gd name="T44" fmla="*/ 95 w 178"/>
                <a:gd name="T45" fmla="*/ 340 h 340"/>
                <a:gd name="T46" fmla="*/ 83 w 178"/>
                <a:gd name="T47" fmla="*/ 299 h 340"/>
                <a:gd name="T48" fmla="*/ 100 w 178"/>
                <a:gd name="T49" fmla="*/ 288 h 340"/>
                <a:gd name="T50" fmla="*/ 109 w 178"/>
                <a:gd name="T51" fmla="*/ 273 h 340"/>
                <a:gd name="T52" fmla="*/ 140 w 178"/>
                <a:gd name="T53" fmla="*/ 257 h 340"/>
                <a:gd name="T54" fmla="*/ 137 w 178"/>
                <a:gd name="T55" fmla="*/ 221 h 340"/>
                <a:gd name="T56" fmla="*/ 133 w 178"/>
                <a:gd name="T57" fmla="*/ 181 h 340"/>
                <a:gd name="T58" fmla="*/ 128 w 178"/>
                <a:gd name="T59" fmla="*/ 168 h 340"/>
                <a:gd name="T60" fmla="*/ 100 w 178"/>
                <a:gd name="T61" fmla="*/ 140 h 340"/>
                <a:gd name="T62" fmla="*/ 75 w 178"/>
                <a:gd name="T63" fmla="*/ 108 h 340"/>
                <a:gd name="T64" fmla="*/ 53 w 178"/>
                <a:gd name="T65" fmla="*/ 83 h 340"/>
                <a:gd name="T66" fmla="*/ 62 w 178"/>
                <a:gd name="T67" fmla="*/ 7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8" h="340">
                  <a:moveTo>
                    <a:pt x="62" y="71"/>
                  </a:moveTo>
                  <a:lnTo>
                    <a:pt x="56" y="64"/>
                  </a:lnTo>
                  <a:lnTo>
                    <a:pt x="45" y="54"/>
                  </a:lnTo>
                  <a:lnTo>
                    <a:pt x="35" y="59"/>
                  </a:lnTo>
                  <a:lnTo>
                    <a:pt x="19" y="45"/>
                  </a:lnTo>
                  <a:lnTo>
                    <a:pt x="16" y="35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4" y="16"/>
                  </a:lnTo>
                  <a:lnTo>
                    <a:pt x="37" y="13"/>
                  </a:lnTo>
                  <a:lnTo>
                    <a:pt x="43" y="13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88" y="9"/>
                  </a:lnTo>
                  <a:lnTo>
                    <a:pt x="92" y="24"/>
                  </a:lnTo>
                  <a:lnTo>
                    <a:pt x="100" y="32"/>
                  </a:lnTo>
                  <a:lnTo>
                    <a:pt x="120" y="40"/>
                  </a:lnTo>
                  <a:lnTo>
                    <a:pt x="109" y="49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1" y="76"/>
                  </a:lnTo>
                  <a:lnTo>
                    <a:pt x="84" y="97"/>
                  </a:lnTo>
                  <a:lnTo>
                    <a:pt x="98" y="117"/>
                  </a:lnTo>
                  <a:lnTo>
                    <a:pt x="103" y="129"/>
                  </a:lnTo>
                  <a:lnTo>
                    <a:pt x="116" y="141"/>
                  </a:lnTo>
                  <a:lnTo>
                    <a:pt x="129" y="155"/>
                  </a:lnTo>
                  <a:lnTo>
                    <a:pt x="145" y="169"/>
                  </a:lnTo>
                  <a:lnTo>
                    <a:pt x="160" y="183"/>
                  </a:lnTo>
                  <a:lnTo>
                    <a:pt x="169" y="215"/>
                  </a:lnTo>
                  <a:lnTo>
                    <a:pt x="178" y="246"/>
                  </a:lnTo>
                  <a:lnTo>
                    <a:pt x="177" y="255"/>
                  </a:lnTo>
                  <a:lnTo>
                    <a:pt x="177" y="263"/>
                  </a:lnTo>
                  <a:lnTo>
                    <a:pt x="174" y="273"/>
                  </a:lnTo>
                  <a:lnTo>
                    <a:pt x="160" y="285"/>
                  </a:lnTo>
                  <a:lnTo>
                    <a:pt x="145" y="298"/>
                  </a:lnTo>
                  <a:lnTo>
                    <a:pt x="131" y="295"/>
                  </a:lnTo>
                  <a:lnTo>
                    <a:pt x="131" y="300"/>
                  </a:lnTo>
                  <a:lnTo>
                    <a:pt x="131" y="307"/>
                  </a:lnTo>
                  <a:lnTo>
                    <a:pt x="128" y="310"/>
                  </a:lnTo>
                  <a:lnTo>
                    <a:pt x="128" y="319"/>
                  </a:lnTo>
                  <a:lnTo>
                    <a:pt x="120" y="320"/>
                  </a:lnTo>
                  <a:lnTo>
                    <a:pt x="104" y="337"/>
                  </a:lnTo>
                  <a:lnTo>
                    <a:pt x="95" y="340"/>
                  </a:lnTo>
                  <a:lnTo>
                    <a:pt x="96" y="311"/>
                  </a:lnTo>
                  <a:lnTo>
                    <a:pt x="83" y="299"/>
                  </a:lnTo>
                  <a:lnTo>
                    <a:pt x="95" y="292"/>
                  </a:lnTo>
                  <a:lnTo>
                    <a:pt x="100" y="288"/>
                  </a:lnTo>
                  <a:lnTo>
                    <a:pt x="116" y="290"/>
                  </a:lnTo>
                  <a:lnTo>
                    <a:pt x="109" y="273"/>
                  </a:lnTo>
                  <a:lnTo>
                    <a:pt x="120" y="267"/>
                  </a:lnTo>
                  <a:lnTo>
                    <a:pt x="140" y="257"/>
                  </a:lnTo>
                  <a:lnTo>
                    <a:pt x="138" y="239"/>
                  </a:lnTo>
                  <a:lnTo>
                    <a:pt x="137" y="221"/>
                  </a:lnTo>
                  <a:lnTo>
                    <a:pt x="137" y="200"/>
                  </a:lnTo>
                  <a:lnTo>
                    <a:pt x="133" y="181"/>
                  </a:lnTo>
                  <a:lnTo>
                    <a:pt x="127" y="173"/>
                  </a:lnTo>
                  <a:lnTo>
                    <a:pt x="128" y="168"/>
                  </a:lnTo>
                  <a:lnTo>
                    <a:pt x="110" y="154"/>
                  </a:lnTo>
                  <a:lnTo>
                    <a:pt x="100" y="140"/>
                  </a:lnTo>
                  <a:lnTo>
                    <a:pt x="88" y="124"/>
                  </a:lnTo>
                  <a:lnTo>
                    <a:pt x="75" y="108"/>
                  </a:lnTo>
                  <a:lnTo>
                    <a:pt x="49" y="90"/>
                  </a:lnTo>
                  <a:lnTo>
                    <a:pt x="53" y="83"/>
                  </a:lnTo>
                  <a:lnTo>
                    <a:pt x="64" y="80"/>
                  </a:lnTo>
                  <a:lnTo>
                    <a:pt x="62" y="7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" name="Freeform 23"/>
            <p:cNvSpPr>
              <a:spLocks noChangeAspect="1"/>
            </p:cNvSpPr>
            <p:nvPr/>
          </p:nvSpPr>
          <p:spPr bwMode="auto">
            <a:xfrm>
              <a:off x="5024" y="2857"/>
              <a:ext cx="13" cy="2"/>
            </a:xfrm>
            <a:custGeom>
              <a:avLst/>
              <a:gdLst>
                <a:gd name="T0" fmla="*/ 8 w 8"/>
                <a:gd name="T1" fmla="*/ 1 h 2"/>
                <a:gd name="T2" fmla="*/ 0 w 8"/>
                <a:gd name="T3" fmla="*/ 2 h 2"/>
                <a:gd name="T4" fmla="*/ 1 w 8"/>
                <a:gd name="T5" fmla="*/ 0 h 2"/>
                <a:gd name="T6" fmla="*/ 8 w 8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8" y="1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1" name="Freeform 24"/>
            <p:cNvSpPr>
              <a:spLocks noChangeAspect="1"/>
            </p:cNvSpPr>
            <p:nvPr/>
          </p:nvSpPr>
          <p:spPr bwMode="auto">
            <a:xfrm>
              <a:off x="5132" y="2787"/>
              <a:ext cx="205" cy="197"/>
            </a:xfrm>
            <a:custGeom>
              <a:avLst/>
              <a:gdLst>
                <a:gd name="T0" fmla="*/ 204 w 204"/>
                <a:gd name="T1" fmla="*/ 81 h 196"/>
                <a:gd name="T2" fmla="*/ 186 w 204"/>
                <a:gd name="T3" fmla="*/ 79 h 196"/>
                <a:gd name="T4" fmla="*/ 185 w 204"/>
                <a:gd name="T5" fmla="*/ 79 h 196"/>
                <a:gd name="T6" fmla="*/ 175 w 204"/>
                <a:gd name="T7" fmla="*/ 110 h 196"/>
                <a:gd name="T8" fmla="*/ 178 w 204"/>
                <a:gd name="T9" fmla="*/ 112 h 196"/>
                <a:gd name="T10" fmla="*/ 174 w 204"/>
                <a:gd name="T11" fmla="*/ 122 h 196"/>
                <a:gd name="T12" fmla="*/ 161 w 204"/>
                <a:gd name="T13" fmla="*/ 129 h 196"/>
                <a:gd name="T14" fmla="*/ 152 w 204"/>
                <a:gd name="T15" fmla="*/ 143 h 196"/>
                <a:gd name="T16" fmla="*/ 152 w 204"/>
                <a:gd name="T17" fmla="*/ 154 h 196"/>
                <a:gd name="T18" fmla="*/ 156 w 204"/>
                <a:gd name="T19" fmla="*/ 154 h 196"/>
                <a:gd name="T20" fmla="*/ 151 w 204"/>
                <a:gd name="T21" fmla="*/ 161 h 196"/>
                <a:gd name="T22" fmla="*/ 146 w 204"/>
                <a:gd name="T23" fmla="*/ 169 h 196"/>
                <a:gd name="T24" fmla="*/ 142 w 204"/>
                <a:gd name="T25" fmla="*/ 186 h 196"/>
                <a:gd name="T26" fmla="*/ 115 w 204"/>
                <a:gd name="T27" fmla="*/ 196 h 196"/>
                <a:gd name="T28" fmla="*/ 111 w 204"/>
                <a:gd name="T29" fmla="*/ 184 h 196"/>
                <a:gd name="T30" fmla="*/ 108 w 204"/>
                <a:gd name="T31" fmla="*/ 179 h 196"/>
                <a:gd name="T32" fmla="*/ 95 w 204"/>
                <a:gd name="T33" fmla="*/ 181 h 196"/>
                <a:gd name="T34" fmla="*/ 82 w 204"/>
                <a:gd name="T35" fmla="*/ 173 h 196"/>
                <a:gd name="T36" fmla="*/ 70 w 204"/>
                <a:gd name="T37" fmla="*/ 181 h 196"/>
                <a:gd name="T38" fmla="*/ 58 w 204"/>
                <a:gd name="T39" fmla="*/ 182 h 196"/>
                <a:gd name="T40" fmla="*/ 54 w 204"/>
                <a:gd name="T41" fmla="*/ 169 h 196"/>
                <a:gd name="T42" fmla="*/ 37 w 204"/>
                <a:gd name="T43" fmla="*/ 172 h 196"/>
                <a:gd name="T44" fmla="*/ 39 w 204"/>
                <a:gd name="T45" fmla="*/ 169 h 196"/>
                <a:gd name="T46" fmla="*/ 34 w 204"/>
                <a:gd name="T47" fmla="*/ 173 h 196"/>
                <a:gd name="T48" fmla="*/ 25 w 204"/>
                <a:gd name="T49" fmla="*/ 169 h 196"/>
                <a:gd name="T50" fmla="*/ 21 w 204"/>
                <a:gd name="T51" fmla="*/ 145 h 196"/>
                <a:gd name="T52" fmla="*/ 21 w 204"/>
                <a:gd name="T53" fmla="*/ 128 h 196"/>
                <a:gd name="T54" fmla="*/ 7 w 204"/>
                <a:gd name="T55" fmla="*/ 119 h 196"/>
                <a:gd name="T56" fmla="*/ 10 w 204"/>
                <a:gd name="T57" fmla="*/ 118 h 196"/>
                <a:gd name="T58" fmla="*/ 4 w 204"/>
                <a:gd name="T59" fmla="*/ 107 h 196"/>
                <a:gd name="T60" fmla="*/ 5 w 204"/>
                <a:gd name="T61" fmla="*/ 100 h 196"/>
                <a:gd name="T62" fmla="*/ 0 w 204"/>
                <a:gd name="T63" fmla="*/ 81 h 196"/>
                <a:gd name="T64" fmla="*/ 6 w 204"/>
                <a:gd name="T65" fmla="*/ 69 h 196"/>
                <a:gd name="T66" fmla="*/ 3 w 204"/>
                <a:gd name="T67" fmla="*/ 70 h 196"/>
                <a:gd name="T68" fmla="*/ 14 w 204"/>
                <a:gd name="T69" fmla="*/ 54 h 196"/>
                <a:gd name="T70" fmla="*/ 18 w 204"/>
                <a:gd name="T71" fmla="*/ 69 h 196"/>
                <a:gd name="T72" fmla="*/ 38 w 204"/>
                <a:gd name="T73" fmla="*/ 81 h 196"/>
                <a:gd name="T74" fmla="*/ 65 w 204"/>
                <a:gd name="T75" fmla="*/ 75 h 196"/>
                <a:gd name="T76" fmla="*/ 72 w 204"/>
                <a:gd name="T77" fmla="*/ 66 h 196"/>
                <a:gd name="T78" fmla="*/ 99 w 204"/>
                <a:gd name="T79" fmla="*/ 71 h 196"/>
                <a:gd name="T80" fmla="*/ 117 w 204"/>
                <a:gd name="T81" fmla="*/ 65 h 196"/>
                <a:gd name="T82" fmla="*/ 126 w 204"/>
                <a:gd name="T83" fmla="*/ 45 h 196"/>
                <a:gd name="T84" fmla="*/ 130 w 204"/>
                <a:gd name="T85" fmla="*/ 33 h 196"/>
                <a:gd name="T86" fmla="*/ 134 w 204"/>
                <a:gd name="T87" fmla="*/ 16 h 196"/>
                <a:gd name="T88" fmla="*/ 140 w 204"/>
                <a:gd name="T89" fmla="*/ 0 h 196"/>
                <a:gd name="T90" fmla="*/ 157 w 204"/>
                <a:gd name="T91" fmla="*/ 3 h 196"/>
                <a:gd name="T92" fmla="*/ 175 w 204"/>
                <a:gd name="T93" fmla="*/ 5 h 196"/>
                <a:gd name="T94" fmla="*/ 173 w 204"/>
                <a:gd name="T95" fmla="*/ 7 h 196"/>
                <a:gd name="T96" fmla="*/ 174 w 204"/>
                <a:gd name="T97" fmla="*/ 11 h 196"/>
                <a:gd name="T98" fmla="*/ 178 w 204"/>
                <a:gd name="T99" fmla="*/ 17 h 196"/>
                <a:gd name="T100" fmla="*/ 174 w 204"/>
                <a:gd name="T101" fmla="*/ 17 h 196"/>
                <a:gd name="T102" fmla="*/ 167 w 204"/>
                <a:gd name="T103" fmla="*/ 17 h 196"/>
                <a:gd name="T104" fmla="*/ 171 w 204"/>
                <a:gd name="T105" fmla="*/ 26 h 196"/>
                <a:gd name="T106" fmla="*/ 186 w 204"/>
                <a:gd name="T107" fmla="*/ 50 h 196"/>
                <a:gd name="T108" fmla="*/ 181 w 204"/>
                <a:gd name="T109" fmla="*/ 58 h 196"/>
                <a:gd name="T110" fmla="*/ 194 w 204"/>
                <a:gd name="T111" fmla="*/ 69 h 196"/>
                <a:gd name="T112" fmla="*/ 204 w 204"/>
                <a:gd name="T113" fmla="*/ 8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196">
                  <a:moveTo>
                    <a:pt x="204" y="81"/>
                  </a:moveTo>
                  <a:lnTo>
                    <a:pt x="186" y="79"/>
                  </a:lnTo>
                  <a:lnTo>
                    <a:pt x="185" y="79"/>
                  </a:lnTo>
                  <a:lnTo>
                    <a:pt x="175" y="110"/>
                  </a:lnTo>
                  <a:lnTo>
                    <a:pt x="178" y="112"/>
                  </a:lnTo>
                  <a:lnTo>
                    <a:pt x="174" y="122"/>
                  </a:lnTo>
                  <a:lnTo>
                    <a:pt x="161" y="129"/>
                  </a:lnTo>
                  <a:lnTo>
                    <a:pt x="152" y="143"/>
                  </a:lnTo>
                  <a:lnTo>
                    <a:pt x="152" y="154"/>
                  </a:lnTo>
                  <a:lnTo>
                    <a:pt x="156" y="154"/>
                  </a:lnTo>
                  <a:lnTo>
                    <a:pt x="151" y="161"/>
                  </a:lnTo>
                  <a:lnTo>
                    <a:pt x="146" y="169"/>
                  </a:lnTo>
                  <a:lnTo>
                    <a:pt x="142" y="186"/>
                  </a:lnTo>
                  <a:lnTo>
                    <a:pt x="115" y="196"/>
                  </a:lnTo>
                  <a:lnTo>
                    <a:pt x="111" y="184"/>
                  </a:lnTo>
                  <a:lnTo>
                    <a:pt x="108" y="179"/>
                  </a:lnTo>
                  <a:lnTo>
                    <a:pt x="95" y="181"/>
                  </a:lnTo>
                  <a:lnTo>
                    <a:pt x="82" y="173"/>
                  </a:lnTo>
                  <a:lnTo>
                    <a:pt x="70" y="181"/>
                  </a:lnTo>
                  <a:lnTo>
                    <a:pt x="58" y="182"/>
                  </a:lnTo>
                  <a:lnTo>
                    <a:pt x="54" y="169"/>
                  </a:lnTo>
                  <a:lnTo>
                    <a:pt x="37" y="172"/>
                  </a:lnTo>
                  <a:lnTo>
                    <a:pt x="39" y="169"/>
                  </a:lnTo>
                  <a:lnTo>
                    <a:pt x="34" y="173"/>
                  </a:lnTo>
                  <a:lnTo>
                    <a:pt x="25" y="169"/>
                  </a:lnTo>
                  <a:lnTo>
                    <a:pt x="21" y="145"/>
                  </a:lnTo>
                  <a:lnTo>
                    <a:pt x="21" y="128"/>
                  </a:lnTo>
                  <a:lnTo>
                    <a:pt x="7" y="119"/>
                  </a:lnTo>
                  <a:lnTo>
                    <a:pt x="10" y="118"/>
                  </a:lnTo>
                  <a:lnTo>
                    <a:pt x="4" y="107"/>
                  </a:lnTo>
                  <a:lnTo>
                    <a:pt x="5" y="100"/>
                  </a:lnTo>
                  <a:lnTo>
                    <a:pt x="0" y="81"/>
                  </a:lnTo>
                  <a:lnTo>
                    <a:pt x="6" y="69"/>
                  </a:lnTo>
                  <a:lnTo>
                    <a:pt x="3" y="70"/>
                  </a:lnTo>
                  <a:lnTo>
                    <a:pt x="14" y="54"/>
                  </a:lnTo>
                  <a:lnTo>
                    <a:pt x="18" y="69"/>
                  </a:lnTo>
                  <a:lnTo>
                    <a:pt x="38" y="81"/>
                  </a:lnTo>
                  <a:lnTo>
                    <a:pt x="65" y="75"/>
                  </a:lnTo>
                  <a:lnTo>
                    <a:pt x="72" y="66"/>
                  </a:lnTo>
                  <a:lnTo>
                    <a:pt x="99" y="71"/>
                  </a:lnTo>
                  <a:lnTo>
                    <a:pt x="117" y="65"/>
                  </a:lnTo>
                  <a:lnTo>
                    <a:pt x="126" y="45"/>
                  </a:lnTo>
                  <a:lnTo>
                    <a:pt x="130" y="33"/>
                  </a:lnTo>
                  <a:lnTo>
                    <a:pt x="134" y="16"/>
                  </a:lnTo>
                  <a:lnTo>
                    <a:pt x="140" y="0"/>
                  </a:lnTo>
                  <a:lnTo>
                    <a:pt x="157" y="3"/>
                  </a:lnTo>
                  <a:lnTo>
                    <a:pt x="175" y="5"/>
                  </a:lnTo>
                  <a:lnTo>
                    <a:pt x="173" y="7"/>
                  </a:lnTo>
                  <a:lnTo>
                    <a:pt x="174" y="11"/>
                  </a:lnTo>
                  <a:lnTo>
                    <a:pt x="178" y="17"/>
                  </a:lnTo>
                  <a:lnTo>
                    <a:pt x="174" y="17"/>
                  </a:lnTo>
                  <a:lnTo>
                    <a:pt x="167" y="17"/>
                  </a:lnTo>
                  <a:lnTo>
                    <a:pt x="171" y="26"/>
                  </a:lnTo>
                  <a:lnTo>
                    <a:pt x="186" y="50"/>
                  </a:lnTo>
                  <a:lnTo>
                    <a:pt x="181" y="58"/>
                  </a:lnTo>
                  <a:lnTo>
                    <a:pt x="194" y="69"/>
                  </a:lnTo>
                  <a:lnTo>
                    <a:pt x="204" y="8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" name="Freeform 25"/>
            <p:cNvSpPr>
              <a:spLocks noChangeAspect="1"/>
            </p:cNvSpPr>
            <p:nvPr/>
          </p:nvSpPr>
          <p:spPr bwMode="auto">
            <a:xfrm>
              <a:off x="4846" y="2760"/>
              <a:ext cx="223" cy="266"/>
            </a:xfrm>
            <a:custGeom>
              <a:avLst/>
              <a:gdLst>
                <a:gd name="T0" fmla="*/ 225 w 225"/>
                <a:gd name="T1" fmla="*/ 204 h 265"/>
                <a:gd name="T2" fmla="*/ 222 w 225"/>
                <a:gd name="T3" fmla="*/ 206 h 265"/>
                <a:gd name="T4" fmla="*/ 219 w 225"/>
                <a:gd name="T5" fmla="*/ 236 h 265"/>
                <a:gd name="T6" fmla="*/ 216 w 225"/>
                <a:gd name="T7" fmla="*/ 265 h 265"/>
                <a:gd name="T8" fmla="*/ 206 w 225"/>
                <a:gd name="T9" fmla="*/ 256 h 265"/>
                <a:gd name="T10" fmla="*/ 205 w 225"/>
                <a:gd name="T11" fmla="*/ 262 h 265"/>
                <a:gd name="T12" fmla="*/ 194 w 225"/>
                <a:gd name="T13" fmla="*/ 257 h 265"/>
                <a:gd name="T14" fmla="*/ 194 w 225"/>
                <a:gd name="T15" fmla="*/ 265 h 265"/>
                <a:gd name="T16" fmla="*/ 174 w 225"/>
                <a:gd name="T17" fmla="*/ 245 h 265"/>
                <a:gd name="T18" fmla="*/ 163 w 225"/>
                <a:gd name="T19" fmla="*/ 234 h 265"/>
                <a:gd name="T20" fmla="*/ 152 w 225"/>
                <a:gd name="T21" fmla="*/ 222 h 265"/>
                <a:gd name="T22" fmla="*/ 141 w 225"/>
                <a:gd name="T23" fmla="*/ 211 h 265"/>
                <a:gd name="T24" fmla="*/ 130 w 225"/>
                <a:gd name="T25" fmla="*/ 200 h 265"/>
                <a:gd name="T26" fmla="*/ 122 w 225"/>
                <a:gd name="T27" fmla="*/ 180 h 265"/>
                <a:gd name="T28" fmla="*/ 113 w 225"/>
                <a:gd name="T29" fmla="*/ 161 h 265"/>
                <a:gd name="T30" fmla="*/ 110 w 225"/>
                <a:gd name="T31" fmla="*/ 158 h 265"/>
                <a:gd name="T32" fmla="*/ 99 w 225"/>
                <a:gd name="T33" fmla="*/ 141 h 265"/>
                <a:gd name="T34" fmla="*/ 88 w 225"/>
                <a:gd name="T35" fmla="*/ 124 h 265"/>
                <a:gd name="T36" fmla="*/ 81 w 225"/>
                <a:gd name="T37" fmla="*/ 108 h 265"/>
                <a:gd name="T38" fmla="*/ 75 w 225"/>
                <a:gd name="T39" fmla="*/ 93 h 265"/>
                <a:gd name="T40" fmla="*/ 59 w 225"/>
                <a:gd name="T41" fmla="*/ 76 h 265"/>
                <a:gd name="T42" fmla="*/ 45 w 225"/>
                <a:gd name="T43" fmla="*/ 57 h 265"/>
                <a:gd name="T44" fmla="*/ 30 w 225"/>
                <a:gd name="T45" fmla="*/ 42 h 265"/>
                <a:gd name="T46" fmla="*/ 14 w 225"/>
                <a:gd name="T47" fmla="*/ 27 h 265"/>
                <a:gd name="T48" fmla="*/ 0 w 225"/>
                <a:gd name="T49" fmla="*/ 0 h 265"/>
                <a:gd name="T50" fmla="*/ 14 w 225"/>
                <a:gd name="T51" fmla="*/ 1 h 265"/>
                <a:gd name="T52" fmla="*/ 30 w 225"/>
                <a:gd name="T53" fmla="*/ 4 h 265"/>
                <a:gd name="T54" fmla="*/ 46 w 225"/>
                <a:gd name="T55" fmla="*/ 7 h 265"/>
                <a:gd name="T56" fmla="*/ 64 w 225"/>
                <a:gd name="T57" fmla="*/ 29 h 265"/>
                <a:gd name="T58" fmla="*/ 67 w 225"/>
                <a:gd name="T59" fmla="*/ 33 h 265"/>
                <a:gd name="T60" fmla="*/ 84 w 225"/>
                <a:gd name="T61" fmla="*/ 51 h 265"/>
                <a:gd name="T62" fmla="*/ 103 w 225"/>
                <a:gd name="T63" fmla="*/ 67 h 265"/>
                <a:gd name="T64" fmla="*/ 118 w 225"/>
                <a:gd name="T65" fmla="*/ 84 h 265"/>
                <a:gd name="T66" fmla="*/ 117 w 225"/>
                <a:gd name="T67" fmla="*/ 75 h 265"/>
                <a:gd name="T68" fmla="*/ 136 w 225"/>
                <a:gd name="T69" fmla="*/ 91 h 265"/>
                <a:gd name="T70" fmla="*/ 146 w 225"/>
                <a:gd name="T71" fmla="*/ 103 h 265"/>
                <a:gd name="T72" fmla="*/ 164 w 225"/>
                <a:gd name="T73" fmla="*/ 117 h 265"/>
                <a:gd name="T74" fmla="*/ 168 w 225"/>
                <a:gd name="T75" fmla="*/ 118 h 265"/>
                <a:gd name="T76" fmla="*/ 180 w 225"/>
                <a:gd name="T77" fmla="*/ 129 h 265"/>
                <a:gd name="T78" fmla="*/ 172 w 225"/>
                <a:gd name="T79" fmla="*/ 134 h 265"/>
                <a:gd name="T80" fmla="*/ 173 w 225"/>
                <a:gd name="T81" fmla="*/ 138 h 265"/>
                <a:gd name="T82" fmla="*/ 172 w 225"/>
                <a:gd name="T83" fmla="*/ 141 h 265"/>
                <a:gd name="T84" fmla="*/ 174 w 225"/>
                <a:gd name="T85" fmla="*/ 149 h 265"/>
                <a:gd name="T86" fmla="*/ 191 w 225"/>
                <a:gd name="T87" fmla="*/ 153 h 265"/>
                <a:gd name="T88" fmla="*/ 194 w 225"/>
                <a:gd name="T89" fmla="*/ 170 h 265"/>
                <a:gd name="T90" fmla="*/ 198 w 225"/>
                <a:gd name="T91" fmla="*/ 176 h 265"/>
                <a:gd name="T92" fmla="*/ 198 w 225"/>
                <a:gd name="T93" fmla="*/ 185 h 265"/>
                <a:gd name="T94" fmla="*/ 214 w 225"/>
                <a:gd name="T95" fmla="*/ 185 h 265"/>
                <a:gd name="T96" fmla="*/ 225 w 225"/>
                <a:gd name="T97" fmla="*/ 20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5" h="265">
                  <a:moveTo>
                    <a:pt x="225" y="204"/>
                  </a:moveTo>
                  <a:lnTo>
                    <a:pt x="222" y="206"/>
                  </a:lnTo>
                  <a:lnTo>
                    <a:pt x="219" y="236"/>
                  </a:lnTo>
                  <a:lnTo>
                    <a:pt x="216" y="265"/>
                  </a:lnTo>
                  <a:lnTo>
                    <a:pt x="206" y="256"/>
                  </a:lnTo>
                  <a:lnTo>
                    <a:pt x="205" y="262"/>
                  </a:lnTo>
                  <a:lnTo>
                    <a:pt x="194" y="257"/>
                  </a:lnTo>
                  <a:lnTo>
                    <a:pt x="194" y="265"/>
                  </a:lnTo>
                  <a:lnTo>
                    <a:pt x="174" y="245"/>
                  </a:lnTo>
                  <a:lnTo>
                    <a:pt x="163" y="234"/>
                  </a:lnTo>
                  <a:lnTo>
                    <a:pt x="152" y="222"/>
                  </a:lnTo>
                  <a:lnTo>
                    <a:pt x="141" y="211"/>
                  </a:lnTo>
                  <a:lnTo>
                    <a:pt x="130" y="200"/>
                  </a:lnTo>
                  <a:lnTo>
                    <a:pt x="122" y="180"/>
                  </a:lnTo>
                  <a:lnTo>
                    <a:pt x="113" y="161"/>
                  </a:lnTo>
                  <a:lnTo>
                    <a:pt x="110" y="158"/>
                  </a:lnTo>
                  <a:lnTo>
                    <a:pt x="99" y="141"/>
                  </a:lnTo>
                  <a:lnTo>
                    <a:pt x="88" y="124"/>
                  </a:lnTo>
                  <a:lnTo>
                    <a:pt x="81" y="108"/>
                  </a:lnTo>
                  <a:lnTo>
                    <a:pt x="75" y="93"/>
                  </a:lnTo>
                  <a:lnTo>
                    <a:pt x="59" y="76"/>
                  </a:lnTo>
                  <a:lnTo>
                    <a:pt x="45" y="57"/>
                  </a:lnTo>
                  <a:lnTo>
                    <a:pt x="30" y="42"/>
                  </a:lnTo>
                  <a:lnTo>
                    <a:pt x="14" y="27"/>
                  </a:lnTo>
                  <a:lnTo>
                    <a:pt x="0" y="0"/>
                  </a:lnTo>
                  <a:lnTo>
                    <a:pt x="14" y="1"/>
                  </a:lnTo>
                  <a:lnTo>
                    <a:pt x="30" y="4"/>
                  </a:lnTo>
                  <a:lnTo>
                    <a:pt x="46" y="7"/>
                  </a:lnTo>
                  <a:lnTo>
                    <a:pt x="64" y="29"/>
                  </a:lnTo>
                  <a:lnTo>
                    <a:pt x="67" y="33"/>
                  </a:lnTo>
                  <a:lnTo>
                    <a:pt x="84" y="51"/>
                  </a:lnTo>
                  <a:lnTo>
                    <a:pt x="103" y="67"/>
                  </a:lnTo>
                  <a:lnTo>
                    <a:pt x="118" y="84"/>
                  </a:lnTo>
                  <a:lnTo>
                    <a:pt x="117" y="75"/>
                  </a:lnTo>
                  <a:lnTo>
                    <a:pt x="136" y="91"/>
                  </a:lnTo>
                  <a:lnTo>
                    <a:pt x="146" y="103"/>
                  </a:lnTo>
                  <a:lnTo>
                    <a:pt x="164" y="117"/>
                  </a:lnTo>
                  <a:lnTo>
                    <a:pt x="168" y="118"/>
                  </a:lnTo>
                  <a:lnTo>
                    <a:pt x="180" y="129"/>
                  </a:lnTo>
                  <a:lnTo>
                    <a:pt x="172" y="134"/>
                  </a:lnTo>
                  <a:lnTo>
                    <a:pt x="173" y="138"/>
                  </a:lnTo>
                  <a:lnTo>
                    <a:pt x="172" y="141"/>
                  </a:lnTo>
                  <a:lnTo>
                    <a:pt x="174" y="149"/>
                  </a:lnTo>
                  <a:lnTo>
                    <a:pt x="191" y="153"/>
                  </a:lnTo>
                  <a:lnTo>
                    <a:pt x="194" y="170"/>
                  </a:lnTo>
                  <a:lnTo>
                    <a:pt x="198" y="176"/>
                  </a:lnTo>
                  <a:lnTo>
                    <a:pt x="198" y="185"/>
                  </a:lnTo>
                  <a:lnTo>
                    <a:pt x="214" y="185"/>
                  </a:lnTo>
                  <a:lnTo>
                    <a:pt x="225" y="20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" name="Freeform 26"/>
            <p:cNvSpPr>
              <a:spLocks noChangeAspect="1"/>
            </p:cNvSpPr>
            <p:nvPr/>
          </p:nvSpPr>
          <p:spPr bwMode="auto">
            <a:xfrm>
              <a:off x="5587" y="2900"/>
              <a:ext cx="203" cy="204"/>
            </a:xfrm>
            <a:custGeom>
              <a:avLst/>
              <a:gdLst>
                <a:gd name="T0" fmla="*/ 153 w 201"/>
                <a:gd name="T1" fmla="*/ 171 h 203"/>
                <a:gd name="T2" fmla="*/ 158 w 201"/>
                <a:gd name="T3" fmla="*/ 179 h 203"/>
                <a:gd name="T4" fmla="*/ 181 w 201"/>
                <a:gd name="T5" fmla="*/ 189 h 203"/>
                <a:gd name="T6" fmla="*/ 194 w 201"/>
                <a:gd name="T7" fmla="*/ 184 h 203"/>
                <a:gd name="T8" fmla="*/ 196 w 201"/>
                <a:gd name="T9" fmla="*/ 146 h 203"/>
                <a:gd name="T10" fmla="*/ 199 w 201"/>
                <a:gd name="T11" fmla="*/ 108 h 203"/>
                <a:gd name="T12" fmla="*/ 200 w 201"/>
                <a:gd name="T13" fmla="*/ 70 h 203"/>
                <a:gd name="T14" fmla="*/ 188 w 201"/>
                <a:gd name="T15" fmla="*/ 48 h 203"/>
                <a:gd name="T16" fmla="*/ 138 w 201"/>
                <a:gd name="T17" fmla="*/ 24 h 203"/>
                <a:gd name="T18" fmla="*/ 105 w 201"/>
                <a:gd name="T19" fmla="*/ 46 h 203"/>
                <a:gd name="T20" fmla="*/ 76 w 201"/>
                <a:gd name="T21" fmla="*/ 61 h 203"/>
                <a:gd name="T22" fmla="*/ 67 w 201"/>
                <a:gd name="T23" fmla="*/ 54 h 203"/>
                <a:gd name="T24" fmla="*/ 62 w 201"/>
                <a:gd name="T25" fmla="*/ 17 h 203"/>
                <a:gd name="T26" fmla="*/ 41 w 201"/>
                <a:gd name="T27" fmla="*/ 3 h 203"/>
                <a:gd name="T28" fmla="*/ 3 w 201"/>
                <a:gd name="T29" fmla="*/ 12 h 203"/>
                <a:gd name="T30" fmla="*/ 16 w 201"/>
                <a:gd name="T31" fmla="*/ 29 h 203"/>
                <a:gd name="T32" fmla="*/ 41 w 201"/>
                <a:gd name="T33" fmla="*/ 42 h 203"/>
                <a:gd name="T34" fmla="*/ 55 w 201"/>
                <a:gd name="T35" fmla="*/ 46 h 203"/>
                <a:gd name="T36" fmla="*/ 51 w 201"/>
                <a:gd name="T37" fmla="*/ 50 h 203"/>
                <a:gd name="T38" fmla="*/ 26 w 201"/>
                <a:gd name="T39" fmla="*/ 54 h 203"/>
                <a:gd name="T40" fmla="*/ 36 w 201"/>
                <a:gd name="T41" fmla="*/ 73 h 203"/>
                <a:gd name="T42" fmla="*/ 44 w 201"/>
                <a:gd name="T43" fmla="*/ 84 h 203"/>
                <a:gd name="T44" fmla="*/ 53 w 201"/>
                <a:gd name="T45" fmla="*/ 75 h 203"/>
                <a:gd name="T46" fmla="*/ 74 w 201"/>
                <a:gd name="T47" fmla="*/ 82 h 203"/>
                <a:gd name="T48" fmla="*/ 89 w 201"/>
                <a:gd name="T49" fmla="*/ 95 h 203"/>
                <a:gd name="T50" fmla="*/ 119 w 201"/>
                <a:gd name="T51" fmla="*/ 107 h 203"/>
                <a:gd name="T52" fmla="*/ 141 w 201"/>
                <a:gd name="T53" fmla="*/ 123 h 203"/>
                <a:gd name="T54" fmla="*/ 158 w 201"/>
                <a:gd name="T55" fmla="*/ 152 h 203"/>
                <a:gd name="T56" fmla="*/ 159 w 201"/>
                <a:gd name="T57" fmla="*/ 159 h 203"/>
                <a:gd name="T58" fmla="*/ 152 w 201"/>
                <a:gd name="T59" fmla="*/ 167 h 203"/>
                <a:gd name="T60" fmla="*/ 126 w 201"/>
                <a:gd name="T61" fmla="*/ 185 h 203"/>
                <a:gd name="T62" fmla="*/ 153 w 201"/>
                <a:gd name="T63" fmla="*/ 17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1" h="203">
                  <a:moveTo>
                    <a:pt x="153" y="170"/>
                  </a:moveTo>
                  <a:lnTo>
                    <a:pt x="153" y="171"/>
                  </a:lnTo>
                  <a:lnTo>
                    <a:pt x="152" y="182"/>
                  </a:lnTo>
                  <a:lnTo>
                    <a:pt x="158" y="179"/>
                  </a:lnTo>
                  <a:lnTo>
                    <a:pt x="175" y="177"/>
                  </a:lnTo>
                  <a:lnTo>
                    <a:pt x="181" y="189"/>
                  </a:lnTo>
                  <a:lnTo>
                    <a:pt x="192" y="203"/>
                  </a:lnTo>
                  <a:lnTo>
                    <a:pt x="194" y="184"/>
                  </a:lnTo>
                  <a:lnTo>
                    <a:pt x="195" y="165"/>
                  </a:lnTo>
                  <a:lnTo>
                    <a:pt x="196" y="146"/>
                  </a:lnTo>
                  <a:lnTo>
                    <a:pt x="198" y="127"/>
                  </a:lnTo>
                  <a:lnTo>
                    <a:pt x="199" y="108"/>
                  </a:lnTo>
                  <a:lnTo>
                    <a:pt x="200" y="88"/>
                  </a:lnTo>
                  <a:lnTo>
                    <a:pt x="200" y="70"/>
                  </a:lnTo>
                  <a:lnTo>
                    <a:pt x="201" y="51"/>
                  </a:lnTo>
                  <a:lnTo>
                    <a:pt x="188" y="48"/>
                  </a:lnTo>
                  <a:lnTo>
                    <a:pt x="163" y="35"/>
                  </a:lnTo>
                  <a:lnTo>
                    <a:pt x="138" y="24"/>
                  </a:lnTo>
                  <a:lnTo>
                    <a:pt x="125" y="35"/>
                  </a:lnTo>
                  <a:lnTo>
                    <a:pt x="105" y="46"/>
                  </a:lnTo>
                  <a:lnTo>
                    <a:pt x="84" y="69"/>
                  </a:lnTo>
                  <a:lnTo>
                    <a:pt x="76" y="61"/>
                  </a:lnTo>
                  <a:lnTo>
                    <a:pt x="68" y="50"/>
                  </a:lnTo>
                  <a:lnTo>
                    <a:pt x="67" y="54"/>
                  </a:lnTo>
                  <a:lnTo>
                    <a:pt x="62" y="29"/>
                  </a:lnTo>
                  <a:lnTo>
                    <a:pt x="62" y="17"/>
                  </a:lnTo>
                  <a:lnTo>
                    <a:pt x="60" y="7"/>
                  </a:lnTo>
                  <a:lnTo>
                    <a:pt x="41" y="3"/>
                  </a:lnTo>
                  <a:lnTo>
                    <a:pt x="22" y="0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16" y="29"/>
                  </a:lnTo>
                  <a:lnTo>
                    <a:pt x="26" y="43"/>
                  </a:lnTo>
                  <a:lnTo>
                    <a:pt x="41" y="42"/>
                  </a:lnTo>
                  <a:lnTo>
                    <a:pt x="56" y="42"/>
                  </a:lnTo>
                  <a:lnTo>
                    <a:pt x="55" y="46"/>
                  </a:lnTo>
                  <a:lnTo>
                    <a:pt x="54" y="49"/>
                  </a:lnTo>
                  <a:lnTo>
                    <a:pt x="51" y="50"/>
                  </a:lnTo>
                  <a:lnTo>
                    <a:pt x="45" y="49"/>
                  </a:lnTo>
                  <a:lnTo>
                    <a:pt x="26" y="54"/>
                  </a:lnTo>
                  <a:lnTo>
                    <a:pt x="19" y="57"/>
                  </a:lnTo>
                  <a:lnTo>
                    <a:pt x="36" y="73"/>
                  </a:lnTo>
                  <a:lnTo>
                    <a:pt x="33" y="83"/>
                  </a:lnTo>
                  <a:lnTo>
                    <a:pt x="44" y="84"/>
                  </a:lnTo>
                  <a:lnTo>
                    <a:pt x="56" y="62"/>
                  </a:lnTo>
                  <a:lnTo>
                    <a:pt x="53" y="75"/>
                  </a:lnTo>
                  <a:lnTo>
                    <a:pt x="70" y="82"/>
                  </a:lnTo>
                  <a:lnTo>
                    <a:pt x="74" y="82"/>
                  </a:lnTo>
                  <a:lnTo>
                    <a:pt x="73" y="89"/>
                  </a:lnTo>
                  <a:lnTo>
                    <a:pt x="89" y="95"/>
                  </a:lnTo>
                  <a:lnTo>
                    <a:pt x="104" y="101"/>
                  </a:lnTo>
                  <a:lnTo>
                    <a:pt x="119" y="107"/>
                  </a:lnTo>
                  <a:lnTo>
                    <a:pt x="134" y="113"/>
                  </a:lnTo>
                  <a:lnTo>
                    <a:pt x="141" y="123"/>
                  </a:lnTo>
                  <a:lnTo>
                    <a:pt x="152" y="149"/>
                  </a:lnTo>
                  <a:lnTo>
                    <a:pt x="158" y="152"/>
                  </a:lnTo>
                  <a:lnTo>
                    <a:pt x="148" y="153"/>
                  </a:lnTo>
                  <a:lnTo>
                    <a:pt x="159" y="159"/>
                  </a:lnTo>
                  <a:lnTo>
                    <a:pt x="149" y="159"/>
                  </a:lnTo>
                  <a:lnTo>
                    <a:pt x="152" y="167"/>
                  </a:lnTo>
                  <a:lnTo>
                    <a:pt x="139" y="165"/>
                  </a:lnTo>
                  <a:lnTo>
                    <a:pt x="126" y="185"/>
                  </a:lnTo>
                  <a:lnTo>
                    <a:pt x="145" y="182"/>
                  </a:lnTo>
                  <a:lnTo>
                    <a:pt x="153" y="17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" name="Freeform 27"/>
            <p:cNvSpPr>
              <a:spLocks noChangeAspect="1"/>
            </p:cNvSpPr>
            <p:nvPr/>
          </p:nvSpPr>
          <p:spPr bwMode="auto">
            <a:xfrm>
              <a:off x="5334" y="2850"/>
              <a:ext cx="130" cy="171"/>
            </a:xfrm>
            <a:custGeom>
              <a:avLst/>
              <a:gdLst>
                <a:gd name="T0" fmla="*/ 132 w 132"/>
                <a:gd name="T1" fmla="*/ 5 h 171"/>
                <a:gd name="T2" fmla="*/ 125 w 132"/>
                <a:gd name="T3" fmla="*/ 0 h 171"/>
                <a:gd name="T4" fmla="*/ 105 w 132"/>
                <a:gd name="T5" fmla="*/ 20 h 171"/>
                <a:gd name="T6" fmla="*/ 79 w 132"/>
                <a:gd name="T7" fmla="*/ 16 h 171"/>
                <a:gd name="T8" fmla="*/ 54 w 132"/>
                <a:gd name="T9" fmla="*/ 13 h 171"/>
                <a:gd name="T10" fmla="*/ 41 w 132"/>
                <a:gd name="T11" fmla="*/ 11 h 171"/>
                <a:gd name="T12" fmla="*/ 33 w 132"/>
                <a:gd name="T13" fmla="*/ 21 h 171"/>
                <a:gd name="T14" fmla="*/ 29 w 132"/>
                <a:gd name="T15" fmla="*/ 20 h 171"/>
                <a:gd name="T16" fmla="*/ 19 w 132"/>
                <a:gd name="T17" fmla="*/ 40 h 171"/>
                <a:gd name="T18" fmla="*/ 21 w 132"/>
                <a:gd name="T19" fmla="*/ 60 h 171"/>
                <a:gd name="T20" fmla="*/ 18 w 132"/>
                <a:gd name="T21" fmla="*/ 58 h 171"/>
                <a:gd name="T22" fmla="*/ 9 w 132"/>
                <a:gd name="T23" fmla="*/ 79 h 171"/>
                <a:gd name="T24" fmla="*/ 0 w 132"/>
                <a:gd name="T25" fmla="*/ 102 h 171"/>
                <a:gd name="T26" fmla="*/ 2 w 132"/>
                <a:gd name="T27" fmla="*/ 122 h 171"/>
                <a:gd name="T28" fmla="*/ 12 w 132"/>
                <a:gd name="T29" fmla="*/ 124 h 171"/>
                <a:gd name="T30" fmla="*/ 11 w 132"/>
                <a:gd name="T31" fmla="*/ 142 h 171"/>
                <a:gd name="T32" fmla="*/ 10 w 132"/>
                <a:gd name="T33" fmla="*/ 158 h 171"/>
                <a:gd name="T34" fmla="*/ 11 w 132"/>
                <a:gd name="T35" fmla="*/ 171 h 171"/>
                <a:gd name="T36" fmla="*/ 30 w 132"/>
                <a:gd name="T37" fmla="*/ 168 h 171"/>
                <a:gd name="T38" fmla="*/ 29 w 132"/>
                <a:gd name="T39" fmla="*/ 139 h 171"/>
                <a:gd name="T40" fmla="*/ 29 w 132"/>
                <a:gd name="T41" fmla="*/ 112 h 171"/>
                <a:gd name="T42" fmla="*/ 42 w 132"/>
                <a:gd name="T43" fmla="*/ 102 h 171"/>
                <a:gd name="T44" fmla="*/ 43 w 132"/>
                <a:gd name="T45" fmla="*/ 116 h 171"/>
                <a:gd name="T46" fmla="*/ 45 w 132"/>
                <a:gd name="T47" fmla="*/ 126 h 171"/>
                <a:gd name="T48" fmla="*/ 54 w 132"/>
                <a:gd name="T49" fmla="*/ 138 h 171"/>
                <a:gd name="T50" fmla="*/ 56 w 132"/>
                <a:gd name="T51" fmla="*/ 153 h 171"/>
                <a:gd name="T52" fmla="*/ 64 w 132"/>
                <a:gd name="T53" fmla="*/ 149 h 171"/>
                <a:gd name="T54" fmla="*/ 77 w 132"/>
                <a:gd name="T55" fmla="*/ 141 h 171"/>
                <a:gd name="T56" fmla="*/ 81 w 132"/>
                <a:gd name="T57" fmla="*/ 138 h 171"/>
                <a:gd name="T58" fmla="*/ 69 w 132"/>
                <a:gd name="T59" fmla="*/ 119 h 171"/>
                <a:gd name="T60" fmla="*/ 71 w 132"/>
                <a:gd name="T61" fmla="*/ 113 h 171"/>
                <a:gd name="T62" fmla="*/ 62 w 132"/>
                <a:gd name="T63" fmla="*/ 98 h 171"/>
                <a:gd name="T64" fmla="*/ 52 w 132"/>
                <a:gd name="T65" fmla="*/ 82 h 171"/>
                <a:gd name="T66" fmla="*/ 59 w 132"/>
                <a:gd name="T67" fmla="*/ 83 h 171"/>
                <a:gd name="T68" fmla="*/ 75 w 132"/>
                <a:gd name="T69" fmla="*/ 72 h 171"/>
                <a:gd name="T70" fmla="*/ 89 w 132"/>
                <a:gd name="T71" fmla="*/ 60 h 171"/>
                <a:gd name="T72" fmla="*/ 94 w 132"/>
                <a:gd name="T73" fmla="*/ 61 h 171"/>
                <a:gd name="T74" fmla="*/ 90 w 132"/>
                <a:gd name="T75" fmla="*/ 53 h 171"/>
                <a:gd name="T76" fmla="*/ 83 w 132"/>
                <a:gd name="T77" fmla="*/ 57 h 171"/>
                <a:gd name="T78" fmla="*/ 58 w 132"/>
                <a:gd name="T79" fmla="*/ 60 h 171"/>
                <a:gd name="T80" fmla="*/ 41 w 132"/>
                <a:gd name="T81" fmla="*/ 72 h 171"/>
                <a:gd name="T82" fmla="*/ 25 w 132"/>
                <a:gd name="T83" fmla="*/ 49 h 171"/>
                <a:gd name="T84" fmla="*/ 32 w 132"/>
                <a:gd name="T85" fmla="*/ 29 h 171"/>
                <a:gd name="T86" fmla="*/ 62 w 132"/>
                <a:gd name="T87" fmla="*/ 30 h 171"/>
                <a:gd name="T88" fmla="*/ 90 w 132"/>
                <a:gd name="T89" fmla="*/ 31 h 171"/>
                <a:gd name="T90" fmla="*/ 119 w 132"/>
                <a:gd name="T91" fmla="*/ 26 h 171"/>
                <a:gd name="T92" fmla="*/ 132 w 132"/>
                <a:gd name="T93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171">
                  <a:moveTo>
                    <a:pt x="132" y="5"/>
                  </a:moveTo>
                  <a:lnTo>
                    <a:pt x="125" y="0"/>
                  </a:lnTo>
                  <a:lnTo>
                    <a:pt x="105" y="20"/>
                  </a:lnTo>
                  <a:lnTo>
                    <a:pt x="79" y="16"/>
                  </a:lnTo>
                  <a:lnTo>
                    <a:pt x="54" y="13"/>
                  </a:lnTo>
                  <a:lnTo>
                    <a:pt x="41" y="11"/>
                  </a:lnTo>
                  <a:lnTo>
                    <a:pt x="33" y="21"/>
                  </a:lnTo>
                  <a:lnTo>
                    <a:pt x="29" y="20"/>
                  </a:lnTo>
                  <a:lnTo>
                    <a:pt x="19" y="40"/>
                  </a:lnTo>
                  <a:lnTo>
                    <a:pt x="21" y="60"/>
                  </a:lnTo>
                  <a:lnTo>
                    <a:pt x="18" y="58"/>
                  </a:lnTo>
                  <a:lnTo>
                    <a:pt x="9" y="79"/>
                  </a:lnTo>
                  <a:lnTo>
                    <a:pt x="0" y="102"/>
                  </a:lnTo>
                  <a:lnTo>
                    <a:pt x="2" y="122"/>
                  </a:lnTo>
                  <a:lnTo>
                    <a:pt x="12" y="124"/>
                  </a:lnTo>
                  <a:lnTo>
                    <a:pt x="11" y="142"/>
                  </a:lnTo>
                  <a:lnTo>
                    <a:pt x="10" y="158"/>
                  </a:lnTo>
                  <a:lnTo>
                    <a:pt x="11" y="171"/>
                  </a:lnTo>
                  <a:lnTo>
                    <a:pt x="30" y="168"/>
                  </a:lnTo>
                  <a:lnTo>
                    <a:pt x="29" y="139"/>
                  </a:lnTo>
                  <a:lnTo>
                    <a:pt x="29" y="112"/>
                  </a:lnTo>
                  <a:lnTo>
                    <a:pt x="42" y="102"/>
                  </a:lnTo>
                  <a:lnTo>
                    <a:pt x="43" y="116"/>
                  </a:lnTo>
                  <a:lnTo>
                    <a:pt x="45" y="126"/>
                  </a:lnTo>
                  <a:lnTo>
                    <a:pt x="54" y="138"/>
                  </a:lnTo>
                  <a:lnTo>
                    <a:pt x="56" y="153"/>
                  </a:lnTo>
                  <a:lnTo>
                    <a:pt x="64" y="149"/>
                  </a:lnTo>
                  <a:lnTo>
                    <a:pt x="77" y="141"/>
                  </a:lnTo>
                  <a:lnTo>
                    <a:pt x="81" y="138"/>
                  </a:lnTo>
                  <a:lnTo>
                    <a:pt x="69" y="119"/>
                  </a:lnTo>
                  <a:lnTo>
                    <a:pt x="71" y="113"/>
                  </a:lnTo>
                  <a:lnTo>
                    <a:pt x="62" y="98"/>
                  </a:lnTo>
                  <a:lnTo>
                    <a:pt x="52" y="82"/>
                  </a:lnTo>
                  <a:lnTo>
                    <a:pt x="59" y="83"/>
                  </a:lnTo>
                  <a:lnTo>
                    <a:pt x="75" y="72"/>
                  </a:lnTo>
                  <a:lnTo>
                    <a:pt x="89" y="60"/>
                  </a:lnTo>
                  <a:lnTo>
                    <a:pt x="94" y="61"/>
                  </a:lnTo>
                  <a:lnTo>
                    <a:pt x="90" y="53"/>
                  </a:lnTo>
                  <a:lnTo>
                    <a:pt x="83" y="57"/>
                  </a:lnTo>
                  <a:lnTo>
                    <a:pt x="58" y="60"/>
                  </a:lnTo>
                  <a:lnTo>
                    <a:pt x="41" y="72"/>
                  </a:lnTo>
                  <a:lnTo>
                    <a:pt x="25" y="49"/>
                  </a:lnTo>
                  <a:lnTo>
                    <a:pt x="32" y="29"/>
                  </a:lnTo>
                  <a:lnTo>
                    <a:pt x="62" y="30"/>
                  </a:lnTo>
                  <a:lnTo>
                    <a:pt x="90" y="31"/>
                  </a:lnTo>
                  <a:lnTo>
                    <a:pt x="119" y="26"/>
                  </a:lnTo>
                  <a:lnTo>
                    <a:pt x="132" y="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" name="Freeform 28"/>
            <p:cNvSpPr>
              <a:spLocks noChangeAspect="1"/>
            </p:cNvSpPr>
            <p:nvPr/>
          </p:nvSpPr>
          <p:spPr bwMode="auto">
            <a:xfrm>
              <a:off x="5050" y="3030"/>
              <a:ext cx="195" cy="65"/>
            </a:xfrm>
            <a:custGeom>
              <a:avLst/>
              <a:gdLst>
                <a:gd name="T0" fmla="*/ 187 w 187"/>
                <a:gd name="T1" fmla="*/ 65 h 65"/>
                <a:gd name="T2" fmla="*/ 185 w 187"/>
                <a:gd name="T3" fmla="*/ 62 h 65"/>
                <a:gd name="T4" fmla="*/ 185 w 187"/>
                <a:gd name="T5" fmla="*/ 43 h 65"/>
                <a:gd name="T6" fmla="*/ 171 w 187"/>
                <a:gd name="T7" fmla="*/ 42 h 65"/>
                <a:gd name="T8" fmla="*/ 155 w 187"/>
                <a:gd name="T9" fmla="*/ 40 h 65"/>
                <a:gd name="T10" fmla="*/ 150 w 187"/>
                <a:gd name="T11" fmla="*/ 26 h 65"/>
                <a:gd name="T12" fmla="*/ 125 w 187"/>
                <a:gd name="T13" fmla="*/ 17 h 65"/>
                <a:gd name="T14" fmla="*/ 116 w 187"/>
                <a:gd name="T15" fmla="*/ 11 h 65"/>
                <a:gd name="T16" fmla="*/ 107 w 187"/>
                <a:gd name="T17" fmla="*/ 21 h 65"/>
                <a:gd name="T18" fmla="*/ 91 w 187"/>
                <a:gd name="T19" fmla="*/ 21 h 65"/>
                <a:gd name="T20" fmla="*/ 75 w 187"/>
                <a:gd name="T21" fmla="*/ 21 h 65"/>
                <a:gd name="T22" fmla="*/ 67 w 187"/>
                <a:gd name="T23" fmla="*/ 12 h 65"/>
                <a:gd name="T24" fmla="*/ 44 w 187"/>
                <a:gd name="T25" fmla="*/ 1 h 65"/>
                <a:gd name="T26" fmla="*/ 17 w 187"/>
                <a:gd name="T27" fmla="*/ 0 h 65"/>
                <a:gd name="T28" fmla="*/ 6 w 187"/>
                <a:gd name="T29" fmla="*/ 16 h 65"/>
                <a:gd name="T30" fmla="*/ 0 w 187"/>
                <a:gd name="T31" fmla="*/ 18 h 65"/>
                <a:gd name="T32" fmla="*/ 22 w 187"/>
                <a:gd name="T33" fmla="*/ 24 h 65"/>
                <a:gd name="T34" fmla="*/ 22 w 187"/>
                <a:gd name="T35" fmla="*/ 30 h 65"/>
                <a:gd name="T36" fmla="*/ 43 w 187"/>
                <a:gd name="T37" fmla="*/ 36 h 65"/>
                <a:gd name="T38" fmla="*/ 63 w 187"/>
                <a:gd name="T39" fmla="*/ 41 h 65"/>
                <a:gd name="T40" fmla="*/ 83 w 187"/>
                <a:gd name="T41" fmla="*/ 45 h 65"/>
                <a:gd name="T42" fmla="*/ 102 w 187"/>
                <a:gd name="T43" fmla="*/ 49 h 65"/>
                <a:gd name="T44" fmla="*/ 128 w 187"/>
                <a:gd name="T45" fmla="*/ 52 h 65"/>
                <a:gd name="T46" fmla="*/ 154 w 187"/>
                <a:gd name="T47" fmla="*/ 55 h 65"/>
                <a:gd name="T48" fmla="*/ 171 w 187"/>
                <a:gd name="T49" fmla="*/ 61 h 65"/>
                <a:gd name="T50" fmla="*/ 187 w 187"/>
                <a:gd name="T5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lnTo>
                    <a:pt x="185" y="62"/>
                  </a:lnTo>
                  <a:lnTo>
                    <a:pt x="185" y="43"/>
                  </a:lnTo>
                  <a:lnTo>
                    <a:pt x="171" y="42"/>
                  </a:lnTo>
                  <a:lnTo>
                    <a:pt x="155" y="40"/>
                  </a:lnTo>
                  <a:lnTo>
                    <a:pt x="150" y="26"/>
                  </a:lnTo>
                  <a:lnTo>
                    <a:pt x="125" y="17"/>
                  </a:lnTo>
                  <a:lnTo>
                    <a:pt x="116" y="11"/>
                  </a:lnTo>
                  <a:lnTo>
                    <a:pt x="107" y="21"/>
                  </a:lnTo>
                  <a:lnTo>
                    <a:pt x="91" y="21"/>
                  </a:lnTo>
                  <a:lnTo>
                    <a:pt x="75" y="21"/>
                  </a:lnTo>
                  <a:lnTo>
                    <a:pt x="67" y="12"/>
                  </a:lnTo>
                  <a:lnTo>
                    <a:pt x="44" y="1"/>
                  </a:lnTo>
                  <a:lnTo>
                    <a:pt x="17" y="0"/>
                  </a:lnTo>
                  <a:lnTo>
                    <a:pt x="6" y="16"/>
                  </a:lnTo>
                  <a:lnTo>
                    <a:pt x="0" y="18"/>
                  </a:lnTo>
                  <a:lnTo>
                    <a:pt x="22" y="24"/>
                  </a:lnTo>
                  <a:lnTo>
                    <a:pt x="22" y="30"/>
                  </a:lnTo>
                  <a:lnTo>
                    <a:pt x="43" y="36"/>
                  </a:lnTo>
                  <a:lnTo>
                    <a:pt x="63" y="41"/>
                  </a:lnTo>
                  <a:lnTo>
                    <a:pt x="83" y="45"/>
                  </a:lnTo>
                  <a:lnTo>
                    <a:pt x="102" y="49"/>
                  </a:lnTo>
                  <a:lnTo>
                    <a:pt x="128" y="52"/>
                  </a:lnTo>
                  <a:lnTo>
                    <a:pt x="154" y="55"/>
                  </a:lnTo>
                  <a:lnTo>
                    <a:pt x="171" y="61"/>
                  </a:lnTo>
                  <a:lnTo>
                    <a:pt x="187" y="6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" name="Freeform 29"/>
            <p:cNvSpPr>
              <a:spLocks noChangeAspect="1"/>
            </p:cNvSpPr>
            <p:nvPr/>
          </p:nvSpPr>
          <p:spPr bwMode="auto">
            <a:xfrm>
              <a:off x="5421" y="3088"/>
              <a:ext cx="79" cy="45"/>
            </a:xfrm>
            <a:custGeom>
              <a:avLst/>
              <a:gdLst>
                <a:gd name="T0" fmla="*/ 79 w 79"/>
                <a:gd name="T1" fmla="*/ 0 h 45"/>
                <a:gd name="T2" fmla="*/ 49 w 79"/>
                <a:gd name="T3" fmla="*/ 1 h 45"/>
                <a:gd name="T4" fmla="*/ 29 w 79"/>
                <a:gd name="T5" fmla="*/ 11 h 45"/>
                <a:gd name="T6" fmla="*/ 10 w 79"/>
                <a:gd name="T7" fmla="*/ 22 h 45"/>
                <a:gd name="T8" fmla="*/ 1 w 79"/>
                <a:gd name="T9" fmla="*/ 38 h 45"/>
                <a:gd name="T10" fmla="*/ 0 w 79"/>
                <a:gd name="T11" fmla="*/ 40 h 45"/>
                <a:gd name="T12" fmla="*/ 2 w 79"/>
                <a:gd name="T13" fmla="*/ 45 h 45"/>
                <a:gd name="T14" fmla="*/ 27 w 79"/>
                <a:gd name="T15" fmla="*/ 31 h 45"/>
                <a:gd name="T16" fmla="*/ 53 w 79"/>
                <a:gd name="T17" fmla="*/ 15 h 45"/>
                <a:gd name="T18" fmla="*/ 79 w 79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5">
                  <a:moveTo>
                    <a:pt x="79" y="0"/>
                  </a:moveTo>
                  <a:lnTo>
                    <a:pt x="49" y="1"/>
                  </a:lnTo>
                  <a:lnTo>
                    <a:pt x="29" y="11"/>
                  </a:lnTo>
                  <a:lnTo>
                    <a:pt x="10" y="22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27" y="31"/>
                  </a:lnTo>
                  <a:lnTo>
                    <a:pt x="53" y="1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" name="Freeform 30"/>
            <p:cNvSpPr>
              <a:spLocks noChangeAspect="1"/>
            </p:cNvSpPr>
            <p:nvPr/>
          </p:nvSpPr>
          <p:spPr bwMode="auto">
            <a:xfrm>
              <a:off x="5514" y="2840"/>
              <a:ext cx="28" cy="70"/>
            </a:xfrm>
            <a:custGeom>
              <a:avLst/>
              <a:gdLst>
                <a:gd name="T0" fmla="*/ 29 w 29"/>
                <a:gd name="T1" fmla="*/ 46 h 70"/>
                <a:gd name="T2" fmla="*/ 16 w 29"/>
                <a:gd name="T3" fmla="*/ 29 h 70"/>
                <a:gd name="T4" fmla="*/ 25 w 29"/>
                <a:gd name="T5" fmla="*/ 18 h 70"/>
                <a:gd name="T6" fmla="*/ 19 w 29"/>
                <a:gd name="T7" fmla="*/ 14 h 70"/>
                <a:gd name="T8" fmla="*/ 13 w 29"/>
                <a:gd name="T9" fmla="*/ 20 h 70"/>
                <a:gd name="T10" fmla="*/ 6 w 29"/>
                <a:gd name="T11" fmla="*/ 31 h 70"/>
                <a:gd name="T12" fmla="*/ 5 w 29"/>
                <a:gd name="T13" fmla="*/ 25 h 70"/>
                <a:gd name="T14" fmla="*/ 10 w 29"/>
                <a:gd name="T15" fmla="*/ 9 h 70"/>
                <a:gd name="T16" fmla="*/ 10 w 29"/>
                <a:gd name="T17" fmla="*/ 0 h 70"/>
                <a:gd name="T18" fmla="*/ 0 w 29"/>
                <a:gd name="T19" fmla="*/ 16 h 70"/>
                <a:gd name="T20" fmla="*/ 2 w 29"/>
                <a:gd name="T21" fmla="*/ 34 h 70"/>
                <a:gd name="T22" fmla="*/ 4 w 29"/>
                <a:gd name="T23" fmla="*/ 50 h 70"/>
                <a:gd name="T24" fmla="*/ 16 w 29"/>
                <a:gd name="T25" fmla="*/ 70 h 70"/>
                <a:gd name="T26" fmla="*/ 8 w 29"/>
                <a:gd name="T27" fmla="*/ 42 h 70"/>
                <a:gd name="T28" fmla="*/ 29 w 29"/>
                <a:gd name="T29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70">
                  <a:moveTo>
                    <a:pt x="29" y="46"/>
                  </a:moveTo>
                  <a:lnTo>
                    <a:pt x="16" y="29"/>
                  </a:lnTo>
                  <a:lnTo>
                    <a:pt x="25" y="18"/>
                  </a:lnTo>
                  <a:lnTo>
                    <a:pt x="19" y="14"/>
                  </a:lnTo>
                  <a:lnTo>
                    <a:pt x="13" y="20"/>
                  </a:lnTo>
                  <a:lnTo>
                    <a:pt x="6" y="31"/>
                  </a:lnTo>
                  <a:lnTo>
                    <a:pt x="5" y="25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16"/>
                  </a:lnTo>
                  <a:lnTo>
                    <a:pt x="2" y="34"/>
                  </a:lnTo>
                  <a:lnTo>
                    <a:pt x="4" y="50"/>
                  </a:lnTo>
                  <a:lnTo>
                    <a:pt x="16" y="70"/>
                  </a:lnTo>
                  <a:lnTo>
                    <a:pt x="8" y="42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" name="Freeform 31"/>
            <p:cNvSpPr>
              <a:spLocks noChangeAspect="1"/>
            </p:cNvSpPr>
            <p:nvPr/>
          </p:nvSpPr>
          <p:spPr bwMode="auto">
            <a:xfrm>
              <a:off x="5521" y="2956"/>
              <a:ext cx="61" cy="24"/>
            </a:xfrm>
            <a:custGeom>
              <a:avLst/>
              <a:gdLst>
                <a:gd name="T0" fmla="*/ 59 w 59"/>
                <a:gd name="T1" fmla="*/ 19 h 24"/>
                <a:gd name="T2" fmla="*/ 56 w 59"/>
                <a:gd name="T3" fmla="*/ 24 h 24"/>
                <a:gd name="T4" fmla="*/ 32 w 59"/>
                <a:gd name="T5" fmla="*/ 11 h 24"/>
                <a:gd name="T6" fmla="*/ 15 w 59"/>
                <a:gd name="T7" fmla="*/ 13 h 24"/>
                <a:gd name="T8" fmla="*/ 3 w 59"/>
                <a:gd name="T9" fmla="*/ 9 h 24"/>
                <a:gd name="T10" fmla="*/ 0 w 59"/>
                <a:gd name="T11" fmla="*/ 14 h 24"/>
                <a:gd name="T12" fmla="*/ 1 w 59"/>
                <a:gd name="T13" fmla="*/ 6 h 24"/>
                <a:gd name="T14" fmla="*/ 13 w 59"/>
                <a:gd name="T15" fmla="*/ 0 h 24"/>
                <a:gd name="T16" fmla="*/ 31 w 59"/>
                <a:gd name="T17" fmla="*/ 1 h 24"/>
                <a:gd name="T18" fmla="*/ 50 w 59"/>
                <a:gd name="T19" fmla="*/ 4 h 24"/>
                <a:gd name="T20" fmla="*/ 59 w 59"/>
                <a:gd name="T21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4">
                  <a:moveTo>
                    <a:pt x="59" y="19"/>
                  </a:moveTo>
                  <a:lnTo>
                    <a:pt x="56" y="24"/>
                  </a:lnTo>
                  <a:lnTo>
                    <a:pt x="32" y="11"/>
                  </a:lnTo>
                  <a:lnTo>
                    <a:pt x="15" y="1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1" y="6"/>
                  </a:lnTo>
                  <a:lnTo>
                    <a:pt x="13" y="0"/>
                  </a:lnTo>
                  <a:lnTo>
                    <a:pt x="31" y="1"/>
                  </a:lnTo>
                  <a:lnTo>
                    <a:pt x="50" y="4"/>
                  </a:lnTo>
                  <a:lnTo>
                    <a:pt x="59" y="1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" name="Freeform 32"/>
            <p:cNvSpPr>
              <a:spLocks noChangeAspect="1"/>
            </p:cNvSpPr>
            <p:nvPr/>
          </p:nvSpPr>
          <p:spPr bwMode="auto">
            <a:xfrm>
              <a:off x="5346" y="3083"/>
              <a:ext cx="66" cy="15"/>
            </a:xfrm>
            <a:custGeom>
              <a:avLst/>
              <a:gdLst>
                <a:gd name="T0" fmla="*/ 67 w 67"/>
                <a:gd name="T1" fmla="*/ 2 h 15"/>
                <a:gd name="T2" fmla="*/ 67 w 67"/>
                <a:gd name="T3" fmla="*/ 0 h 15"/>
                <a:gd name="T4" fmla="*/ 63 w 67"/>
                <a:gd name="T5" fmla="*/ 0 h 15"/>
                <a:gd name="T6" fmla="*/ 56 w 67"/>
                <a:gd name="T7" fmla="*/ 7 h 15"/>
                <a:gd name="T8" fmla="*/ 44 w 67"/>
                <a:gd name="T9" fmla="*/ 6 h 15"/>
                <a:gd name="T10" fmla="*/ 28 w 67"/>
                <a:gd name="T11" fmla="*/ 3 h 15"/>
                <a:gd name="T12" fmla="*/ 11 w 67"/>
                <a:gd name="T13" fmla="*/ 1 h 15"/>
                <a:gd name="T14" fmla="*/ 0 w 67"/>
                <a:gd name="T15" fmla="*/ 10 h 15"/>
                <a:gd name="T16" fmla="*/ 10 w 67"/>
                <a:gd name="T17" fmla="*/ 15 h 15"/>
                <a:gd name="T18" fmla="*/ 30 w 67"/>
                <a:gd name="T19" fmla="*/ 13 h 15"/>
                <a:gd name="T20" fmla="*/ 51 w 67"/>
                <a:gd name="T21" fmla="*/ 12 h 15"/>
                <a:gd name="T22" fmla="*/ 67 w 67"/>
                <a:gd name="T2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15">
                  <a:moveTo>
                    <a:pt x="67" y="2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6" y="7"/>
                  </a:lnTo>
                  <a:lnTo>
                    <a:pt x="44" y="6"/>
                  </a:lnTo>
                  <a:lnTo>
                    <a:pt x="28" y="3"/>
                  </a:lnTo>
                  <a:lnTo>
                    <a:pt x="11" y="1"/>
                  </a:lnTo>
                  <a:lnTo>
                    <a:pt x="0" y="10"/>
                  </a:lnTo>
                  <a:lnTo>
                    <a:pt x="10" y="15"/>
                  </a:lnTo>
                  <a:lnTo>
                    <a:pt x="30" y="13"/>
                  </a:lnTo>
                  <a:lnTo>
                    <a:pt x="51" y="12"/>
                  </a:lnTo>
                  <a:lnTo>
                    <a:pt x="67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0" name="Freeform 33"/>
            <p:cNvSpPr>
              <a:spLocks noChangeAspect="1"/>
            </p:cNvSpPr>
            <p:nvPr/>
          </p:nvSpPr>
          <p:spPr bwMode="auto">
            <a:xfrm>
              <a:off x="5054" y="2925"/>
              <a:ext cx="35" cy="37"/>
            </a:xfrm>
            <a:custGeom>
              <a:avLst/>
              <a:gdLst>
                <a:gd name="T0" fmla="*/ 33 w 33"/>
                <a:gd name="T1" fmla="*/ 25 h 37"/>
                <a:gd name="T2" fmla="*/ 31 w 33"/>
                <a:gd name="T3" fmla="*/ 37 h 37"/>
                <a:gd name="T4" fmla="*/ 14 w 33"/>
                <a:gd name="T5" fmla="*/ 26 h 37"/>
                <a:gd name="T6" fmla="*/ 8 w 33"/>
                <a:gd name="T7" fmla="*/ 13 h 37"/>
                <a:gd name="T8" fmla="*/ 0 w 33"/>
                <a:gd name="T9" fmla="*/ 9 h 37"/>
                <a:gd name="T10" fmla="*/ 10 w 33"/>
                <a:gd name="T11" fmla="*/ 3 h 37"/>
                <a:gd name="T12" fmla="*/ 13 w 33"/>
                <a:gd name="T13" fmla="*/ 0 h 37"/>
                <a:gd name="T14" fmla="*/ 21 w 33"/>
                <a:gd name="T15" fmla="*/ 19 h 37"/>
                <a:gd name="T16" fmla="*/ 33 w 33"/>
                <a:gd name="T1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7">
                  <a:moveTo>
                    <a:pt x="33" y="25"/>
                  </a:moveTo>
                  <a:lnTo>
                    <a:pt x="31" y="37"/>
                  </a:lnTo>
                  <a:lnTo>
                    <a:pt x="14" y="26"/>
                  </a:lnTo>
                  <a:lnTo>
                    <a:pt x="8" y="13"/>
                  </a:lnTo>
                  <a:lnTo>
                    <a:pt x="0" y="9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21" y="19"/>
                  </a:lnTo>
                  <a:lnTo>
                    <a:pt x="33" y="2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" name="Freeform 34"/>
            <p:cNvSpPr>
              <a:spLocks noChangeAspect="1"/>
            </p:cNvSpPr>
            <p:nvPr/>
          </p:nvSpPr>
          <p:spPr bwMode="auto">
            <a:xfrm>
              <a:off x="5282" y="3080"/>
              <a:ext cx="52" cy="21"/>
            </a:xfrm>
            <a:custGeom>
              <a:avLst/>
              <a:gdLst>
                <a:gd name="T0" fmla="*/ 50 w 50"/>
                <a:gd name="T1" fmla="*/ 12 h 21"/>
                <a:gd name="T2" fmla="*/ 47 w 50"/>
                <a:gd name="T3" fmla="*/ 6 h 21"/>
                <a:gd name="T4" fmla="*/ 40 w 50"/>
                <a:gd name="T5" fmla="*/ 8 h 21"/>
                <a:gd name="T6" fmla="*/ 23 w 50"/>
                <a:gd name="T7" fmla="*/ 0 h 21"/>
                <a:gd name="T8" fmla="*/ 32 w 50"/>
                <a:gd name="T9" fmla="*/ 12 h 21"/>
                <a:gd name="T10" fmla="*/ 21 w 50"/>
                <a:gd name="T11" fmla="*/ 11 h 21"/>
                <a:gd name="T12" fmla="*/ 5 w 50"/>
                <a:gd name="T13" fmla="*/ 10 h 21"/>
                <a:gd name="T14" fmla="*/ 0 w 50"/>
                <a:gd name="T15" fmla="*/ 21 h 21"/>
                <a:gd name="T16" fmla="*/ 17 w 50"/>
                <a:gd name="T17" fmla="*/ 18 h 21"/>
                <a:gd name="T18" fmla="*/ 35 w 50"/>
                <a:gd name="T19" fmla="*/ 14 h 21"/>
                <a:gd name="T20" fmla="*/ 41 w 50"/>
                <a:gd name="T21" fmla="*/ 16 h 21"/>
                <a:gd name="T22" fmla="*/ 40 w 50"/>
                <a:gd name="T23" fmla="*/ 16 h 21"/>
                <a:gd name="T24" fmla="*/ 50 w 50"/>
                <a:gd name="T25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21">
                  <a:moveTo>
                    <a:pt x="50" y="12"/>
                  </a:moveTo>
                  <a:lnTo>
                    <a:pt x="47" y="6"/>
                  </a:lnTo>
                  <a:lnTo>
                    <a:pt x="40" y="8"/>
                  </a:lnTo>
                  <a:lnTo>
                    <a:pt x="23" y="0"/>
                  </a:lnTo>
                  <a:lnTo>
                    <a:pt x="32" y="12"/>
                  </a:lnTo>
                  <a:lnTo>
                    <a:pt x="21" y="11"/>
                  </a:lnTo>
                  <a:lnTo>
                    <a:pt x="5" y="10"/>
                  </a:lnTo>
                  <a:lnTo>
                    <a:pt x="0" y="21"/>
                  </a:lnTo>
                  <a:lnTo>
                    <a:pt x="17" y="18"/>
                  </a:lnTo>
                  <a:lnTo>
                    <a:pt x="35" y="14"/>
                  </a:lnTo>
                  <a:lnTo>
                    <a:pt x="41" y="16"/>
                  </a:lnTo>
                  <a:lnTo>
                    <a:pt x="40" y="16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2" name="Freeform 35"/>
            <p:cNvSpPr>
              <a:spLocks noChangeAspect="1"/>
            </p:cNvSpPr>
            <p:nvPr/>
          </p:nvSpPr>
          <p:spPr bwMode="auto">
            <a:xfrm>
              <a:off x="5330" y="3111"/>
              <a:ext cx="36" cy="19"/>
            </a:xfrm>
            <a:custGeom>
              <a:avLst/>
              <a:gdLst>
                <a:gd name="T0" fmla="*/ 36 w 36"/>
                <a:gd name="T1" fmla="*/ 15 h 19"/>
                <a:gd name="T2" fmla="*/ 22 w 36"/>
                <a:gd name="T3" fmla="*/ 19 h 19"/>
                <a:gd name="T4" fmla="*/ 4 w 36"/>
                <a:gd name="T5" fmla="*/ 8 h 19"/>
                <a:gd name="T6" fmla="*/ 0 w 36"/>
                <a:gd name="T7" fmla="*/ 0 h 19"/>
                <a:gd name="T8" fmla="*/ 22 w 36"/>
                <a:gd name="T9" fmla="*/ 1 h 19"/>
                <a:gd name="T10" fmla="*/ 36 w 36"/>
                <a:gd name="T1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">
                  <a:moveTo>
                    <a:pt x="36" y="15"/>
                  </a:moveTo>
                  <a:lnTo>
                    <a:pt x="22" y="19"/>
                  </a:lnTo>
                  <a:lnTo>
                    <a:pt x="4" y="8"/>
                  </a:lnTo>
                  <a:lnTo>
                    <a:pt x="0" y="0"/>
                  </a:lnTo>
                  <a:lnTo>
                    <a:pt x="22" y="1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3" name="Freeform 36"/>
            <p:cNvSpPr>
              <a:spLocks noChangeAspect="1"/>
            </p:cNvSpPr>
            <p:nvPr/>
          </p:nvSpPr>
          <p:spPr bwMode="auto">
            <a:xfrm>
              <a:off x="5477" y="2962"/>
              <a:ext cx="26" cy="16"/>
            </a:xfrm>
            <a:custGeom>
              <a:avLst/>
              <a:gdLst>
                <a:gd name="T0" fmla="*/ 25 w 25"/>
                <a:gd name="T1" fmla="*/ 7 h 16"/>
                <a:gd name="T2" fmla="*/ 15 w 25"/>
                <a:gd name="T3" fmla="*/ 16 h 16"/>
                <a:gd name="T4" fmla="*/ 0 w 25"/>
                <a:gd name="T5" fmla="*/ 7 h 16"/>
                <a:gd name="T6" fmla="*/ 8 w 25"/>
                <a:gd name="T7" fmla="*/ 0 h 16"/>
                <a:gd name="T8" fmla="*/ 25 w 25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25" y="7"/>
                  </a:moveTo>
                  <a:lnTo>
                    <a:pt x="15" y="16"/>
                  </a:lnTo>
                  <a:lnTo>
                    <a:pt x="0" y="7"/>
                  </a:lnTo>
                  <a:lnTo>
                    <a:pt x="8" y="0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4" name="Freeform 37"/>
            <p:cNvSpPr>
              <a:spLocks noChangeAspect="1"/>
            </p:cNvSpPr>
            <p:nvPr/>
          </p:nvSpPr>
          <p:spPr bwMode="auto">
            <a:xfrm>
              <a:off x="5239" y="3081"/>
              <a:ext cx="24" cy="13"/>
            </a:xfrm>
            <a:custGeom>
              <a:avLst/>
              <a:gdLst>
                <a:gd name="T0" fmla="*/ 23 w 23"/>
                <a:gd name="T1" fmla="*/ 5 h 13"/>
                <a:gd name="T2" fmla="*/ 20 w 23"/>
                <a:gd name="T3" fmla="*/ 2 h 13"/>
                <a:gd name="T4" fmla="*/ 0 w 23"/>
                <a:gd name="T5" fmla="*/ 0 h 13"/>
                <a:gd name="T6" fmla="*/ 11 w 23"/>
                <a:gd name="T7" fmla="*/ 13 h 13"/>
                <a:gd name="T8" fmla="*/ 23 w 23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23" y="5"/>
                  </a:moveTo>
                  <a:lnTo>
                    <a:pt x="20" y="2"/>
                  </a:lnTo>
                  <a:lnTo>
                    <a:pt x="0" y="0"/>
                  </a:lnTo>
                  <a:lnTo>
                    <a:pt x="11" y="13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5" name="Freeform 38"/>
            <p:cNvSpPr>
              <a:spLocks noChangeAspect="1"/>
            </p:cNvSpPr>
            <p:nvPr/>
          </p:nvSpPr>
          <p:spPr bwMode="auto">
            <a:xfrm>
              <a:off x="4886" y="2855"/>
              <a:ext cx="14" cy="22"/>
            </a:xfrm>
            <a:custGeom>
              <a:avLst/>
              <a:gdLst>
                <a:gd name="T0" fmla="*/ 17 w 17"/>
                <a:gd name="T1" fmla="*/ 12 h 22"/>
                <a:gd name="T2" fmla="*/ 15 w 17"/>
                <a:gd name="T3" fmla="*/ 22 h 22"/>
                <a:gd name="T4" fmla="*/ 0 w 17"/>
                <a:gd name="T5" fmla="*/ 2 h 22"/>
                <a:gd name="T6" fmla="*/ 4 w 17"/>
                <a:gd name="T7" fmla="*/ 0 h 22"/>
                <a:gd name="T8" fmla="*/ 17 w 17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7" y="12"/>
                  </a:moveTo>
                  <a:lnTo>
                    <a:pt x="15" y="2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6" name="Freeform 39"/>
            <p:cNvSpPr>
              <a:spLocks noChangeAspect="1"/>
            </p:cNvSpPr>
            <p:nvPr/>
          </p:nvSpPr>
          <p:spPr bwMode="auto">
            <a:xfrm>
              <a:off x="5269" y="3083"/>
              <a:ext cx="13" cy="16"/>
            </a:xfrm>
            <a:custGeom>
              <a:avLst/>
              <a:gdLst>
                <a:gd name="T0" fmla="*/ 15 w 15"/>
                <a:gd name="T1" fmla="*/ 3 h 16"/>
                <a:gd name="T2" fmla="*/ 9 w 15"/>
                <a:gd name="T3" fmla="*/ 0 h 16"/>
                <a:gd name="T4" fmla="*/ 0 w 15"/>
                <a:gd name="T5" fmla="*/ 12 h 16"/>
                <a:gd name="T6" fmla="*/ 7 w 15"/>
                <a:gd name="T7" fmla="*/ 16 h 16"/>
                <a:gd name="T8" fmla="*/ 15 w 15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5" y="3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7" y="1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7" name="Freeform 40"/>
            <p:cNvSpPr>
              <a:spLocks noChangeAspect="1"/>
            </p:cNvSpPr>
            <p:nvPr/>
          </p:nvSpPr>
          <p:spPr bwMode="auto">
            <a:xfrm>
              <a:off x="5102" y="2951"/>
              <a:ext cx="13" cy="14"/>
            </a:xfrm>
            <a:custGeom>
              <a:avLst/>
              <a:gdLst>
                <a:gd name="T0" fmla="*/ 13 w 13"/>
                <a:gd name="T1" fmla="*/ 5 h 14"/>
                <a:gd name="T2" fmla="*/ 7 w 13"/>
                <a:gd name="T3" fmla="*/ 12 h 14"/>
                <a:gd name="T4" fmla="*/ 0 w 13"/>
                <a:gd name="T5" fmla="*/ 14 h 14"/>
                <a:gd name="T6" fmla="*/ 0 w 13"/>
                <a:gd name="T7" fmla="*/ 0 h 14"/>
                <a:gd name="T8" fmla="*/ 13 w 1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5"/>
                  </a:moveTo>
                  <a:lnTo>
                    <a:pt x="7" y="12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8" name="Freeform 41"/>
            <p:cNvSpPr>
              <a:spLocks noChangeAspect="1"/>
            </p:cNvSpPr>
            <p:nvPr/>
          </p:nvSpPr>
          <p:spPr bwMode="auto">
            <a:xfrm>
              <a:off x="5410" y="2994"/>
              <a:ext cx="12" cy="29"/>
            </a:xfrm>
            <a:custGeom>
              <a:avLst/>
              <a:gdLst>
                <a:gd name="T0" fmla="*/ 12 w 12"/>
                <a:gd name="T1" fmla="*/ 20 h 29"/>
                <a:gd name="T2" fmla="*/ 10 w 12"/>
                <a:gd name="T3" fmla="*/ 18 h 29"/>
                <a:gd name="T4" fmla="*/ 10 w 12"/>
                <a:gd name="T5" fmla="*/ 7 h 29"/>
                <a:gd name="T6" fmla="*/ 10 w 12"/>
                <a:gd name="T7" fmla="*/ 0 h 29"/>
                <a:gd name="T8" fmla="*/ 0 w 12"/>
                <a:gd name="T9" fmla="*/ 29 h 29"/>
                <a:gd name="T10" fmla="*/ 12 w 12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9">
                  <a:moveTo>
                    <a:pt x="12" y="20"/>
                  </a:moveTo>
                  <a:lnTo>
                    <a:pt x="10" y="18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29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9" name="Freeform 42"/>
            <p:cNvSpPr>
              <a:spLocks noChangeAspect="1"/>
            </p:cNvSpPr>
            <p:nvPr/>
          </p:nvSpPr>
          <p:spPr bwMode="auto">
            <a:xfrm>
              <a:off x="5647" y="3019"/>
              <a:ext cx="13" cy="18"/>
            </a:xfrm>
            <a:custGeom>
              <a:avLst/>
              <a:gdLst>
                <a:gd name="T0" fmla="*/ 8 w 8"/>
                <a:gd name="T1" fmla="*/ 14 h 17"/>
                <a:gd name="T2" fmla="*/ 7 w 8"/>
                <a:gd name="T3" fmla="*/ 0 h 17"/>
                <a:gd name="T4" fmla="*/ 0 w 8"/>
                <a:gd name="T5" fmla="*/ 4 h 17"/>
                <a:gd name="T6" fmla="*/ 0 w 8"/>
                <a:gd name="T7" fmla="*/ 17 h 17"/>
                <a:gd name="T8" fmla="*/ 8 w 8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8" y="14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0" name="Freeform 43"/>
            <p:cNvSpPr>
              <a:spLocks noChangeAspect="1"/>
            </p:cNvSpPr>
            <p:nvPr/>
          </p:nvSpPr>
          <p:spPr bwMode="auto">
            <a:xfrm>
              <a:off x="4919" y="2912"/>
              <a:ext cx="13" cy="18"/>
            </a:xfrm>
            <a:custGeom>
              <a:avLst/>
              <a:gdLst>
                <a:gd name="T0" fmla="*/ 12 w 12"/>
                <a:gd name="T1" fmla="*/ 18 h 18"/>
                <a:gd name="T2" fmla="*/ 3 w 12"/>
                <a:gd name="T3" fmla="*/ 17 h 18"/>
                <a:gd name="T4" fmla="*/ 0 w 12"/>
                <a:gd name="T5" fmla="*/ 0 h 18"/>
                <a:gd name="T6" fmla="*/ 12 w 1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3" y="17"/>
                  </a:lnTo>
                  <a:lnTo>
                    <a:pt x="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1" name="Freeform 44"/>
            <p:cNvSpPr>
              <a:spLocks noChangeAspect="1"/>
            </p:cNvSpPr>
            <p:nvPr/>
          </p:nvSpPr>
          <p:spPr bwMode="auto">
            <a:xfrm>
              <a:off x="5405" y="2998"/>
              <a:ext cx="8" cy="17"/>
            </a:xfrm>
            <a:custGeom>
              <a:avLst/>
              <a:gdLst>
                <a:gd name="T0" fmla="*/ 8 w 8"/>
                <a:gd name="T1" fmla="*/ 7 h 17"/>
                <a:gd name="T2" fmla="*/ 8 w 8"/>
                <a:gd name="T3" fmla="*/ 0 h 17"/>
                <a:gd name="T4" fmla="*/ 4 w 8"/>
                <a:gd name="T5" fmla="*/ 3 h 17"/>
                <a:gd name="T6" fmla="*/ 0 w 8"/>
                <a:gd name="T7" fmla="*/ 17 h 17"/>
                <a:gd name="T8" fmla="*/ 8 w 8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8" y="7"/>
                  </a:moveTo>
                  <a:lnTo>
                    <a:pt x="8" y="0"/>
                  </a:lnTo>
                  <a:lnTo>
                    <a:pt x="4" y="3"/>
                  </a:lnTo>
                  <a:lnTo>
                    <a:pt x="0" y="1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2" name="Freeform 45"/>
            <p:cNvSpPr>
              <a:spLocks noChangeAspect="1"/>
            </p:cNvSpPr>
            <p:nvPr/>
          </p:nvSpPr>
          <p:spPr bwMode="auto">
            <a:xfrm>
              <a:off x="5447" y="2929"/>
              <a:ext cx="21" cy="5"/>
            </a:xfrm>
            <a:custGeom>
              <a:avLst/>
              <a:gdLst>
                <a:gd name="T0" fmla="*/ 21 w 21"/>
                <a:gd name="T1" fmla="*/ 5 h 5"/>
                <a:gd name="T2" fmla="*/ 10 w 21"/>
                <a:gd name="T3" fmla="*/ 0 h 5"/>
                <a:gd name="T4" fmla="*/ 0 w 21"/>
                <a:gd name="T5" fmla="*/ 5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21" y="5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3" name="Freeform 46"/>
            <p:cNvSpPr>
              <a:spLocks noChangeAspect="1"/>
            </p:cNvSpPr>
            <p:nvPr/>
          </p:nvSpPr>
          <p:spPr bwMode="auto">
            <a:xfrm>
              <a:off x="5644" y="3038"/>
              <a:ext cx="13" cy="13"/>
            </a:xfrm>
            <a:custGeom>
              <a:avLst/>
              <a:gdLst>
                <a:gd name="T0" fmla="*/ 8 w 8"/>
                <a:gd name="T1" fmla="*/ 7 h 13"/>
                <a:gd name="T2" fmla="*/ 1 w 8"/>
                <a:gd name="T3" fmla="*/ 13 h 13"/>
                <a:gd name="T4" fmla="*/ 0 w 8"/>
                <a:gd name="T5" fmla="*/ 0 h 13"/>
                <a:gd name="T6" fmla="*/ 8 w 8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lnTo>
                    <a:pt x="1" y="13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4" name="Freeform 47"/>
            <p:cNvSpPr>
              <a:spLocks noChangeAspect="1"/>
            </p:cNvSpPr>
            <p:nvPr/>
          </p:nvSpPr>
          <p:spPr bwMode="auto">
            <a:xfrm>
              <a:off x="5206" y="3053"/>
              <a:ext cx="26" cy="5"/>
            </a:xfrm>
            <a:custGeom>
              <a:avLst/>
              <a:gdLst>
                <a:gd name="T0" fmla="*/ 27 w 27"/>
                <a:gd name="T1" fmla="*/ 0 h 5"/>
                <a:gd name="T2" fmla="*/ 8 w 27"/>
                <a:gd name="T3" fmla="*/ 5 h 5"/>
                <a:gd name="T4" fmla="*/ 0 w 27"/>
                <a:gd name="T5" fmla="*/ 1 h 5"/>
                <a:gd name="T6" fmla="*/ 27 w 2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">
                  <a:moveTo>
                    <a:pt x="27" y="0"/>
                  </a:moveTo>
                  <a:lnTo>
                    <a:pt x="8" y="5"/>
                  </a:lnTo>
                  <a:lnTo>
                    <a:pt x="0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5" name="Freeform 48"/>
            <p:cNvSpPr>
              <a:spLocks noChangeAspect="1"/>
            </p:cNvSpPr>
            <p:nvPr/>
          </p:nvSpPr>
          <p:spPr bwMode="auto">
            <a:xfrm>
              <a:off x="5235" y="2773"/>
              <a:ext cx="22" cy="21"/>
            </a:xfrm>
            <a:custGeom>
              <a:avLst/>
              <a:gdLst>
                <a:gd name="T0" fmla="*/ 11 w 19"/>
                <a:gd name="T1" fmla="*/ 21 h 21"/>
                <a:gd name="T2" fmla="*/ 0 w 19"/>
                <a:gd name="T3" fmla="*/ 9 h 21"/>
                <a:gd name="T4" fmla="*/ 19 w 19"/>
                <a:gd name="T5" fmla="*/ 0 h 21"/>
                <a:gd name="T6" fmla="*/ 19 w 19"/>
                <a:gd name="T7" fmla="*/ 1 h 21"/>
                <a:gd name="T8" fmla="*/ 15 w 19"/>
                <a:gd name="T9" fmla="*/ 12 h 21"/>
                <a:gd name="T10" fmla="*/ 11 w 1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11" y="21"/>
                  </a:moveTo>
                  <a:lnTo>
                    <a:pt x="0" y="9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5" y="12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6" name="Freeform 49"/>
            <p:cNvSpPr>
              <a:spLocks noChangeAspect="1"/>
            </p:cNvSpPr>
            <p:nvPr/>
          </p:nvSpPr>
          <p:spPr bwMode="auto">
            <a:xfrm>
              <a:off x="6135" y="2726"/>
              <a:ext cx="4" cy="4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1 h 4"/>
                <a:gd name="T4" fmla="*/ 0 w 5"/>
                <a:gd name="T5" fmla="*/ 1 h 4"/>
                <a:gd name="T6" fmla="*/ 1 w 5"/>
                <a:gd name="T7" fmla="*/ 3 h 4"/>
                <a:gd name="T8" fmla="*/ 1 w 5"/>
                <a:gd name="T9" fmla="*/ 4 h 4"/>
                <a:gd name="T10" fmla="*/ 2 w 5"/>
                <a:gd name="T11" fmla="*/ 4 h 4"/>
                <a:gd name="T12" fmla="*/ 5 w 5"/>
                <a:gd name="T13" fmla="*/ 4 h 4"/>
                <a:gd name="T14" fmla="*/ 5 w 5"/>
                <a:gd name="T15" fmla="*/ 3 h 4"/>
                <a:gd name="T16" fmla="*/ 5 w 5"/>
                <a:gd name="T17" fmla="*/ 2 h 4"/>
                <a:gd name="T18" fmla="*/ 5 w 5"/>
                <a:gd name="T19" fmla="*/ 1 h 4"/>
                <a:gd name="T20" fmla="*/ 4 w 5"/>
                <a:gd name="T21" fmla="*/ 1 h 4"/>
                <a:gd name="T22" fmla="*/ 1 w 5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7" name="Freeform 50"/>
            <p:cNvSpPr>
              <a:spLocks noChangeAspect="1"/>
            </p:cNvSpPr>
            <p:nvPr/>
          </p:nvSpPr>
          <p:spPr bwMode="auto">
            <a:xfrm>
              <a:off x="5719" y="2665"/>
              <a:ext cx="2" cy="5"/>
            </a:xfrm>
            <a:custGeom>
              <a:avLst/>
              <a:gdLst>
                <a:gd name="T0" fmla="*/ 3 w 4"/>
                <a:gd name="T1" fmla="*/ 2 h 5"/>
                <a:gd name="T2" fmla="*/ 1 w 4"/>
                <a:gd name="T3" fmla="*/ 1 h 5"/>
                <a:gd name="T4" fmla="*/ 0 w 4"/>
                <a:gd name="T5" fmla="*/ 5 h 5"/>
                <a:gd name="T6" fmla="*/ 1 w 4"/>
                <a:gd name="T7" fmla="*/ 2 h 5"/>
                <a:gd name="T8" fmla="*/ 1 w 4"/>
                <a:gd name="T9" fmla="*/ 0 h 5"/>
                <a:gd name="T10" fmla="*/ 3 w 4"/>
                <a:gd name="T11" fmla="*/ 1 h 5"/>
                <a:gd name="T12" fmla="*/ 3 w 4"/>
                <a:gd name="T13" fmla="*/ 0 h 5"/>
                <a:gd name="T14" fmla="*/ 3 w 4"/>
                <a:gd name="T15" fmla="*/ 1 h 5"/>
                <a:gd name="T16" fmla="*/ 4 w 4"/>
                <a:gd name="T17" fmla="*/ 1 h 5"/>
                <a:gd name="T18" fmla="*/ 3 w 4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1" y="1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8" name="Freeform 51"/>
            <p:cNvSpPr>
              <a:spLocks noChangeAspect="1"/>
            </p:cNvSpPr>
            <p:nvPr/>
          </p:nvSpPr>
          <p:spPr bwMode="auto">
            <a:xfrm>
              <a:off x="5996" y="2717"/>
              <a:ext cx="0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9" name="Freeform 52"/>
            <p:cNvSpPr>
              <a:spLocks noChangeAspect="1"/>
            </p:cNvSpPr>
            <p:nvPr/>
          </p:nvSpPr>
          <p:spPr bwMode="auto">
            <a:xfrm>
              <a:off x="5146" y="2727"/>
              <a:ext cx="195" cy="142"/>
            </a:xfrm>
            <a:custGeom>
              <a:avLst/>
              <a:gdLst>
                <a:gd name="T0" fmla="*/ 146 w 194"/>
                <a:gd name="T1" fmla="*/ 0 h 141"/>
                <a:gd name="T2" fmla="*/ 159 w 194"/>
                <a:gd name="T3" fmla="*/ 10 h 141"/>
                <a:gd name="T4" fmla="*/ 158 w 194"/>
                <a:gd name="T5" fmla="*/ 24 h 141"/>
                <a:gd name="T6" fmla="*/ 166 w 194"/>
                <a:gd name="T7" fmla="*/ 20 h 141"/>
                <a:gd name="T8" fmla="*/ 166 w 194"/>
                <a:gd name="T9" fmla="*/ 26 h 141"/>
                <a:gd name="T10" fmla="*/ 171 w 194"/>
                <a:gd name="T11" fmla="*/ 27 h 141"/>
                <a:gd name="T12" fmla="*/ 194 w 194"/>
                <a:gd name="T13" fmla="*/ 39 h 141"/>
                <a:gd name="T14" fmla="*/ 174 w 194"/>
                <a:gd name="T15" fmla="*/ 45 h 141"/>
                <a:gd name="T16" fmla="*/ 180 w 194"/>
                <a:gd name="T17" fmla="*/ 57 h 141"/>
                <a:gd name="T18" fmla="*/ 165 w 194"/>
                <a:gd name="T19" fmla="*/ 61 h 141"/>
                <a:gd name="T20" fmla="*/ 161 w 194"/>
                <a:gd name="T21" fmla="*/ 65 h 141"/>
                <a:gd name="T22" fmla="*/ 143 w 194"/>
                <a:gd name="T23" fmla="*/ 63 h 141"/>
                <a:gd name="T24" fmla="*/ 126 w 194"/>
                <a:gd name="T25" fmla="*/ 60 h 141"/>
                <a:gd name="T26" fmla="*/ 120 w 194"/>
                <a:gd name="T27" fmla="*/ 76 h 141"/>
                <a:gd name="T28" fmla="*/ 116 w 194"/>
                <a:gd name="T29" fmla="*/ 93 h 141"/>
                <a:gd name="T30" fmla="*/ 112 w 194"/>
                <a:gd name="T31" fmla="*/ 105 h 141"/>
                <a:gd name="T32" fmla="*/ 103 w 194"/>
                <a:gd name="T33" fmla="*/ 125 h 141"/>
                <a:gd name="T34" fmla="*/ 85 w 194"/>
                <a:gd name="T35" fmla="*/ 131 h 141"/>
                <a:gd name="T36" fmla="*/ 58 w 194"/>
                <a:gd name="T37" fmla="*/ 126 h 141"/>
                <a:gd name="T38" fmla="*/ 51 w 194"/>
                <a:gd name="T39" fmla="*/ 135 h 141"/>
                <a:gd name="T40" fmla="*/ 24 w 194"/>
                <a:gd name="T41" fmla="*/ 141 h 141"/>
                <a:gd name="T42" fmla="*/ 4 w 194"/>
                <a:gd name="T43" fmla="*/ 129 h 141"/>
                <a:gd name="T44" fmla="*/ 0 w 194"/>
                <a:gd name="T45" fmla="*/ 114 h 141"/>
                <a:gd name="T46" fmla="*/ 1 w 194"/>
                <a:gd name="T47" fmla="*/ 116 h 141"/>
                <a:gd name="T48" fmla="*/ 17 w 194"/>
                <a:gd name="T49" fmla="*/ 125 h 141"/>
                <a:gd name="T50" fmla="*/ 33 w 194"/>
                <a:gd name="T51" fmla="*/ 129 h 141"/>
                <a:gd name="T52" fmla="*/ 30 w 194"/>
                <a:gd name="T53" fmla="*/ 128 h 141"/>
                <a:gd name="T54" fmla="*/ 33 w 194"/>
                <a:gd name="T55" fmla="*/ 124 h 141"/>
                <a:gd name="T56" fmla="*/ 34 w 194"/>
                <a:gd name="T57" fmla="*/ 111 h 141"/>
                <a:gd name="T58" fmla="*/ 35 w 194"/>
                <a:gd name="T59" fmla="*/ 107 h 141"/>
                <a:gd name="T60" fmla="*/ 36 w 194"/>
                <a:gd name="T61" fmla="*/ 99 h 141"/>
                <a:gd name="T62" fmla="*/ 50 w 194"/>
                <a:gd name="T63" fmla="*/ 95 h 141"/>
                <a:gd name="T64" fmla="*/ 65 w 194"/>
                <a:gd name="T65" fmla="*/ 89 h 141"/>
                <a:gd name="T66" fmla="*/ 77 w 194"/>
                <a:gd name="T67" fmla="*/ 72 h 141"/>
                <a:gd name="T68" fmla="*/ 89 w 194"/>
                <a:gd name="T69" fmla="*/ 55 h 141"/>
                <a:gd name="T70" fmla="*/ 100 w 194"/>
                <a:gd name="T71" fmla="*/ 67 h 141"/>
                <a:gd name="T72" fmla="*/ 104 w 194"/>
                <a:gd name="T73" fmla="*/ 58 h 141"/>
                <a:gd name="T74" fmla="*/ 108 w 194"/>
                <a:gd name="T75" fmla="*/ 47 h 141"/>
                <a:gd name="T76" fmla="*/ 113 w 194"/>
                <a:gd name="T77" fmla="*/ 61 h 141"/>
                <a:gd name="T78" fmla="*/ 113 w 194"/>
                <a:gd name="T79" fmla="*/ 51 h 141"/>
                <a:gd name="T80" fmla="*/ 117 w 194"/>
                <a:gd name="T81" fmla="*/ 45 h 141"/>
                <a:gd name="T82" fmla="*/ 115 w 194"/>
                <a:gd name="T83" fmla="*/ 39 h 141"/>
                <a:gd name="T84" fmla="*/ 120 w 194"/>
                <a:gd name="T85" fmla="*/ 33 h 141"/>
                <a:gd name="T86" fmla="*/ 130 w 194"/>
                <a:gd name="T87" fmla="*/ 16 h 141"/>
                <a:gd name="T88" fmla="*/ 140 w 194"/>
                <a:gd name="T89" fmla="*/ 0 h 141"/>
                <a:gd name="T90" fmla="*/ 141 w 194"/>
                <a:gd name="T91" fmla="*/ 7 h 141"/>
                <a:gd name="T92" fmla="*/ 146 w 194"/>
                <a:gd name="T9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4" h="141">
                  <a:moveTo>
                    <a:pt x="146" y="0"/>
                  </a:moveTo>
                  <a:lnTo>
                    <a:pt x="159" y="10"/>
                  </a:lnTo>
                  <a:lnTo>
                    <a:pt x="158" y="24"/>
                  </a:lnTo>
                  <a:lnTo>
                    <a:pt x="166" y="20"/>
                  </a:lnTo>
                  <a:lnTo>
                    <a:pt x="166" y="26"/>
                  </a:lnTo>
                  <a:lnTo>
                    <a:pt x="171" y="27"/>
                  </a:lnTo>
                  <a:lnTo>
                    <a:pt x="194" y="39"/>
                  </a:lnTo>
                  <a:lnTo>
                    <a:pt x="174" y="45"/>
                  </a:lnTo>
                  <a:lnTo>
                    <a:pt x="180" y="57"/>
                  </a:lnTo>
                  <a:lnTo>
                    <a:pt x="165" y="61"/>
                  </a:lnTo>
                  <a:lnTo>
                    <a:pt x="161" y="65"/>
                  </a:lnTo>
                  <a:lnTo>
                    <a:pt x="143" y="63"/>
                  </a:lnTo>
                  <a:lnTo>
                    <a:pt x="126" y="60"/>
                  </a:lnTo>
                  <a:lnTo>
                    <a:pt x="120" y="76"/>
                  </a:lnTo>
                  <a:lnTo>
                    <a:pt x="116" y="93"/>
                  </a:lnTo>
                  <a:lnTo>
                    <a:pt x="112" y="105"/>
                  </a:lnTo>
                  <a:lnTo>
                    <a:pt x="103" y="125"/>
                  </a:lnTo>
                  <a:lnTo>
                    <a:pt x="85" y="131"/>
                  </a:lnTo>
                  <a:lnTo>
                    <a:pt x="58" y="126"/>
                  </a:lnTo>
                  <a:lnTo>
                    <a:pt x="51" y="135"/>
                  </a:lnTo>
                  <a:lnTo>
                    <a:pt x="24" y="141"/>
                  </a:lnTo>
                  <a:lnTo>
                    <a:pt x="4" y="129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30" y="128"/>
                  </a:lnTo>
                  <a:lnTo>
                    <a:pt x="33" y="124"/>
                  </a:lnTo>
                  <a:lnTo>
                    <a:pt x="34" y="111"/>
                  </a:lnTo>
                  <a:lnTo>
                    <a:pt x="35" y="107"/>
                  </a:lnTo>
                  <a:lnTo>
                    <a:pt x="36" y="99"/>
                  </a:lnTo>
                  <a:lnTo>
                    <a:pt x="50" y="95"/>
                  </a:lnTo>
                  <a:lnTo>
                    <a:pt x="65" y="89"/>
                  </a:lnTo>
                  <a:lnTo>
                    <a:pt x="77" y="72"/>
                  </a:lnTo>
                  <a:lnTo>
                    <a:pt x="89" y="55"/>
                  </a:lnTo>
                  <a:lnTo>
                    <a:pt x="100" y="67"/>
                  </a:lnTo>
                  <a:lnTo>
                    <a:pt x="104" y="58"/>
                  </a:lnTo>
                  <a:lnTo>
                    <a:pt x="108" y="47"/>
                  </a:lnTo>
                  <a:lnTo>
                    <a:pt x="113" y="61"/>
                  </a:lnTo>
                  <a:lnTo>
                    <a:pt x="113" y="51"/>
                  </a:lnTo>
                  <a:lnTo>
                    <a:pt x="117" y="45"/>
                  </a:lnTo>
                  <a:lnTo>
                    <a:pt x="115" y="39"/>
                  </a:lnTo>
                  <a:lnTo>
                    <a:pt x="120" y="33"/>
                  </a:lnTo>
                  <a:lnTo>
                    <a:pt x="130" y="16"/>
                  </a:lnTo>
                  <a:lnTo>
                    <a:pt x="140" y="0"/>
                  </a:lnTo>
                  <a:lnTo>
                    <a:pt x="141" y="7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0" name="Freeform 53"/>
            <p:cNvSpPr>
              <a:spLocks noChangeAspect="1"/>
            </p:cNvSpPr>
            <p:nvPr/>
          </p:nvSpPr>
          <p:spPr bwMode="auto">
            <a:xfrm>
              <a:off x="4945" y="2736"/>
              <a:ext cx="91" cy="121"/>
            </a:xfrm>
            <a:custGeom>
              <a:avLst/>
              <a:gdLst>
                <a:gd name="T0" fmla="*/ 75 w 90"/>
                <a:gd name="T1" fmla="*/ 120 h 120"/>
                <a:gd name="T2" fmla="*/ 51 w 90"/>
                <a:gd name="T3" fmla="*/ 103 h 120"/>
                <a:gd name="T4" fmla="*/ 27 w 90"/>
                <a:gd name="T5" fmla="*/ 86 h 120"/>
                <a:gd name="T6" fmla="*/ 15 w 90"/>
                <a:gd name="T7" fmla="*/ 59 h 120"/>
                <a:gd name="T8" fmla="*/ 9 w 90"/>
                <a:gd name="T9" fmla="*/ 31 h 120"/>
                <a:gd name="T10" fmla="*/ 0 w 90"/>
                <a:gd name="T11" fmla="*/ 3 h 120"/>
                <a:gd name="T12" fmla="*/ 1 w 90"/>
                <a:gd name="T13" fmla="*/ 0 h 120"/>
                <a:gd name="T14" fmla="*/ 17 w 90"/>
                <a:gd name="T15" fmla="*/ 7 h 120"/>
                <a:gd name="T16" fmla="*/ 18 w 90"/>
                <a:gd name="T17" fmla="*/ 17 h 120"/>
                <a:gd name="T18" fmla="*/ 32 w 90"/>
                <a:gd name="T19" fmla="*/ 17 h 120"/>
                <a:gd name="T20" fmla="*/ 40 w 90"/>
                <a:gd name="T21" fmla="*/ 7 h 120"/>
                <a:gd name="T22" fmla="*/ 53 w 90"/>
                <a:gd name="T23" fmla="*/ 21 h 120"/>
                <a:gd name="T24" fmla="*/ 67 w 90"/>
                <a:gd name="T25" fmla="*/ 34 h 120"/>
                <a:gd name="T26" fmla="*/ 69 w 90"/>
                <a:gd name="T27" fmla="*/ 56 h 120"/>
                <a:gd name="T28" fmla="*/ 71 w 90"/>
                <a:gd name="T29" fmla="*/ 78 h 120"/>
                <a:gd name="T30" fmla="*/ 80 w 90"/>
                <a:gd name="T31" fmla="*/ 99 h 120"/>
                <a:gd name="T32" fmla="*/ 90 w 90"/>
                <a:gd name="T33" fmla="*/ 119 h 120"/>
                <a:gd name="T34" fmla="*/ 82 w 90"/>
                <a:gd name="T35" fmla="*/ 116 h 120"/>
                <a:gd name="T36" fmla="*/ 75 w 90"/>
                <a:gd name="T3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20">
                  <a:moveTo>
                    <a:pt x="75" y="120"/>
                  </a:moveTo>
                  <a:lnTo>
                    <a:pt x="51" y="103"/>
                  </a:lnTo>
                  <a:lnTo>
                    <a:pt x="27" y="86"/>
                  </a:lnTo>
                  <a:lnTo>
                    <a:pt x="15" y="59"/>
                  </a:lnTo>
                  <a:lnTo>
                    <a:pt x="9" y="3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7" y="7"/>
                  </a:lnTo>
                  <a:lnTo>
                    <a:pt x="18" y="17"/>
                  </a:lnTo>
                  <a:lnTo>
                    <a:pt x="32" y="17"/>
                  </a:lnTo>
                  <a:lnTo>
                    <a:pt x="40" y="7"/>
                  </a:lnTo>
                  <a:lnTo>
                    <a:pt x="53" y="21"/>
                  </a:lnTo>
                  <a:lnTo>
                    <a:pt x="67" y="34"/>
                  </a:lnTo>
                  <a:lnTo>
                    <a:pt x="69" y="56"/>
                  </a:lnTo>
                  <a:lnTo>
                    <a:pt x="71" y="78"/>
                  </a:lnTo>
                  <a:lnTo>
                    <a:pt x="80" y="99"/>
                  </a:lnTo>
                  <a:lnTo>
                    <a:pt x="90" y="119"/>
                  </a:lnTo>
                  <a:lnTo>
                    <a:pt x="82" y="116"/>
                  </a:lnTo>
                  <a:lnTo>
                    <a:pt x="75" y="12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1" name="Freeform 54"/>
            <p:cNvSpPr>
              <a:spLocks noChangeAspect="1"/>
            </p:cNvSpPr>
            <p:nvPr/>
          </p:nvSpPr>
          <p:spPr bwMode="auto">
            <a:xfrm>
              <a:off x="5647" y="2708"/>
              <a:ext cx="1" cy="9"/>
            </a:xfrm>
            <a:custGeom>
              <a:avLst/>
              <a:gdLst>
                <a:gd name="T0" fmla="*/ 0 w 4"/>
                <a:gd name="T1" fmla="*/ 6 h 9"/>
                <a:gd name="T2" fmla="*/ 2 w 4"/>
                <a:gd name="T3" fmla="*/ 6 h 9"/>
                <a:gd name="T4" fmla="*/ 0 w 4"/>
                <a:gd name="T5" fmla="*/ 5 h 9"/>
                <a:gd name="T6" fmla="*/ 2 w 4"/>
                <a:gd name="T7" fmla="*/ 3 h 9"/>
                <a:gd name="T8" fmla="*/ 3 w 4"/>
                <a:gd name="T9" fmla="*/ 2 h 9"/>
                <a:gd name="T10" fmla="*/ 3 w 4"/>
                <a:gd name="T11" fmla="*/ 0 h 9"/>
                <a:gd name="T12" fmla="*/ 4 w 4"/>
                <a:gd name="T13" fmla="*/ 2 h 9"/>
                <a:gd name="T14" fmla="*/ 3 w 4"/>
                <a:gd name="T15" fmla="*/ 6 h 9"/>
                <a:gd name="T16" fmla="*/ 3 w 4"/>
                <a:gd name="T17" fmla="*/ 8 h 9"/>
                <a:gd name="T18" fmla="*/ 3 w 4"/>
                <a:gd name="T19" fmla="*/ 9 h 9"/>
                <a:gd name="T20" fmla="*/ 2 w 4"/>
                <a:gd name="T21" fmla="*/ 9 h 9"/>
                <a:gd name="T22" fmla="*/ 0 w 4"/>
                <a:gd name="T23" fmla="*/ 7 h 9"/>
                <a:gd name="T24" fmla="*/ 0 w 4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0" y="6"/>
                  </a:move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2" name="Freeform 55"/>
            <p:cNvSpPr>
              <a:spLocks noChangeAspect="1"/>
            </p:cNvSpPr>
            <p:nvPr/>
          </p:nvSpPr>
          <p:spPr bwMode="auto">
            <a:xfrm>
              <a:off x="5647" y="2718"/>
              <a:ext cx="0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3" name="Freeform 56"/>
            <p:cNvSpPr>
              <a:spLocks noChangeAspect="1"/>
            </p:cNvSpPr>
            <p:nvPr/>
          </p:nvSpPr>
          <p:spPr bwMode="auto">
            <a:xfrm>
              <a:off x="5131" y="3143"/>
              <a:ext cx="816" cy="662"/>
            </a:xfrm>
            <a:custGeom>
              <a:avLst/>
              <a:gdLst>
                <a:gd name="T0" fmla="*/ 458 w 812"/>
                <a:gd name="T1" fmla="*/ 14 h 659"/>
                <a:gd name="T2" fmla="*/ 465 w 812"/>
                <a:gd name="T3" fmla="*/ 31 h 659"/>
                <a:gd name="T4" fmla="*/ 429 w 812"/>
                <a:gd name="T5" fmla="*/ 42 h 659"/>
                <a:gd name="T6" fmla="*/ 413 w 812"/>
                <a:gd name="T7" fmla="*/ 62 h 659"/>
                <a:gd name="T8" fmla="*/ 405 w 812"/>
                <a:gd name="T9" fmla="*/ 92 h 659"/>
                <a:gd name="T10" fmla="*/ 388 w 812"/>
                <a:gd name="T11" fmla="*/ 99 h 659"/>
                <a:gd name="T12" fmla="*/ 362 w 812"/>
                <a:gd name="T13" fmla="*/ 109 h 659"/>
                <a:gd name="T14" fmla="*/ 346 w 812"/>
                <a:gd name="T15" fmla="*/ 73 h 659"/>
                <a:gd name="T16" fmla="*/ 327 w 812"/>
                <a:gd name="T17" fmla="*/ 76 h 659"/>
                <a:gd name="T18" fmla="*/ 309 w 812"/>
                <a:gd name="T19" fmla="*/ 101 h 659"/>
                <a:gd name="T20" fmla="*/ 290 w 812"/>
                <a:gd name="T21" fmla="*/ 117 h 659"/>
                <a:gd name="T22" fmla="*/ 289 w 812"/>
                <a:gd name="T23" fmla="*/ 129 h 659"/>
                <a:gd name="T24" fmla="*/ 273 w 812"/>
                <a:gd name="T25" fmla="*/ 128 h 659"/>
                <a:gd name="T26" fmla="*/ 268 w 812"/>
                <a:gd name="T27" fmla="*/ 165 h 659"/>
                <a:gd name="T28" fmla="*/ 236 w 812"/>
                <a:gd name="T29" fmla="*/ 157 h 659"/>
                <a:gd name="T30" fmla="*/ 185 w 812"/>
                <a:gd name="T31" fmla="*/ 213 h 659"/>
                <a:gd name="T32" fmla="*/ 119 w 812"/>
                <a:gd name="T33" fmla="*/ 227 h 659"/>
                <a:gd name="T34" fmla="*/ 57 w 812"/>
                <a:gd name="T35" fmla="*/ 257 h 659"/>
                <a:gd name="T36" fmla="*/ 37 w 812"/>
                <a:gd name="T37" fmla="*/ 342 h 659"/>
                <a:gd name="T38" fmla="*/ 27 w 812"/>
                <a:gd name="T39" fmla="*/ 345 h 659"/>
                <a:gd name="T40" fmla="*/ 24 w 812"/>
                <a:gd name="T41" fmla="*/ 379 h 659"/>
                <a:gd name="T42" fmla="*/ 30 w 812"/>
                <a:gd name="T43" fmla="*/ 459 h 659"/>
                <a:gd name="T44" fmla="*/ 9 w 812"/>
                <a:gd name="T45" fmla="*/ 533 h 659"/>
                <a:gd name="T46" fmla="*/ 27 w 812"/>
                <a:gd name="T47" fmla="*/ 566 h 659"/>
                <a:gd name="T48" fmla="*/ 93 w 812"/>
                <a:gd name="T49" fmla="*/ 542 h 659"/>
                <a:gd name="T50" fmla="*/ 182 w 812"/>
                <a:gd name="T51" fmla="*/ 522 h 659"/>
                <a:gd name="T52" fmla="*/ 282 w 812"/>
                <a:gd name="T53" fmla="*/ 492 h 659"/>
                <a:gd name="T54" fmla="*/ 373 w 812"/>
                <a:gd name="T55" fmla="*/ 499 h 659"/>
                <a:gd name="T56" fmla="*/ 386 w 812"/>
                <a:gd name="T57" fmla="*/ 537 h 659"/>
                <a:gd name="T58" fmla="*/ 398 w 812"/>
                <a:gd name="T59" fmla="*/ 558 h 659"/>
                <a:gd name="T60" fmla="*/ 447 w 812"/>
                <a:gd name="T61" fmla="*/ 526 h 659"/>
                <a:gd name="T62" fmla="*/ 424 w 812"/>
                <a:gd name="T63" fmla="*/ 569 h 659"/>
                <a:gd name="T64" fmla="*/ 443 w 812"/>
                <a:gd name="T65" fmla="*/ 577 h 659"/>
                <a:gd name="T66" fmla="*/ 444 w 812"/>
                <a:gd name="T67" fmla="*/ 633 h 659"/>
                <a:gd name="T68" fmla="*/ 520 w 812"/>
                <a:gd name="T69" fmla="*/ 642 h 659"/>
                <a:gd name="T70" fmla="*/ 527 w 812"/>
                <a:gd name="T71" fmla="*/ 644 h 659"/>
                <a:gd name="T72" fmla="*/ 549 w 812"/>
                <a:gd name="T73" fmla="*/ 651 h 659"/>
                <a:gd name="T74" fmla="*/ 639 w 812"/>
                <a:gd name="T75" fmla="*/ 611 h 659"/>
                <a:gd name="T76" fmla="*/ 708 w 812"/>
                <a:gd name="T77" fmla="*/ 532 h 659"/>
                <a:gd name="T78" fmla="*/ 772 w 812"/>
                <a:gd name="T79" fmla="*/ 463 h 659"/>
                <a:gd name="T80" fmla="*/ 802 w 812"/>
                <a:gd name="T81" fmla="*/ 387 h 659"/>
                <a:gd name="T82" fmla="*/ 802 w 812"/>
                <a:gd name="T83" fmla="*/ 323 h 659"/>
                <a:gd name="T84" fmla="*/ 784 w 812"/>
                <a:gd name="T85" fmla="*/ 275 h 659"/>
                <a:gd name="T86" fmla="*/ 765 w 812"/>
                <a:gd name="T87" fmla="*/ 250 h 659"/>
                <a:gd name="T88" fmla="*/ 740 w 812"/>
                <a:gd name="T89" fmla="*/ 204 h 659"/>
                <a:gd name="T90" fmla="*/ 713 w 812"/>
                <a:gd name="T91" fmla="*/ 126 h 659"/>
                <a:gd name="T92" fmla="*/ 687 w 812"/>
                <a:gd name="T93" fmla="*/ 84 h 659"/>
                <a:gd name="T94" fmla="*/ 677 w 812"/>
                <a:gd name="T95" fmla="*/ 16 h 659"/>
                <a:gd name="T96" fmla="*/ 655 w 812"/>
                <a:gd name="T97" fmla="*/ 28 h 659"/>
                <a:gd name="T98" fmla="*/ 647 w 812"/>
                <a:gd name="T99" fmla="*/ 55 h 659"/>
                <a:gd name="T100" fmla="*/ 639 w 812"/>
                <a:gd name="T101" fmla="*/ 104 h 659"/>
                <a:gd name="T102" fmla="*/ 582 w 812"/>
                <a:gd name="T103" fmla="*/ 148 h 659"/>
                <a:gd name="T104" fmla="*/ 516 w 812"/>
                <a:gd name="T105" fmla="*/ 91 h 659"/>
                <a:gd name="T106" fmla="*/ 545 w 812"/>
                <a:gd name="T107" fmla="*/ 49 h 659"/>
                <a:gd name="T108" fmla="*/ 534 w 812"/>
                <a:gd name="T109" fmla="*/ 33 h 659"/>
                <a:gd name="T110" fmla="*/ 500 w 812"/>
                <a:gd name="T111" fmla="*/ 3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12" h="659">
                  <a:moveTo>
                    <a:pt x="476" y="15"/>
                  </a:moveTo>
                  <a:lnTo>
                    <a:pt x="467" y="13"/>
                  </a:lnTo>
                  <a:lnTo>
                    <a:pt x="461" y="11"/>
                  </a:lnTo>
                  <a:lnTo>
                    <a:pt x="458" y="14"/>
                  </a:lnTo>
                  <a:lnTo>
                    <a:pt x="453" y="12"/>
                  </a:lnTo>
                  <a:lnTo>
                    <a:pt x="461" y="16"/>
                  </a:lnTo>
                  <a:lnTo>
                    <a:pt x="469" y="22"/>
                  </a:lnTo>
                  <a:lnTo>
                    <a:pt x="465" y="31"/>
                  </a:lnTo>
                  <a:lnTo>
                    <a:pt x="459" y="34"/>
                  </a:lnTo>
                  <a:lnTo>
                    <a:pt x="441" y="32"/>
                  </a:lnTo>
                  <a:lnTo>
                    <a:pt x="434" y="35"/>
                  </a:lnTo>
                  <a:lnTo>
                    <a:pt x="429" y="42"/>
                  </a:lnTo>
                  <a:lnTo>
                    <a:pt x="426" y="38"/>
                  </a:lnTo>
                  <a:lnTo>
                    <a:pt x="422" y="44"/>
                  </a:lnTo>
                  <a:lnTo>
                    <a:pt x="415" y="56"/>
                  </a:lnTo>
                  <a:lnTo>
                    <a:pt x="413" y="62"/>
                  </a:lnTo>
                  <a:lnTo>
                    <a:pt x="405" y="68"/>
                  </a:lnTo>
                  <a:lnTo>
                    <a:pt x="396" y="86"/>
                  </a:lnTo>
                  <a:lnTo>
                    <a:pt x="403" y="89"/>
                  </a:lnTo>
                  <a:lnTo>
                    <a:pt x="405" y="92"/>
                  </a:lnTo>
                  <a:lnTo>
                    <a:pt x="399" y="100"/>
                  </a:lnTo>
                  <a:lnTo>
                    <a:pt x="406" y="108"/>
                  </a:lnTo>
                  <a:lnTo>
                    <a:pt x="391" y="96"/>
                  </a:lnTo>
                  <a:lnTo>
                    <a:pt x="388" y="99"/>
                  </a:lnTo>
                  <a:lnTo>
                    <a:pt x="374" y="94"/>
                  </a:lnTo>
                  <a:lnTo>
                    <a:pt x="370" y="106"/>
                  </a:lnTo>
                  <a:lnTo>
                    <a:pt x="366" y="106"/>
                  </a:lnTo>
                  <a:lnTo>
                    <a:pt x="362" y="109"/>
                  </a:lnTo>
                  <a:lnTo>
                    <a:pt x="364" y="104"/>
                  </a:lnTo>
                  <a:lnTo>
                    <a:pt x="368" y="89"/>
                  </a:lnTo>
                  <a:lnTo>
                    <a:pt x="348" y="68"/>
                  </a:lnTo>
                  <a:lnTo>
                    <a:pt x="346" y="73"/>
                  </a:lnTo>
                  <a:lnTo>
                    <a:pt x="337" y="77"/>
                  </a:lnTo>
                  <a:lnTo>
                    <a:pt x="336" y="75"/>
                  </a:lnTo>
                  <a:lnTo>
                    <a:pt x="331" y="77"/>
                  </a:lnTo>
                  <a:lnTo>
                    <a:pt x="327" y="76"/>
                  </a:lnTo>
                  <a:lnTo>
                    <a:pt x="324" y="89"/>
                  </a:lnTo>
                  <a:lnTo>
                    <a:pt x="319" y="83"/>
                  </a:lnTo>
                  <a:lnTo>
                    <a:pt x="309" y="94"/>
                  </a:lnTo>
                  <a:lnTo>
                    <a:pt x="309" y="101"/>
                  </a:lnTo>
                  <a:lnTo>
                    <a:pt x="302" y="100"/>
                  </a:lnTo>
                  <a:lnTo>
                    <a:pt x="306" y="111"/>
                  </a:lnTo>
                  <a:lnTo>
                    <a:pt x="296" y="107"/>
                  </a:lnTo>
                  <a:lnTo>
                    <a:pt x="290" y="117"/>
                  </a:lnTo>
                  <a:lnTo>
                    <a:pt x="292" y="118"/>
                  </a:lnTo>
                  <a:lnTo>
                    <a:pt x="295" y="117"/>
                  </a:lnTo>
                  <a:lnTo>
                    <a:pt x="290" y="122"/>
                  </a:lnTo>
                  <a:lnTo>
                    <a:pt x="289" y="129"/>
                  </a:lnTo>
                  <a:lnTo>
                    <a:pt x="293" y="130"/>
                  </a:lnTo>
                  <a:lnTo>
                    <a:pt x="282" y="130"/>
                  </a:lnTo>
                  <a:lnTo>
                    <a:pt x="278" y="130"/>
                  </a:lnTo>
                  <a:lnTo>
                    <a:pt x="273" y="128"/>
                  </a:lnTo>
                  <a:lnTo>
                    <a:pt x="270" y="133"/>
                  </a:lnTo>
                  <a:lnTo>
                    <a:pt x="273" y="144"/>
                  </a:lnTo>
                  <a:lnTo>
                    <a:pt x="268" y="147"/>
                  </a:lnTo>
                  <a:lnTo>
                    <a:pt x="268" y="165"/>
                  </a:lnTo>
                  <a:lnTo>
                    <a:pt x="262" y="149"/>
                  </a:lnTo>
                  <a:lnTo>
                    <a:pt x="257" y="131"/>
                  </a:lnTo>
                  <a:lnTo>
                    <a:pt x="249" y="139"/>
                  </a:lnTo>
                  <a:lnTo>
                    <a:pt x="236" y="157"/>
                  </a:lnTo>
                  <a:lnTo>
                    <a:pt x="236" y="172"/>
                  </a:lnTo>
                  <a:lnTo>
                    <a:pt x="216" y="194"/>
                  </a:lnTo>
                  <a:lnTo>
                    <a:pt x="201" y="204"/>
                  </a:lnTo>
                  <a:lnTo>
                    <a:pt x="185" y="213"/>
                  </a:lnTo>
                  <a:lnTo>
                    <a:pt x="162" y="218"/>
                  </a:lnTo>
                  <a:lnTo>
                    <a:pt x="143" y="224"/>
                  </a:lnTo>
                  <a:lnTo>
                    <a:pt x="124" y="230"/>
                  </a:lnTo>
                  <a:lnTo>
                    <a:pt x="119" y="227"/>
                  </a:lnTo>
                  <a:lnTo>
                    <a:pt x="92" y="246"/>
                  </a:lnTo>
                  <a:lnTo>
                    <a:pt x="64" y="265"/>
                  </a:lnTo>
                  <a:lnTo>
                    <a:pt x="55" y="272"/>
                  </a:lnTo>
                  <a:lnTo>
                    <a:pt x="57" y="257"/>
                  </a:lnTo>
                  <a:lnTo>
                    <a:pt x="47" y="279"/>
                  </a:lnTo>
                  <a:lnTo>
                    <a:pt x="37" y="304"/>
                  </a:lnTo>
                  <a:lnTo>
                    <a:pt x="35" y="325"/>
                  </a:lnTo>
                  <a:lnTo>
                    <a:pt x="37" y="342"/>
                  </a:lnTo>
                  <a:lnTo>
                    <a:pt x="39" y="358"/>
                  </a:lnTo>
                  <a:lnTo>
                    <a:pt x="34" y="362"/>
                  </a:lnTo>
                  <a:lnTo>
                    <a:pt x="32" y="356"/>
                  </a:lnTo>
                  <a:lnTo>
                    <a:pt x="27" y="345"/>
                  </a:lnTo>
                  <a:lnTo>
                    <a:pt x="28" y="368"/>
                  </a:lnTo>
                  <a:lnTo>
                    <a:pt x="23" y="358"/>
                  </a:lnTo>
                  <a:lnTo>
                    <a:pt x="20" y="358"/>
                  </a:lnTo>
                  <a:lnTo>
                    <a:pt x="24" y="379"/>
                  </a:lnTo>
                  <a:lnTo>
                    <a:pt x="27" y="402"/>
                  </a:lnTo>
                  <a:lnTo>
                    <a:pt x="29" y="421"/>
                  </a:lnTo>
                  <a:lnTo>
                    <a:pt x="31" y="441"/>
                  </a:lnTo>
                  <a:lnTo>
                    <a:pt x="30" y="459"/>
                  </a:lnTo>
                  <a:lnTo>
                    <a:pt x="28" y="475"/>
                  </a:lnTo>
                  <a:lnTo>
                    <a:pt x="27" y="493"/>
                  </a:lnTo>
                  <a:lnTo>
                    <a:pt x="25" y="510"/>
                  </a:lnTo>
                  <a:lnTo>
                    <a:pt x="9" y="533"/>
                  </a:lnTo>
                  <a:lnTo>
                    <a:pt x="1" y="535"/>
                  </a:lnTo>
                  <a:lnTo>
                    <a:pt x="0" y="549"/>
                  </a:lnTo>
                  <a:lnTo>
                    <a:pt x="14" y="558"/>
                  </a:lnTo>
                  <a:lnTo>
                    <a:pt x="27" y="566"/>
                  </a:lnTo>
                  <a:lnTo>
                    <a:pt x="52" y="564"/>
                  </a:lnTo>
                  <a:lnTo>
                    <a:pt x="76" y="555"/>
                  </a:lnTo>
                  <a:lnTo>
                    <a:pt x="81" y="552"/>
                  </a:lnTo>
                  <a:lnTo>
                    <a:pt x="93" y="542"/>
                  </a:lnTo>
                  <a:lnTo>
                    <a:pt x="115" y="542"/>
                  </a:lnTo>
                  <a:lnTo>
                    <a:pt x="136" y="542"/>
                  </a:lnTo>
                  <a:lnTo>
                    <a:pt x="163" y="539"/>
                  </a:lnTo>
                  <a:lnTo>
                    <a:pt x="182" y="522"/>
                  </a:lnTo>
                  <a:lnTo>
                    <a:pt x="208" y="512"/>
                  </a:lnTo>
                  <a:lnTo>
                    <a:pt x="234" y="502"/>
                  </a:lnTo>
                  <a:lnTo>
                    <a:pt x="258" y="498"/>
                  </a:lnTo>
                  <a:lnTo>
                    <a:pt x="282" y="492"/>
                  </a:lnTo>
                  <a:lnTo>
                    <a:pt x="307" y="489"/>
                  </a:lnTo>
                  <a:lnTo>
                    <a:pt x="332" y="484"/>
                  </a:lnTo>
                  <a:lnTo>
                    <a:pt x="346" y="489"/>
                  </a:lnTo>
                  <a:lnTo>
                    <a:pt x="373" y="499"/>
                  </a:lnTo>
                  <a:lnTo>
                    <a:pt x="380" y="506"/>
                  </a:lnTo>
                  <a:lnTo>
                    <a:pt x="382" y="512"/>
                  </a:lnTo>
                  <a:lnTo>
                    <a:pt x="384" y="522"/>
                  </a:lnTo>
                  <a:lnTo>
                    <a:pt x="386" y="537"/>
                  </a:lnTo>
                  <a:lnTo>
                    <a:pt x="388" y="553"/>
                  </a:lnTo>
                  <a:lnTo>
                    <a:pt x="384" y="553"/>
                  </a:lnTo>
                  <a:lnTo>
                    <a:pt x="394" y="563"/>
                  </a:lnTo>
                  <a:lnTo>
                    <a:pt x="398" y="558"/>
                  </a:lnTo>
                  <a:lnTo>
                    <a:pt x="420" y="538"/>
                  </a:lnTo>
                  <a:lnTo>
                    <a:pt x="444" y="521"/>
                  </a:lnTo>
                  <a:lnTo>
                    <a:pt x="453" y="509"/>
                  </a:lnTo>
                  <a:lnTo>
                    <a:pt x="447" y="526"/>
                  </a:lnTo>
                  <a:lnTo>
                    <a:pt x="434" y="545"/>
                  </a:lnTo>
                  <a:lnTo>
                    <a:pt x="420" y="563"/>
                  </a:lnTo>
                  <a:lnTo>
                    <a:pt x="410" y="569"/>
                  </a:lnTo>
                  <a:lnTo>
                    <a:pt x="424" y="569"/>
                  </a:lnTo>
                  <a:lnTo>
                    <a:pt x="442" y="548"/>
                  </a:lnTo>
                  <a:lnTo>
                    <a:pt x="447" y="559"/>
                  </a:lnTo>
                  <a:lnTo>
                    <a:pt x="431" y="577"/>
                  </a:lnTo>
                  <a:lnTo>
                    <a:pt x="443" y="577"/>
                  </a:lnTo>
                  <a:lnTo>
                    <a:pt x="446" y="578"/>
                  </a:lnTo>
                  <a:lnTo>
                    <a:pt x="451" y="588"/>
                  </a:lnTo>
                  <a:lnTo>
                    <a:pt x="443" y="610"/>
                  </a:lnTo>
                  <a:lnTo>
                    <a:pt x="444" y="633"/>
                  </a:lnTo>
                  <a:lnTo>
                    <a:pt x="464" y="642"/>
                  </a:lnTo>
                  <a:lnTo>
                    <a:pt x="478" y="648"/>
                  </a:lnTo>
                  <a:lnTo>
                    <a:pt x="491" y="652"/>
                  </a:lnTo>
                  <a:lnTo>
                    <a:pt x="520" y="642"/>
                  </a:lnTo>
                  <a:lnTo>
                    <a:pt x="520" y="639"/>
                  </a:lnTo>
                  <a:lnTo>
                    <a:pt x="532" y="633"/>
                  </a:lnTo>
                  <a:lnTo>
                    <a:pt x="524" y="643"/>
                  </a:lnTo>
                  <a:lnTo>
                    <a:pt x="527" y="644"/>
                  </a:lnTo>
                  <a:lnTo>
                    <a:pt x="536" y="644"/>
                  </a:lnTo>
                  <a:lnTo>
                    <a:pt x="539" y="655"/>
                  </a:lnTo>
                  <a:lnTo>
                    <a:pt x="544" y="659"/>
                  </a:lnTo>
                  <a:lnTo>
                    <a:pt x="549" y="651"/>
                  </a:lnTo>
                  <a:lnTo>
                    <a:pt x="586" y="633"/>
                  </a:lnTo>
                  <a:lnTo>
                    <a:pt x="605" y="630"/>
                  </a:lnTo>
                  <a:lnTo>
                    <a:pt x="629" y="623"/>
                  </a:lnTo>
                  <a:lnTo>
                    <a:pt x="639" y="611"/>
                  </a:lnTo>
                  <a:lnTo>
                    <a:pt x="660" y="587"/>
                  </a:lnTo>
                  <a:lnTo>
                    <a:pt x="682" y="564"/>
                  </a:lnTo>
                  <a:lnTo>
                    <a:pt x="699" y="538"/>
                  </a:lnTo>
                  <a:lnTo>
                    <a:pt x="708" y="532"/>
                  </a:lnTo>
                  <a:lnTo>
                    <a:pt x="731" y="512"/>
                  </a:lnTo>
                  <a:lnTo>
                    <a:pt x="740" y="506"/>
                  </a:lnTo>
                  <a:lnTo>
                    <a:pt x="755" y="485"/>
                  </a:lnTo>
                  <a:lnTo>
                    <a:pt x="772" y="463"/>
                  </a:lnTo>
                  <a:lnTo>
                    <a:pt x="787" y="441"/>
                  </a:lnTo>
                  <a:lnTo>
                    <a:pt x="800" y="420"/>
                  </a:lnTo>
                  <a:lnTo>
                    <a:pt x="801" y="404"/>
                  </a:lnTo>
                  <a:lnTo>
                    <a:pt x="802" y="387"/>
                  </a:lnTo>
                  <a:lnTo>
                    <a:pt x="807" y="370"/>
                  </a:lnTo>
                  <a:lnTo>
                    <a:pt x="812" y="351"/>
                  </a:lnTo>
                  <a:lnTo>
                    <a:pt x="810" y="336"/>
                  </a:lnTo>
                  <a:lnTo>
                    <a:pt x="802" y="323"/>
                  </a:lnTo>
                  <a:lnTo>
                    <a:pt x="795" y="311"/>
                  </a:lnTo>
                  <a:lnTo>
                    <a:pt x="782" y="297"/>
                  </a:lnTo>
                  <a:lnTo>
                    <a:pt x="787" y="269"/>
                  </a:lnTo>
                  <a:lnTo>
                    <a:pt x="784" y="275"/>
                  </a:lnTo>
                  <a:lnTo>
                    <a:pt x="774" y="266"/>
                  </a:lnTo>
                  <a:lnTo>
                    <a:pt x="772" y="275"/>
                  </a:lnTo>
                  <a:lnTo>
                    <a:pt x="765" y="269"/>
                  </a:lnTo>
                  <a:lnTo>
                    <a:pt x="765" y="250"/>
                  </a:lnTo>
                  <a:lnTo>
                    <a:pt x="757" y="232"/>
                  </a:lnTo>
                  <a:lnTo>
                    <a:pt x="759" y="225"/>
                  </a:lnTo>
                  <a:lnTo>
                    <a:pt x="754" y="218"/>
                  </a:lnTo>
                  <a:lnTo>
                    <a:pt x="740" y="204"/>
                  </a:lnTo>
                  <a:lnTo>
                    <a:pt x="718" y="186"/>
                  </a:lnTo>
                  <a:lnTo>
                    <a:pt x="718" y="164"/>
                  </a:lnTo>
                  <a:lnTo>
                    <a:pt x="717" y="142"/>
                  </a:lnTo>
                  <a:lnTo>
                    <a:pt x="713" y="126"/>
                  </a:lnTo>
                  <a:lnTo>
                    <a:pt x="716" y="104"/>
                  </a:lnTo>
                  <a:lnTo>
                    <a:pt x="711" y="94"/>
                  </a:lnTo>
                  <a:lnTo>
                    <a:pt x="700" y="81"/>
                  </a:lnTo>
                  <a:lnTo>
                    <a:pt x="687" y="84"/>
                  </a:lnTo>
                  <a:lnTo>
                    <a:pt x="685" y="67"/>
                  </a:lnTo>
                  <a:lnTo>
                    <a:pt x="684" y="51"/>
                  </a:lnTo>
                  <a:lnTo>
                    <a:pt x="682" y="30"/>
                  </a:lnTo>
                  <a:lnTo>
                    <a:pt x="677" y="16"/>
                  </a:lnTo>
                  <a:lnTo>
                    <a:pt x="673" y="5"/>
                  </a:lnTo>
                  <a:lnTo>
                    <a:pt x="671" y="0"/>
                  </a:lnTo>
                  <a:lnTo>
                    <a:pt x="660" y="19"/>
                  </a:lnTo>
                  <a:lnTo>
                    <a:pt x="655" y="28"/>
                  </a:lnTo>
                  <a:lnTo>
                    <a:pt x="651" y="42"/>
                  </a:lnTo>
                  <a:lnTo>
                    <a:pt x="654" y="43"/>
                  </a:lnTo>
                  <a:lnTo>
                    <a:pt x="653" y="46"/>
                  </a:lnTo>
                  <a:lnTo>
                    <a:pt x="647" y="55"/>
                  </a:lnTo>
                  <a:lnTo>
                    <a:pt x="647" y="65"/>
                  </a:lnTo>
                  <a:lnTo>
                    <a:pt x="643" y="65"/>
                  </a:lnTo>
                  <a:lnTo>
                    <a:pt x="641" y="84"/>
                  </a:lnTo>
                  <a:lnTo>
                    <a:pt x="639" y="104"/>
                  </a:lnTo>
                  <a:lnTo>
                    <a:pt x="625" y="130"/>
                  </a:lnTo>
                  <a:lnTo>
                    <a:pt x="612" y="157"/>
                  </a:lnTo>
                  <a:lnTo>
                    <a:pt x="595" y="159"/>
                  </a:lnTo>
                  <a:lnTo>
                    <a:pt x="582" y="148"/>
                  </a:lnTo>
                  <a:lnTo>
                    <a:pt x="560" y="133"/>
                  </a:lnTo>
                  <a:lnTo>
                    <a:pt x="539" y="119"/>
                  </a:lnTo>
                  <a:lnTo>
                    <a:pt x="528" y="106"/>
                  </a:lnTo>
                  <a:lnTo>
                    <a:pt x="516" y="91"/>
                  </a:lnTo>
                  <a:lnTo>
                    <a:pt x="530" y="69"/>
                  </a:lnTo>
                  <a:lnTo>
                    <a:pt x="536" y="56"/>
                  </a:lnTo>
                  <a:lnTo>
                    <a:pt x="539" y="58"/>
                  </a:lnTo>
                  <a:lnTo>
                    <a:pt x="545" y="49"/>
                  </a:lnTo>
                  <a:lnTo>
                    <a:pt x="554" y="36"/>
                  </a:lnTo>
                  <a:lnTo>
                    <a:pt x="545" y="28"/>
                  </a:lnTo>
                  <a:lnTo>
                    <a:pt x="536" y="38"/>
                  </a:lnTo>
                  <a:lnTo>
                    <a:pt x="534" y="33"/>
                  </a:lnTo>
                  <a:lnTo>
                    <a:pt x="528" y="33"/>
                  </a:lnTo>
                  <a:lnTo>
                    <a:pt x="532" y="30"/>
                  </a:lnTo>
                  <a:lnTo>
                    <a:pt x="513" y="33"/>
                  </a:lnTo>
                  <a:lnTo>
                    <a:pt x="500" y="31"/>
                  </a:lnTo>
                  <a:lnTo>
                    <a:pt x="489" y="24"/>
                  </a:lnTo>
                  <a:lnTo>
                    <a:pt x="476" y="1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4" name="Freeform 57"/>
            <p:cNvSpPr>
              <a:spLocks noChangeAspect="1"/>
            </p:cNvSpPr>
            <p:nvPr/>
          </p:nvSpPr>
          <p:spPr bwMode="auto">
            <a:xfrm>
              <a:off x="5608" y="3846"/>
              <a:ext cx="78" cy="66"/>
            </a:xfrm>
            <a:custGeom>
              <a:avLst/>
              <a:gdLst>
                <a:gd name="T0" fmla="*/ 32 w 80"/>
                <a:gd name="T1" fmla="*/ 49 h 65"/>
                <a:gd name="T2" fmla="*/ 10 w 80"/>
                <a:gd name="T3" fmla="*/ 65 h 65"/>
                <a:gd name="T4" fmla="*/ 0 w 80"/>
                <a:gd name="T5" fmla="*/ 58 h 65"/>
                <a:gd name="T6" fmla="*/ 1 w 80"/>
                <a:gd name="T7" fmla="*/ 57 h 65"/>
                <a:gd name="T8" fmla="*/ 0 w 80"/>
                <a:gd name="T9" fmla="*/ 36 h 65"/>
                <a:gd name="T10" fmla="*/ 3 w 80"/>
                <a:gd name="T11" fmla="*/ 34 h 65"/>
                <a:gd name="T12" fmla="*/ 6 w 80"/>
                <a:gd name="T13" fmla="*/ 36 h 65"/>
                <a:gd name="T14" fmla="*/ 9 w 80"/>
                <a:gd name="T15" fmla="*/ 19 h 65"/>
                <a:gd name="T16" fmla="*/ 11 w 80"/>
                <a:gd name="T17" fmla="*/ 3 h 65"/>
                <a:gd name="T18" fmla="*/ 17 w 80"/>
                <a:gd name="T19" fmla="*/ 0 h 65"/>
                <a:gd name="T20" fmla="*/ 34 w 80"/>
                <a:gd name="T21" fmla="*/ 6 h 65"/>
                <a:gd name="T22" fmla="*/ 50 w 80"/>
                <a:gd name="T23" fmla="*/ 13 h 65"/>
                <a:gd name="T24" fmla="*/ 55 w 80"/>
                <a:gd name="T25" fmla="*/ 4 h 65"/>
                <a:gd name="T26" fmla="*/ 80 w 80"/>
                <a:gd name="T27" fmla="*/ 2 h 65"/>
                <a:gd name="T28" fmla="*/ 62 w 80"/>
                <a:gd name="T29" fmla="*/ 32 h 65"/>
                <a:gd name="T30" fmla="*/ 58 w 80"/>
                <a:gd name="T31" fmla="*/ 30 h 65"/>
                <a:gd name="T32" fmla="*/ 35 w 80"/>
                <a:gd name="T33" fmla="*/ 55 h 65"/>
                <a:gd name="T34" fmla="*/ 38 w 80"/>
                <a:gd name="T35" fmla="*/ 51 h 65"/>
                <a:gd name="T36" fmla="*/ 34 w 80"/>
                <a:gd name="T37" fmla="*/ 50 h 65"/>
                <a:gd name="T38" fmla="*/ 32 w 80"/>
                <a:gd name="T39" fmla="*/ 4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65">
                  <a:moveTo>
                    <a:pt x="32" y="49"/>
                  </a:moveTo>
                  <a:lnTo>
                    <a:pt x="10" y="65"/>
                  </a:lnTo>
                  <a:lnTo>
                    <a:pt x="0" y="58"/>
                  </a:lnTo>
                  <a:lnTo>
                    <a:pt x="1" y="57"/>
                  </a:lnTo>
                  <a:lnTo>
                    <a:pt x="0" y="36"/>
                  </a:lnTo>
                  <a:lnTo>
                    <a:pt x="3" y="34"/>
                  </a:lnTo>
                  <a:lnTo>
                    <a:pt x="6" y="36"/>
                  </a:lnTo>
                  <a:lnTo>
                    <a:pt x="9" y="19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34" y="6"/>
                  </a:lnTo>
                  <a:lnTo>
                    <a:pt x="50" y="13"/>
                  </a:lnTo>
                  <a:lnTo>
                    <a:pt x="55" y="4"/>
                  </a:lnTo>
                  <a:lnTo>
                    <a:pt x="80" y="2"/>
                  </a:lnTo>
                  <a:lnTo>
                    <a:pt x="62" y="32"/>
                  </a:lnTo>
                  <a:lnTo>
                    <a:pt x="58" y="30"/>
                  </a:lnTo>
                  <a:lnTo>
                    <a:pt x="35" y="55"/>
                  </a:lnTo>
                  <a:lnTo>
                    <a:pt x="38" y="51"/>
                  </a:lnTo>
                  <a:lnTo>
                    <a:pt x="34" y="50"/>
                  </a:lnTo>
                  <a:lnTo>
                    <a:pt x="32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5" name="Freeform 58"/>
            <p:cNvSpPr>
              <a:spLocks noChangeAspect="1"/>
            </p:cNvSpPr>
            <p:nvPr/>
          </p:nvSpPr>
          <p:spPr bwMode="auto">
            <a:xfrm>
              <a:off x="5944" y="3840"/>
              <a:ext cx="220" cy="141"/>
            </a:xfrm>
            <a:custGeom>
              <a:avLst/>
              <a:gdLst>
                <a:gd name="T0" fmla="*/ 150 w 216"/>
                <a:gd name="T1" fmla="*/ 75 h 140"/>
                <a:gd name="T2" fmla="*/ 142 w 216"/>
                <a:gd name="T3" fmla="*/ 62 h 140"/>
                <a:gd name="T4" fmla="*/ 141 w 216"/>
                <a:gd name="T5" fmla="*/ 61 h 140"/>
                <a:gd name="T6" fmla="*/ 134 w 216"/>
                <a:gd name="T7" fmla="*/ 64 h 140"/>
                <a:gd name="T8" fmla="*/ 143 w 216"/>
                <a:gd name="T9" fmla="*/ 77 h 140"/>
                <a:gd name="T10" fmla="*/ 127 w 216"/>
                <a:gd name="T11" fmla="*/ 82 h 140"/>
                <a:gd name="T12" fmla="*/ 117 w 216"/>
                <a:gd name="T13" fmla="*/ 84 h 140"/>
                <a:gd name="T14" fmla="*/ 113 w 216"/>
                <a:gd name="T15" fmla="*/ 92 h 140"/>
                <a:gd name="T16" fmla="*/ 106 w 216"/>
                <a:gd name="T17" fmla="*/ 102 h 140"/>
                <a:gd name="T18" fmla="*/ 105 w 216"/>
                <a:gd name="T19" fmla="*/ 102 h 140"/>
                <a:gd name="T20" fmla="*/ 78 w 216"/>
                <a:gd name="T21" fmla="*/ 123 h 140"/>
                <a:gd name="T22" fmla="*/ 34 w 216"/>
                <a:gd name="T23" fmla="*/ 140 h 140"/>
                <a:gd name="T24" fmla="*/ 25 w 216"/>
                <a:gd name="T25" fmla="*/ 137 h 140"/>
                <a:gd name="T26" fmla="*/ 8 w 216"/>
                <a:gd name="T27" fmla="*/ 131 h 140"/>
                <a:gd name="T28" fmla="*/ 2 w 216"/>
                <a:gd name="T29" fmla="*/ 128 h 140"/>
                <a:gd name="T30" fmla="*/ 3 w 216"/>
                <a:gd name="T31" fmla="*/ 127 h 140"/>
                <a:gd name="T32" fmla="*/ 0 w 216"/>
                <a:gd name="T33" fmla="*/ 125 h 140"/>
                <a:gd name="T34" fmla="*/ 11 w 216"/>
                <a:gd name="T35" fmla="*/ 118 h 140"/>
                <a:gd name="T36" fmla="*/ 15 w 216"/>
                <a:gd name="T37" fmla="*/ 115 h 140"/>
                <a:gd name="T38" fmla="*/ 21 w 216"/>
                <a:gd name="T39" fmla="*/ 110 h 140"/>
                <a:gd name="T40" fmla="*/ 23 w 216"/>
                <a:gd name="T41" fmla="*/ 111 h 140"/>
                <a:gd name="T42" fmla="*/ 31 w 216"/>
                <a:gd name="T43" fmla="*/ 103 h 140"/>
                <a:gd name="T44" fmla="*/ 39 w 216"/>
                <a:gd name="T45" fmla="*/ 99 h 140"/>
                <a:gd name="T46" fmla="*/ 50 w 216"/>
                <a:gd name="T47" fmla="*/ 94 h 140"/>
                <a:gd name="T48" fmla="*/ 76 w 216"/>
                <a:gd name="T49" fmla="*/ 79 h 140"/>
                <a:gd name="T50" fmla="*/ 86 w 216"/>
                <a:gd name="T51" fmla="*/ 77 h 140"/>
                <a:gd name="T52" fmla="*/ 122 w 216"/>
                <a:gd name="T53" fmla="*/ 61 h 140"/>
                <a:gd name="T54" fmla="*/ 140 w 216"/>
                <a:gd name="T55" fmla="*/ 53 h 140"/>
                <a:gd name="T56" fmla="*/ 161 w 216"/>
                <a:gd name="T57" fmla="*/ 40 h 140"/>
                <a:gd name="T58" fmla="*/ 155 w 216"/>
                <a:gd name="T59" fmla="*/ 40 h 140"/>
                <a:gd name="T60" fmla="*/ 170 w 216"/>
                <a:gd name="T61" fmla="*/ 28 h 140"/>
                <a:gd name="T62" fmla="*/ 209 w 216"/>
                <a:gd name="T63" fmla="*/ 1 h 140"/>
                <a:gd name="T64" fmla="*/ 216 w 216"/>
                <a:gd name="T65" fmla="*/ 0 h 140"/>
                <a:gd name="T66" fmla="*/ 209 w 216"/>
                <a:gd name="T67" fmla="*/ 4 h 140"/>
                <a:gd name="T68" fmla="*/ 208 w 216"/>
                <a:gd name="T69" fmla="*/ 14 h 140"/>
                <a:gd name="T70" fmla="*/ 216 w 216"/>
                <a:gd name="T71" fmla="*/ 12 h 140"/>
                <a:gd name="T72" fmla="*/ 216 w 216"/>
                <a:gd name="T73" fmla="*/ 29 h 140"/>
                <a:gd name="T74" fmla="*/ 196 w 216"/>
                <a:gd name="T75" fmla="*/ 42 h 140"/>
                <a:gd name="T76" fmla="*/ 170 w 216"/>
                <a:gd name="T77" fmla="*/ 58 h 140"/>
                <a:gd name="T78" fmla="*/ 158 w 216"/>
                <a:gd name="T79" fmla="*/ 63 h 140"/>
                <a:gd name="T80" fmla="*/ 158 w 216"/>
                <a:gd name="T81" fmla="*/ 67 h 140"/>
                <a:gd name="T82" fmla="*/ 150 w 216"/>
                <a:gd name="T83" fmla="*/ 66 h 140"/>
                <a:gd name="T84" fmla="*/ 158 w 216"/>
                <a:gd name="T85" fmla="*/ 71 h 140"/>
                <a:gd name="T86" fmla="*/ 158 w 216"/>
                <a:gd name="T87" fmla="*/ 76 h 140"/>
                <a:gd name="T88" fmla="*/ 150 w 216"/>
                <a:gd name="T89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140">
                  <a:moveTo>
                    <a:pt x="150" y="75"/>
                  </a:moveTo>
                  <a:lnTo>
                    <a:pt x="142" y="62"/>
                  </a:lnTo>
                  <a:lnTo>
                    <a:pt x="141" y="61"/>
                  </a:lnTo>
                  <a:lnTo>
                    <a:pt x="134" y="64"/>
                  </a:lnTo>
                  <a:lnTo>
                    <a:pt x="143" y="77"/>
                  </a:lnTo>
                  <a:lnTo>
                    <a:pt x="127" y="82"/>
                  </a:lnTo>
                  <a:lnTo>
                    <a:pt x="117" y="84"/>
                  </a:lnTo>
                  <a:lnTo>
                    <a:pt x="113" y="92"/>
                  </a:lnTo>
                  <a:lnTo>
                    <a:pt x="106" y="102"/>
                  </a:lnTo>
                  <a:lnTo>
                    <a:pt x="105" y="102"/>
                  </a:lnTo>
                  <a:lnTo>
                    <a:pt x="78" y="123"/>
                  </a:lnTo>
                  <a:lnTo>
                    <a:pt x="34" y="140"/>
                  </a:lnTo>
                  <a:lnTo>
                    <a:pt x="25" y="137"/>
                  </a:lnTo>
                  <a:lnTo>
                    <a:pt x="8" y="131"/>
                  </a:lnTo>
                  <a:lnTo>
                    <a:pt x="2" y="128"/>
                  </a:lnTo>
                  <a:lnTo>
                    <a:pt x="3" y="127"/>
                  </a:lnTo>
                  <a:lnTo>
                    <a:pt x="0" y="125"/>
                  </a:lnTo>
                  <a:lnTo>
                    <a:pt x="11" y="118"/>
                  </a:lnTo>
                  <a:lnTo>
                    <a:pt x="15" y="115"/>
                  </a:lnTo>
                  <a:lnTo>
                    <a:pt x="21" y="110"/>
                  </a:lnTo>
                  <a:lnTo>
                    <a:pt x="23" y="111"/>
                  </a:lnTo>
                  <a:lnTo>
                    <a:pt x="31" y="103"/>
                  </a:lnTo>
                  <a:lnTo>
                    <a:pt x="39" y="99"/>
                  </a:lnTo>
                  <a:lnTo>
                    <a:pt x="50" y="94"/>
                  </a:lnTo>
                  <a:lnTo>
                    <a:pt x="76" y="79"/>
                  </a:lnTo>
                  <a:lnTo>
                    <a:pt x="86" y="77"/>
                  </a:lnTo>
                  <a:lnTo>
                    <a:pt x="122" y="61"/>
                  </a:lnTo>
                  <a:lnTo>
                    <a:pt x="140" y="53"/>
                  </a:lnTo>
                  <a:lnTo>
                    <a:pt x="161" y="40"/>
                  </a:lnTo>
                  <a:lnTo>
                    <a:pt x="155" y="40"/>
                  </a:lnTo>
                  <a:lnTo>
                    <a:pt x="170" y="28"/>
                  </a:lnTo>
                  <a:lnTo>
                    <a:pt x="209" y="1"/>
                  </a:lnTo>
                  <a:lnTo>
                    <a:pt x="216" y="0"/>
                  </a:lnTo>
                  <a:lnTo>
                    <a:pt x="209" y="4"/>
                  </a:lnTo>
                  <a:lnTo>
                    <a:pt x="208" y="14"/>
                  </a:lnTo>
                  <a:lnTo>
                    <a:pt x="216" y="12"/>
                  </a:lnTo>
                  <a:lnTo>
                    <a:pt x="216" y="29"/>
                  </a:lnTo>
                  <a:lnTo>
                    <a:pt x="196" y="42"/>
                  </a:lnTo>
                  <a:lnTo>
                    <a:pt x="170" y="58"/>
                  </a:lnTo>
                  <a:lnTo>
                    <a:pt x="158" y="63"/>
                  </a:lnTo>
                  <a:lnTo>
                    <a:pt x="158" y="67"/>
                  </a:lnTo>
                  <a:lnTo>
                    <a:pt x="150" y="66"/>
                  </a:lnTo>
                  <a:lnTo>
                    <a:pt x="158" y="71"/>
                  </a:lnTo>
                  <a:lnTo>
                    <a:pt x="158" y="76"/>
                  </a:lnTo>
                  <a:lnTo>
                    <a:pt x="150" y="7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6" name="Freeform 59"/>
            <p:cNvSpPr>
              <a:spLocks noChangeAspect="1"/>
            </p:cNvSpPr>
            <p:nvPr/>
          </p:nvSpPr>
          <p:spPr bwMode="auto">
            <a:xfrm>
              <a:off x="5940" y="3986"/>
              <a:ext cx="15" cy="7"/>
            </a:xfrm>
            <a:custGeom>
              <a:avLst/>
              <a:gdLst>
                <a:gd name="T0" fmla="*/ 14 w 15"/>
                <a:gd name="T1" fmla="*/ 3 h 7"/>
                <a:gd name="T2" fmla="*/ 15 w 15"/>
                <a:gd name="T3" fmla="*/ 1 h 7"/>
                <a:gd name="T4" fmla="*/ 8 w 15"/>
                <a:gd name="T5" fmla="*/ 0 h 7"/>
                <a:gd name="T6" fmla="*/ 0 w 15"/>
                <a:gd name="T7" fmla="*/ 7 h 7"/>
                <a:gd name="T8" fmla="*/ 14 w 1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3"/>
                  </a:moveTo>
                  <a:lnTo>
                    <a:pt x="15" y="1"/>
                  </a:lnTo>
                  <a:lnTo>
                    <a:pt x="8" y="0"/>
                  </a:lnTo>
                  <a:lnTo>
                    <a:pt x="0" y="7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7" name="Freeform 60"/>
            <p:cNvSpPr>
              <a:spLocks noChangeAspect="1"/>
            </p:cNvSpPr>
            <p:nvPr/>
          </p:nvSpPr>
          <p:spPr bwMode="auto">
            <a:xfrm>
              <a:off x="6100" y="3046"/>
              <a:ext cx="13" cy="17"/>
            </a:xfrm>
            <a:custGeom>
              <a:avLst/>
              <a:gdLst>
                <a:gd name="T0" fmla="*/ 0 w 17"/>
                <a:gd name="T1" fmla="*/ 0 h 17"/>
                <a:gd name="T2" fmla="*/ 17 w 17"/>
                <a:gd name="T3" fmla="*/ 17 h 17"/>
                <a:gd name="T4" fmla="*/ 5 w 17"/>
                <a:gd name="T5" fmla="*/ 13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7" y="17"/>
                  </a:lnTo>
                  <a:lnTo>
                    <a:pt x="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8" name="Freeform 61"/>
            <p:cNvSpPr>
              <a:spLocks noChangeAspect="1"/>
            </p:cNvSpPr>
            <p:nvPr/>
          </p:nvSpPr>
          <p:spPr bwMode="auto">
            <a:xfrm>
              <a:off x="6113" y="3078"/>
              <a:ext cx="13" cy="12"/>
            </a:xfrm>
            <a:custGeom>
              <a:avLst/>
              <a:gdLst>
                <a:gd name="T0" fmla="*/ 10 w 10"/>
                <a:gd name="T1" fmla="*/ 12 h 12"/>
                <a:gd name="T2" fmla="*/ 5 w 10"/>
                <a:gd name="T3" fmla="*/ 0 h 12"/>
                <a:gd name="T4" fmla="*/ 0 w 10"/>
                <a:gd name="T5" fmla="*/ 4 h 12"/>
                <a:gd name="T6" fmla="*/ 4 w 10"/>
                <a:gd name="T7" fmla="*/ 5 h 12"/>
                <a:gd name="T8" fmla="*/ 10 w 1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0" y="12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4" y="5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9" name="Freeform 62"/>
            <p:cNvSpPr>
              <a:spLocks noChangeAspect="1"/>
            </p:cNvSpPr>
            <p:nvPr/>
          </p:nvSpPr>
          <p:spPr bwMode="auto">
            <a:xfrm>
              <a:off x="6139" y="3068"/>
              <a:ext cx="13" cy="15"/>
            </a:xfrm>
            <a:custGeom>
              <a:avLst/>
              <a:gdLst>
                <a:gd name="T0" fmla="*/ 15 w 15"/>
                <a:gd name="T1" fmla="*/ 15 h 15"/>
                <a:gd name="T2" fmla="*/ 12 w 15"/>
                <a:gd name="T3" fmla="*/ 12 h 15"/>
                <a:gd name="T4" fmla="*/ 0 w 15"/>
                <a:gd name="T5" fmla="*/ 0 h 15"/>
                <a:gd name="T6" fmla="*/ 11 w 15"/>
                <a:gd name="T7" fmla="*/ 11 h 15"/>
                <a:gd name="T8" fmla="*/ 15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15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0" name="Freeform 63"/>
            <p:cNvSpPr>
              <a:spLocks noChangeAspect="1"/>
            </p:cNvSpPr>
            <p:nvPr/>
          </p:nvSpPr>
          <p:spPr bwMode="auto">
            <a:xfrm>
              <a:off x="3727" y="1958"/>
              <a:ext cx="418" cy="341"/>
            </a:xfrm>
            <a:custGeom>
              <a:avLst/>
              <a:gdLst>
                <a:gd name="T0" fmla="*/ 47 w 416"/>
                <a:gd name="T1" fmla="*/ 138 h 339"/>
                <a:gd name="T2" fmla="*/ 53 w 416"/>
                <a:gd name="T3" fmla="*/ 104 h 339"/>
                <a:gd name="T4" fmla="*/ 38 w 416"/>
                <a:gd name="T5" fmla="*/ 86 h 339"/>
                <a:gd name="T6" fmla="*/ 8 w 416"/>
                <a:gd name="T7" fmla="*/ 43 h 339"/>
                <a:gd name="T8" fmla="*/ 0 w 416"/>
                <a:gd name="T9" fmla="*/ 7 h 339"/>
                <a:gd name="T10" fmla="*/ 11 w 416"/>
                <a:gd name="T11" fmla="*/ 2 h 339"/>
                <a:gd name="T12" fmla="*/ 37 w 416"/>
                <a:gd name="T13" fmla="*/ 20 h 339"/>
                <a:gd name="T14" fmla="*/ 71 w 416"/>
                <a:gd name="T15" fmla="*/ 1 h 339"/>
                <a:gd name="T16" fmla="*/ 75 w 416"/>
                <a:gd name="T17" fmla="*/ 18 h 339"/>
                <a:gd name="T18" fmla="*/ 104 w 416"/>
                <a:gd name="T19" fmla="*/ 51 h 339"/>
                <a:gd name="T20" fmla="*/ 144 w 416"/>
                <a:gd name="T21" fmla="*/ 66 h 339"/>
                <a:gd name="T22" fmla="*/ 180 w 416"/>
                <a:gd name="T23" fmla="*/ 70 h 339"/>
                <a:gd name="T24" fmla="*/ 196 w 416"/>
                <a:gd name="T25" fmla="*/ 63 h 339"/>
                <a:gd name="T26" fmla="*/ 199 w 416"/>
                <a:gd name="T27" fmla="*/ 55 h 339"/>
                <a:gd name="T28" fmla="*/ 236 w 416"/>
                <a:gd name="T29" fmla="*/ 38 h 339"/>
                <a:gd name="T30" fmla="*/ 285 w 416"/>
                <a:gd name="T31" fmla="*/ 48 h 339"/>
                <a:gd name="T32" fmla="*/ 318 w 416"/>
                <a:gd name="T33" fmla="*/ 70 h 339"/>
                <a:gd name="T34" fmla="*/ 343 w 416"/>
                <a:gd name="T35" fmla="*/ 96 h 339"/>
                <a:gd name="T36" fmla="*/ 337 w 416"/>
                <a:gd name="T37" fmla="*/ 126 h 339"/>
                <a:gd name="T38" fmla="*/ 345 w 416"/>
                <a:gd name="T39" fmla="*/ 144 h 339"/>
                <a:gd name="T40" fmla="*/ 347 w 416"/>
                <a:gd name="T41" fmla="*/ 168 h 339"/>
                <a:gd name="T42" fmla="*/ 370 w 416"/>
                <a:gd name="T43" fmla="*/ 194 h 339"/>
                <a:gd name="T44" fmla="*/ 360 w 416"/>
                <a:gd name="T45" fmla="*/ 230 h 339"/>
                <a:gd name="T46" fmla="*/ 388 w 416"/>
                <a:gd name="T47" fmla="*/ 262 h 339"/>
                <a:gd name="T48" fmla="*/ 410 w 416"/>
                <a:gd name="T49" fmla="*/ 291 h 339"/>
                <a:gd name="T50" fmla="*/ 416 w 416"/>
                <a:gd name="T51" fmla="*/ 305 h 339"/>
                <a:gd name="T52" fmla="*/ 392 w 416"/>
                <a:gd name="T53" fmla="*/ 321 h 339"/>
                <a:gd name="T54" fmla="*/ 368 w 416"/>
                <a:gd name="T55" fmla="*/ 336 h 339"/>
                <a:gd name="T56" fmla="*/ 324 w 416"/>
                <a:gd name="T57" fmla="*/ 328 h 339"/>
                <a:gd name="T58" fmla="*/ 295 w 416"/>
                <a:gd name="T59" fmla="*/ 309 h 339"/>
                <a:gd name="T60" fmla="*/ 269 w 416"/>
                <a:gd name="T61" fmla="*/ 299 h 339"/>
                <a:gd name="T62" fmla="*/ 223 w 416"/>
                <a:gd name="T63" fmla="*/ 299 h 339"/>
                <a:gd name="T64" fmla="*/ 187 w 416"/>
                <a:gd name="T65" fmla="*/ 277 h 339"/>
                <a:gd name="T66" fmla="*/ 162 w 416"/>
                <a:gd name="T67" fmla="*/ 247 h 339"/>
                <a:gd name="T68" fmla="*/ 136 w 416"/>
                <a:gd name="T69" fmla="*/ 223 h 339"/>
                <a:gd name="T70" fmla="*/ 126 w 416"/>
                <a:gd name="T71" fmla="*/ 215 h 339"/>
                <a:gd name="T72" fmla="*/ 117 w 416"/>
                <a:gd name="T73" fmla="*/ 227 h 339"/>
                <a:gd name="T74" fmla="*/ 104 w 416"/>
                <a:gd name="T75" fmla="*/ 203 h 339"/>
                <a:gd name="T76" fmla="*/ 99 w 416"/>
                <a:gd name="T77" fmla="*/ 184 h 339"/>
                <a:gd name="T78" fmla="*/ 75 w 416"/>
                <a:gd name="T79" fmla="*/ 16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6" h="339">
                  <a:moveTo>
                    <a:pt x="58" y="153"/>
                  </a:moveTo>
                  <a:lnTo>
                    <a:pt x="47" y="138"/>
                  </a:lnTo>
                  <a:lnTo>
                    <a:pt x="46" y="126"/>
                  </a:lnTo>
                  <a:lnTo>
                    <a:pt x="53" y="104"/>
                  </a:lnTo>
                  <a:lnTo>
                    <a:pt x="53" y="93"/>
                  </a:lnTo>
                  <a:lnTo>
                    <a:pt x="38" y="86"/>
                  </a:lnTo>
                  <a:lnTo>
                    <a:pt x="20" y="60"/>
                  </a:lnTo>
                  <a:lnTo>
                    <a:pt x="8" y="43"/>
                  </a:lnTo>
                  <a:lnTo>
                    <a:pt x="3" y="20"/>
                  </a:lnTo>
                  <a:lnTo>
                    <a:pt x="0" y="7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4" y="7"/>
                  </a:lnTo>
                  <a:lnTo>
                    <a:pt x="37" y="20"/>
                  </a:lnTo>
                  <a:lnTo>
                    <a:pt x="52" y="13"/>
                  </a:lnTo>
                  <a:lnTo>
                    <a:pt x="71" y="1"/>
                  </a:lnTo>
                  <a:lnTo>
                    <a:pt x="77" y="13"/>
                  </a:lnTo>
                  <a:lnTo>
                    <a:pt x="75" y="18"/>
                  </a:lnTo>
                  <a:lnTo>
                    <a:pt x="92" y="30"/>
                  </a:lnTo>
                  <a:lnTo>
                    <a:pt x="104" y="51"/>
                  </a:lnTo>
                  <a:lnTo>
                    <a:pt x="125" y="60"/>
                  </a:lnTo>
                  <a:lnTo>
                    <a:pt x="144" y="66"/>
                  </a:lnTo>
                  <a:lnTo>
                    <a:pt x="162" y="73"/>
                  </a:lnTo>
                  <a:lnTo>
                    <a:pt x="180" y="70"/>
                  </a:lnTo>
                  <a:lnTo>
                    <a:pt x="193" y="66"/>
                  </a:lnTo>
                  <a:lnTo>
                    <a:pt x="196" y="63"/>
                  </a:lnTo>
                  <a:lnTo>
                    <a:pt x="193" y="55"/>
                  </a:lnTo>
                  <a:lnTo>
                    <a:pt x="199" y="55"/>
                  </a:lnTo>
                  <a:lnTo>
                    <a:pt x="214" y="41"/>
                  </a:lnTo>
                  <a:lnTo>
                    <a:pt x="236" y="38"/>
                  </a:lnTo>
                  <a:lnTo>
                    <a:pt x="253" y="36"/>
                  </a:lnTo>
                  <a:lnTo>
                    <a:pt x="285" y="48"/>
                  </a:lnTo>
                  <a:lnTo>
                    <a:pt x="301" y="59"/>
                  </a:lnTo>
                  <a:lnTo>
                    <a:pt x="318" y="70"/>
                  </a:lnTo>
                  <a:lnTo>
                    <a:pt x="335" y="72"/>
                  </a:lnTo>
                  <a:lnTo>
                    <a:pt x="343" y="96"/>
                  </a:lnTo>
                  <a:lnTo>
                    <a:pt x="340" y="123"/>
                  </a:lnTo>
                  <a:lnTo>
                    <a:pt x="337" y="126"/>
                  </a:lnTo>
                  <a:lnTo>
                    <a:pt x="337" y="137"/>
                  </a:lnTo>
                  <a:lnTo>
                    <a:pt x="345" y="144"/>
                  </a:lnTo>
                  <a:lnTo>
                    <a:pt x="343" y="148"/>
                  </a:lnTo>
                  <a:lnTo>
                    <a:pt x="347" y="168"/>
                  </a:lnTo>
                  <a:lnTo>
                    <a:pt x="352" y="188"/>
                  </a:lnTo>
                  <a:lnTo>
                    <a:pt x="370" y="194"/>
                  </a:lnTo>
                  <a:lnTo>
                    <a:pt x="375" y="203"/>
                  </a:lnTo>
                  <a:lnTo>
                    <a:pt x="360" y="230"/>
                  </a:lnTo>
                  <a:lnTo>
                    <a:pt x="375" y="245"/>
                  </a:lnTo>
                  <a:lnTo>
                    <a:pt x="388" y="262"/>
                  </a:lnTo>
                  <a:lnTo>
                    <a:pt x="404" y="268"/>
                  </a:lnTo>
                  <a:lnTo>
                    <a:pt x="410" y="291"/>
                  </a:lnTo>
                  <a:lnTo>
                    <a:pt x="416" y="295"/>
                  </a:lnTo>
                  <a:lnTo>
                    <a:pt x="416" y="305"/>
                  </a:lnTo>
                  <a:lnTo>
                    <a:pt x="399" y="312"/>
                  </a:lnTo>
                  <a:lnTo>
                    <a:pt x="392" y="321"/>
                  </a:lnTo>
                  <a:lnTo>
                    <a:pt x="390" y="339"/>
                  </a:lnTo>
                  <a:lnTo>
                    <a:pt x="368" y="336"/>
                  </a:lnTo>
                  <a:lnTo>
                    <a:pt x="346" y="332"/>
                  </a:lnTo>
                  <a:lnTo>
                    <a:pt x="324" y="328"/>
                  </a:lnTo>
                  <a:lnTo>
                    <a:pt x="302" y="325"/>
                  </a:lnTo>
                  <a:lnTo>
                    <a:pt x="295" y="309"/>
                  </a:lnTo>
                  <a:lnTo>
                    <a:pt x="287" y="293"/>
                  </a:lnTo>
                  <a:lnTo>
                    <a:pt x="269" y="299"/>
                  </a:lnTo>
                  <a:lnTo>
                    <a:pt x="253" y="306"/>
                  </a:lnTo>
                  <a:lnTo>
                    <a:pt x="223" y="299"/>
                  </a:lnTo>
                  <a:lnTo>
                    <a:pt x="205" y="288"/>
                  </a:lnTo>
                  <a:lnTo>
                    <a:pt x="187" y="277"/>
                  </a:lnTo>
                  <a:lnTo>
                    <a:pt x="172" y="262"/>
                  </a:lnTo>
                  <a:lnTo>
                    <a:pt x="162" y="247"/>
                  </a:lnTo>
                  <a:lnTo>
                    <a:pt x="145" y="222"/>
                  </a:lnTo>
                  <a:lnTo>
                    <a:pt x="136" y="223"/>
                  </a:lnTo>
                  <a:lnTo>
                    <a:pt x="126" y="217"/>
                  </a:lnTo>
                  <a:lnTo>
                    <a:pt x="126" y="215"/>
                  </a:lnTo>
                  <a:lnTo>
                    <a:pt x="121" y="226"/>
                  </a:lnTo>
                  <a:lnTo>
                    <a:pt x="117" y="227"/>
                  </a:lnTo>
                  <a:lnTo>
                    <a:pt x="112" y="219"/>
                  </a:lnTo>
                  <a:lnTo>
                    <a:pt x="104" y="203"/>
                  </a:lnTo>
                  <a:lnTo>
                    <a:pt x="98" y="203"/>
                  </a:lnTo>
                  <a:lnTo>
                    <a:pt x="99" y="184"/>
                  </a:lnTo>
                  <a:lnTo>
                    <a:pt x="90" y="174"/>
                  </a:lnTo>
                  <a:lnTo>
                    <a:pt x="75" y="165"/>
                  </a:lnTo>
                  <a:lnTo>
                    <a:pt x="58" y="1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1" name="Freeform 64"/>
            <p:cNvSpPr>
              <a:spLocks noChangeAspect="1"/>
            </p:cNvSpPr>
            <p:nvPr/>
          </p:nvSpPr>
          <p:spPr bwMode="auto">
            <a:xfrm>
              <a:off x="4480" y="2175"/>
              <a:ext cx="168" cy="94"/>
            </a:xfrm>
            <a:custGeom>
              <a:avLst/>
              <a:gdLst>
                <a:gd name="T0" fmla="*/ 95 w 167"/>
                <a:gd name="T1" fmla="*/ 73 h 93"/>
                <a:gd name="T2" fmla="*/ 70 w 167"/>
                <a:gd name="T3" fmla="*/ 69 h 93"/>
                <a:gd name="T4" fmla="*/ 50 w 167"/>
                <a:gd name="T5" fmla="*/ 65 h 93"/>
                <a:gd name="T6" fmla="*/ 25 w 167"/>
                <a:gd name="T7" fmla="*/ 52 h 93"/>
                <a:gd name="T8" fmla="*/ 1 w 167"/>
                <a:gd name="T9" fmla="*/ 39 h 93"/>
                <a:gd name="T10" fmla="*/ 0 w 167"/>
                <a:gd name="T11" fmla="*/ 25 h 93"/>
                <a:gd name="T12" fmla="*/ 10 w 167"/>
                <a:gd name="T13" fmla="*/ 6 h 93"/>
                <a:gd name="T14" fmla="*/ 12 w 167"/>
                <a:gd name="T15" fmla="*/ 8 h 93"/>
                <a:gd name="T16" fmla="*/ 20 w 167"/>
                <a:gd name="T17" fmla="*/ 0 h 93"/>
                <a:gd name="T18" fmla="*/ 37 w 167"/>
                <a:gd name="T19" fmla="*/ 10 h 93"/>
                <a:gd name="T20" fmla="*/ 63 w 167"/>
                <a:gd name="T21" fmla="*/ 30 h 93"/>
                <a:gd name="T22" fmla="*/ 71 w 167"/>
                <a:gd name="T23" fmla="*/ 27 h 93"/>
                <a:gd name="T24" fmla="*/ 77 w 167"/>
                <a:gd name="T25" fmla="*/ 35 h 93"/>
                <a:gd name="T26" fmla="*/ 96 w 167"/>
                <a:gd name="T27" fmla="*/ 42 h 93"/>
                <a:gd name="T28" fmla="*/ 99 w 167"/>
                <a:gd name="T29" fmla="*/ 47 h 93"/>
                <a:gd name="T30" fmla="*/ 119 w 167"/>
                <a:gd name="T31" fmla="*/ 56 h 93"/>
                <a:gd name="T32" fmla="*/ 136 w 167"/>
                <a:gd name="T33" fmla="*/ 58 h 93"/>
                <a:gd name="T34" fmla="*/ 162 w 167"/>
                <a:gd name="T35" fmla="*/ 60 h 93"/>
                <a:gd name="T36" fmla="*/ 167 w 167"/>
                <a:gd name="T37" fmla="*/ 93 h 93"/>
                <a:gd name="T38" fmla="*/ 145 w 167"/>
                <a:gd name="T39" fmla="*/ 92 h 93"/>
                <a:gd name="T40" fmla="*/ 119 w 167"/>
                <a:gd name="T41" fmla="*/ 89 h 93"/>
                <a:gd name="T42" fmla="*/ 105 w 167"/>
                <a:gd name="T43" fmla="*/ 84 h 93"/>
                <a:gd name="T44" fmla="*/ 95 w 167"/>
                <a:gd name="T45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93">
                  <a:moveTo>
                    <a:pt x="95" y="73"/>
                  </a:moveTo>
                  <a:lnTo>
                    <a:pt x="70" y="69"/>
                  </a:lnTo>
                  <a:lnTo>
                    <a:pt x="50" y="65"/>
                  </a:lnTo>
                  <a:lnTo>
                    <a:pt x="25" y="52"/>
                  </a:lnTo>
                  <a:lnTo>
                    <a:pt x="1" y="39"/>
                  </a:lnTo>
                  <a:lnTo>
                    <a:pt x="0" y="25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37" y="10"/>
                  </a:lnTo>
                  <a:lnTo>
                    <a:pt x="63" y="30"/>
                  </a:lnTo>
                  <a:lnTo>
                    <a:pt x="71" y="27"/>
                  </a:lnTo>
                  <a:lnTo>
                    <a:pt x="77" y="35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119" y="56"/>
                  </a:lnTo>
                  <a:lnTo>
                    <a:pt x="136" y="58"/>
                  </a:lnTo>
                  <a:lnTo>
                    <a:pt x="162" y="60"/>
                  </a:lnTo>
                  <a:lnTo>
                    <a:pt x="167" y="93"/>
                  </a:lnTo>
                  <a:lnTo>
                    <a:pt x="145" y="92"/>
                  </a:lnTo>
                  <a:lnTo>
                    <a:pt x="119" y="89"/>
                  </a:lnTo>
                  <a:lnTo>
                    <a:pt x="105" y="84"/>
                  </a:lnTo>
                  <a:lnTo>
                    <a:pt x="95" y="7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2" name="Freeform 65"/>
            <p:cNvSpPr>
              <a:spLocks noChangeAspect="1"/>
            </p:cNvSpPr>
            <p:nvPr/>
          </p:nvSpPr>
          <p:spPr bwMode="auto">
            <a:xfrm>
              <a:off x="4090" y="2022"/>
              <a:ext cx="302" cy="310"/>
            </a:xfrm>
            <a:custGeom>
              <a:avLst/>
              <a:gdLst>
                <a:gd name="T0" fmla="*/ 132 w 301"/>
                <a:gd name="T1" fmla="*/ 281 h 309"/>
                <a:gd name="T2" fmla="*/ 150 w 301"/>
                <a:gd name="T3" fmla="*/ 302 h 309"/>
                <a:gd name="T4" fmla="*/ 176 w 301"/>
                <a:gd name="T5" fmla="*/ 305 h 309"/>
                <a:gd name="T6" fmla="*/ 192 w 301"/>
                <a:gd name="T7" fmla="*/ 297 h 309"/>
                <a:gd name="T8" fmla="*/ 218 w 301"/>
                <a:gd name="T9" fmla="*/ 295 h 309"/>
                <a:gd name="T10" fmla="*/ 201 w 301"/>
                <a:gd name="T11" fmla="*/ 264 h 309"/>
                <a:gd name="T12" fmla="*/ 181 w 301"/>
                <a:gd name="T13" fmla="*/ 239 h 309"/>
                <a:gd name="T14" fmla="*/ 200 w 301"/>
                <a:gd name="T15" fmla="*/ 213 h 309"/>
                <a:gd name="T16" fmla="*/ 232 w 301"/>
                <a:gd name="T17" fmla="*/ 193 h 309"/>
                <a:gd name="T18" fmla="*/ 254 w 301"/>
                <a:gd name="T19" fmla="*/ 157 h 309"/>
                <a:gd name="T20" fmla="*/ 259 w 301"/>
                <a:gd name="T21" fmla="*/ 124 h 309"/>
                <a:gd name="T22" fmla="*/ 263 w 301"/>
                <a:gd name="T23" fmla="*/ 106 h 309"/>
                <a:gd name="T24" fmla="*/ 247 w 301"/>
                <a:gd name="T25" fmla="*/ 93 h 309"/>
                <a:gd name="T26" fmla="*/ 241 w 301"/>
                <a:gd name="T27" fmla="*/ 73 h 309"/>
                <a:gd name="T28" fmla="*/ 232 w 301"/>
                <a:gd name="T29" fmla="*/ 55 h 309"/>
                <a:gd name="T30" fmla="*/ 283 w 301"/>
                <a:gd name="T31" fmla="*/ 52 h 309"/>
                <a:gd name="T32" fmla="*/ 275 w 301"/>
                <a:gd name="T33" fmla="*/ 28 h 309"/>
                <a:gd name="T34" fmla="*/ 252 w 301"/>
                <a:gd name="T35" fmla="*/ 5 h 309"/>
                <a:gd name="T36" fmla="*/ 206 w 301"/>
                <a:gd name="T37" fmla="*/ 4 h 309"/>
                <a:gd name="T38" fmla="*/ 173 w 301"/>
                <a:gd name="T39" fmla="*/ 24 h 309"/>
                <a:gd name="T40" fmla="*/ 178 w 301"/>
                <a:gd name="T41" fmla="*/ 62 h 309"/>
                <a:gd name="T42" fmla="*/ 158 w 301"/>
                <a:gd name="T43" fmla="*/ 73 h 309"/>
                <a:gd name="T44" fmla="*/ 154 w 301"/>
                <a:gd name="T45" fmla="*/ 99 h 309"/>
                <a:gd name="T46" fmla="*/ 133 w 301"/>
                <a:gd name="T47" fmla="*/ 124 h 309"/>
                <a:gd name="T48" fmla="*/ 109 w 301"/>
                <a:gd name="T49" fmla="*/ 138 h 309"/>
                <a:gd name="T50" fmla="*/ 105 w 301"/>
                <a:gd name="T51" fmla="*/ 167 h 309"/>
                <a:gd name="T52" fmla="*/ 64 w 301"/>
                <a:gd name="T53" fmla="*/ 177 h 309"/>
                <a:gd name="T54" fmla="*/ 17 w 301"/>
                <a:gd name="T55" fmla="*/ 172 h 309"/>
                <a:gd name="T56" fmla="*/ 15 w 301"/>
                <a:gd name="T57" fmla="*/ 182 h 309"/>
                <a:gd name="T58" fmla="*/ 44 w 301"/>
                <a:gd name="T59" fmla="*/ 205 h 309"/>
                <a:gd name="T60" fmla="*/ 56 w 301"/>
                <a:gd name="T61" fmla="*/ 232 h 309"/>
                <a:gd name="T62" fmla="*/ 39 w 301"/>
                <a:gd name="T63" fmla="*/ 249 h 309"/>
                <a:gd name="T64" fmla="*/ 30 w 301"/>
                <a:gd name="T65" fmla="*/ 276 h 309"/>
                <a:gd name="T66" fmla="*/ 67 w 301"/>
                <a:gd name="T67" fmla="*/ 275 h 309"/>
                <a:gd name="T68" fmla="*/ 103 w 301"/>
                <a:gd name="T69" fmla="*/ 27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1" h="309">
                  <a:moveTo>
                    <a:pt x="124" y="269"/>
                  </a:moveTo>
                  <a:lnTo>
                    <a:pt x="132" y="281"/>
                  </a:lnTo>
                  <a:lnTo>
                    <a:pt x="138" y="285"/>
                  </a:lnTo>
                  <a:lnTo>
                    <a:pt x="150" y="302"/>
                  </a:lnTo>
                  <a:lnTo>
                    <a:pt x="165" y="309"/>
                  </a:lnTo>
                  <a:lnTo>
                    <a:pt x="176" y="305"/>
                  </a:lnTo>
                  <a:lnTo>
                    <a:pt x="174" y="296"/>
                  </a:lnTo>
                  <a:lnTo>
                    <a:pt x="192" y="297"/>
                  </a:lnTo>
                  <a:lnTo>
                    <a:pt x="212" y="294"/>
                  </a:lnTo>
                  <a:lnTo>
                    <a:pt x="218" y="295"/>
                  </a:lnTo>
                  <a:lnTo>
                    <a:pt x="208" y="265"/>
                  </a:lnTo>
                  <a:lnTo>
                    <a:pt x="201" y="264"/>
                  </a:lnTo>
                  <a:lnTo>
                    <a:pt x="196" y="248"/>
                  </a:lnTo>
                  <a:lnTo>
                    <a:pt x="181" y="239"/>
                  </a:lnTo>
                  <a:lnTo>
                    <a:pt x="192" y="212"/>
                  </a:lnTo>
                  <a:lnTo>
                    <a:pt x="200" y="213"/>
                  </a:lnTo>
                  <a:lnTo>
                    <a:pt x="219" y="213"/>
                  </a:lnTo>
                  <a:lnTo>
                    <a:pt x="232" y="193"/>
                  </a:lnTo>
                  <a:lnTo>
                    <a:pt x="244" y="173"/>
                  </a:lnTo>
                  <a:lnTo>
                    <a:pt x="254" y="157"/>
                  </a:lnTo>
                  <a:lnTo>
                    <a:pt x="262" y="140"/>
                  </a:lnTo>
                  <a:lnTo>
                    <a:pt x="259" y="124"/>
                  </a:lnTo>
                  <a:lnTo>
                    <a:pt x="272" y="114"/>
                  </a:lnTo>
                  <a:lnTo>
                    <a:pt x="263" y="106"/>
                  </a:lnTo>
                  <a:lnTo>
                    <a:pt x="255" y="98"/>
                  </a:lnTo>
                  <a:lnTo>
                    <a:pt x="247" y="93"/>
                  </a:lnTo>
                  <a:lnTo>
                    <a:pt x="241" y="79"/>
                  </a:lnTo>
                  <a:lnTo>
                    <a:pt x="241" y="73"/>
                  </a:lnTo>
                  <a:lnTo>
                    <a:pt x="232" y="63"/>
                  </a:lnTo>
                  <a:lnTo>
                    <a:pt x="232" y="55"/>
                  </a:lnTo>
                  <a:lnTo>
                    <a:pt x="261" y="58"/>
                  </a:lnTo>
                  <a:lnTo>
                    <a:pt x="283" y="52"/>
                  </a:lnTo>
                  <a:lnTo>
                    <a:pt x="301" y="35"/>
                  </a:lnTo>
                  <a:lnTo>
                    <a:pt x="275" y="28"/>
                  </a:lnTo>
                  <a:lnTo>
                    <a:pt x="261" y="21"/>
                  </a:lnTo>
                  <a:lnTo>
                    <a:pt x="252" y="5"/>
                  </a:lnTo>
                  <a:lnTo>
                    <a:pt x="229" y="0"/>
                  </a:lnTo>
                  <a:lnTo>
                    <a:pt x="206" y="4"/>
                  </a:lnTo>
                  <a:lnTo>
                    <a:pt x="183" y="10"/>
                  </a:lnTo>
                  <a:lnTo>
                    <a:pt x="173" y="24"/>
                  </a:lnTo>
                  <a:lnTo>
                    <a:pt x="183" y="44"/>
                  </a:lnTo>
                  <a:lnTo>
                    <a:pt x="178" y="62"/>
                  </a:lnTo>
                  <a:lnTo>
                    <a:pt x="174" y="72"/>
                  </a:lnTo>
                  <a:lnTo>
                    <a:pt x="158" y="73"/>
                  </a:lnTo>
                  <a:lnTo>
                    <a:pt x="169" y="86"/>
                  </a:lnTo>
                  <a:lnTo>
                    <a:pt x="154" y="99"/>
                  </a:lnTo>
                  <a:lnTo>
                    <a:pt x="151" y="125"/>
                  </a:lnTo>
                  <a:lnTo>
                    <a:pt x="133" y="124"/>
                  </a:lnTo>
                  <a:lnTo>
                    <a:pt x="127" y="130"/>
                  </a:lnTo>
                  <a:lnTo>
                    <a:pt x="109" y="138"/>
                  </a:lnTo>
                  <a:lnTo>
                    <a:pt x="105" y="157"/>
                  </a:lnTo>
                  <a:lnTo>
                    <a:pt x="105" y="167"/>
                  </a:lnTo>
                  <a:lnTo>
                    <a:pt x="85" y="172"/>
                  </a:lnTo>
                  <a:lnTo>
                    <a:pt x="64" y="177"/>
                  </a:lnTo>
                  <a:lnTo>
                    <a:pt x="33" y="178"/>
                  </a:lnTo>
                  <a:lnTo>
                    <a:pt x="17" y="172"/>
                  </a:lnTo>
                  <a:lnTo>
                    <a:pt x="0" y="167"/>
                  </a:lnTo>
                  <a:lnTo>
                    <a:pt x="15" y="182"/>
                  </a:lnTo>
                  <a:lnTo>
                    <a:pt x="28" y="199"/>
                  </a:lnTo>
                  <a:lnTo>
                    <a:pt x="44" y="205"/>
                  </a:lnTo>
                  <a:lnTo>
                    <a:pt x="50" y="228"/>
                  </a:lnTo>
                  <a:lnTo>
                    <a:pt x="56" y="232"/>
                  </a:lnTo>
                  <a:lnTo>
                    <a:pt x="56" y="242"/>
                  </a:lnTo>
                  <a:lnTo>
                    <a:pt x="39" y="249"/>
                  </a:lnTo>
                  <a:lnTo>
                    <a:pt x="32" y="258"/>
                  </a:lnTo>
                  <a:lnTo>
                    <a:pt x="30" y="276"/>
                  </a:lnTo>
                  <a:lnTo>
                    <a:pt x="49" y="275"/>
                  </a:lnTo>
                  <a:lnTo>
                    <a:pt x="67" y="275"/>
                  </a:lnTo>
                  <a:lnTo>
                    <a:pt x="82" y="274"/>
                  </a:lnTo>
                  <a:lnTo>
                    <a:pt x="103" y="271"/>
                  </a:lnTo>
                  <a:lnTo>
                    <a:pt x="124" y="26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3" name="Freeform 66"/>
            <p:cNvSpPr>
              <a:spLocks noChangeAspect="1"/>
            </p:cNvSpPr>
            <p:nvPr/>
          </p:nvSpPr>
          <p:spPr bwMode="auto">
            <a:xfrm>
              <a:off x="5855" y="2532"/>
              <a:ext cx="0" cy="3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2 h 3"/>
                <a:gd name="T12" fmla="*/ 1 w 3"/>
                <a:gd name="T13" fmla="*/ 1 h 3"/>
                <a:gd name="T14" fmla="*/ 3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4" name="Freeform 67"/>
            <p:cNvSpPr>
              <a:spLocks noChangeAspect="1"/>
            </p:cNvSpPr>
            <p:nvPr/>
          </p:nvSpPr>
          <p:spPr bwMode="auto">
            <a:xfrm>
              <a:off x="5855" y="2536"/>
              <a:ext cx="0" cy="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2 h 3"/>
                <a:gd name="T6" fmla="*/ 1 w 2"/>
                <a:gd name="T7" fmla="*/ 3 h 3"/>
                <a:gd name="T8" fmla="*/ 2 w 2"/>
                <a:gd name="T9" fmla="*/ 3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5" name="Freeform 68"/>
            <p:cNvSpPr>
              <a:spLocks noChangeAspect="1"/>
            </p:cNvSpPr>
            <p:nvPr/>
          </p:nvSpPr>
          <p:spPr bwMode="auto">
            <a:xfrm>
              <a:off x="5849" y="2556"/>
              <a:ext cx="3" cy="2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1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6" name="Freeform 69"/>
            <p:cNvSpPr>
              <a:spLocks noChangeAspect="1"/>
            </p:cNvSpPr>
            <p:nvPr/>
          </p:nvSpPr>
          <p:spPr bwMode="auto">
            <a:xfrm>
              <a:off x="5842" y="2463"/>
              <a:ext cx="0" cy="4"/>
            </a:xfrm>
            <a:custGeom>
              <a:avLst/>
              <a:gdLst>
                <a:gd name="T0" fmla="*/ 2 w 2"/>
                <a:gd name="T1" fmla="*/ 1 h 4"/>
                <a:gd name="T2" fmla="*/ 1 w 2"/>
                <a:gd name="T3" fmla="*/ 2 h 4"/>
                <a:gd name="T4" fmla="*/ 0 w 2"/>
                <a:gd name="T5" fmla="*/ 4 h 4"/>
                <a:gd name="T6" fmla="*/ 1 w 2"/>
                <a:gd name="T7" fmla="*/ 1 h 4"/>
                <a:gd name="T8" fmla="*/ 1 w 2"/>
                <a:gd name="T9" fmla="*/ 0 h 4"/>
                <a:gd name="T10" fmla="*/ 2 w 2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7" name="Freeform 70"/>
            <p:cNvSpPr>
              <a:spLocks noChangeAspect="1"/>
            </p:cNvSpPr>
            <p:nvPr/>
          </p:nvSpPr>
          <p:spPr bwMode="auto">
            <a:xfrm>
              <a:off x="4651" y="2267"/>
              <a:ext cx="105" cy="132"/>
            </a:xfrm>
            <a:custGeom>
              <a:avLst/>
              <a:gdLst>
                <a:gd name="T0" fmla="*/ 37 w 102"/>
                <a:gd name="T1" fmla="*/ 110 h 132"/>
                <a:gd name="T2" fmla="*/ 36 w 102"/>
                <a:gd name="T3" fmla="*/ 112 h 132"/>
                <a:gd name="T4" fmla="*/ 30 w 102"/>
                <a:gd name="T5" fmla="*/ 106 h 132"/>
                <a:gd name="T6" fmla="*/ 30 w 102"/>
                <a:gd name="T7" fmla="*/ 108 h 132"/>
                <a:gd name="T8" fmla="*/ 25 w 102"/>
                <a:gd name="T9" fmla="*/ 90 h 132"/>
                <a:gd name="T10" fmla="*/ 19 w 102"/>
                <a:gd name="T11" fmla="*/ 72 h 132"/>
                <a:gd name="T12" fmla="*/ 17 w 102"/>
                <a:gd name="T13" fmla="*/ 58 h 132"/>
                <a:gd name="T14" fmla="*/ 2 w 102"/>
                <a:gd name="T15" fmla="*/ 45 h 132"/>
                <a:gd name="T16" fmla="*/ 7 w 102"/>
                <a:gd name="T17" fmla="*/ 36 h 132"/>
                <a:gd name="T18" fmla="*/ 16 w 102"/>
                <a:gd name="T19" fmla="*/ 32 h 132"/>
                <a:gd name="T20" fmla="*/ 0 w 102"/>
                <a:gd name="T21" fmla="*/ 18 h 132"/>
                <a:gd name="T22" fmla="*/ 1 w 102"/>
                <a:gd name="T23" fmla="*/ 0 h 132"/>
                <a:gd name="T24" fmla="*/ 14 w 102"/>
                <a:gd name="T25" fmla="*/ 5 h 132"/>
                <a:gd name="T26" fmla="*/ 20 w 102"/>
                <a:gd name="T27" fmla="*/ 12 h 132"/>
                <a:gd name="T28" fmla="*/ 26 w 102"/>
                <a:gd name="T29" fmla="*/ 9 h 132"/>
                <a:gd name="T30" fmla="*/ 33 w 102"/>
                <a:gd name="T31" fmla="*/ 27 h 132"/>
                <a:gd name="T32" fmla="*/ 54 w 102"/>
                <a:gd name="T33" fmla="*/ 30 h 132"/>
                <a:gd name="T34" fmla="*/ 76 w 102"/>
                <a:gd name="T35" fmla="*/ 32 h 132"/>
                <a:gd name="T36" fmla="*/ 87 w 102"/>
                <a:gd name="T37" fmla="*/ 40 h 132"/>
                <a:gd name="T38" fmla="*/ 83 w 102"/>
                <a:gd name="T39" fmla="*/ 50 h 132"/>
                <a:gd name="T40" fmla="*/ 69 w 102"/>
                <a:gd name="T41" fmla="*/ 59 h 132"/>
                <a:gd name="T42" fmla="*/ 73 w 102"/>
                <a:gd name="T43" fmla="*/ 78 h 132"/>
                <a:gd name="T44" fmla="*/ 76 w 102"/>
                <a:gd name="T45" fmla="*/ 83 h 132"/>
                <a:gd name="T46" fmla="*/ 86 w 102"/>
                <a:gd name="T47" fmla="*/ 66 h 132"/>
                <a:gd name="T48" fmla="*/ 94 w 102"/>
                <a:gd name="T49" fmla="*/ 86 h 132"/>
                <a:gd name="T50" fmla="*/ 101 w 102"/>
                <a:gd name="T51" fmla="*/ 107 h 132"/>
                <a:gd name="T52" fmla="*/ 102 w 102"/>
                <a:gd name="T53" fmla="*/ 120 h 132"/>
                <a:gd name="T54" fmla="*/ 96 w 102"/>
                <a:gd name="T55" fmla="*/ 126 h 132"/>
                <a:gd name="T56" fmla="*/ 99 w 102"/>
                <a:gd name="T57" fmla="*/ 132 h 132"/>
                <a:gd name="T58" fmla="*/ 87 w 102"/>
                <a:gd name="T59" fmla="*/ 110 h 132"/>
                <a:gd name="T60" fmla="*/ 75 w 102"/>
                <a:gd name="T61" fmla="*/ 88 h 132"/>
                <a:gd name="T62" fmla="*/ 63 w 102"/>
                <a:gd name="T63" fmla="*/ 86 h 132"/>
                <a:gd name="T64" fmla="*/ 55 w 102"/>
                <a:gd name="T65" fmla="*/ 72 h 132"/>
                <a:gd name="T66" fmla="*/ 36 w 102"/>
                <a:gd name="T67" fmla="*/ 61 h 132"/>
                <a:gd name="T68" fmla="*/ 29 w 102"/>
                <a:gd name="T69" fmla="*/ 61 h 132"/>
                <a:gd name="T70" fmla="*/ 51 w 102"/>
                <a:gd name="T71" fmla="*/ 74 h 132"/>
                <a:gd name="T72" fmla="*/ 58 w 102"/>
                <a:gd name="T73" fmla="*/ 87 h 132"/>
                <a:gd name="T74" fmla="*/ 59 w 102"/>
                <a:gd name="T75" fmla="*/ 94 h 132"/>
                <a:gd name="T76" fmla="*/ 53 w 102"/>
                <a:gd name="T77" fmla="*/ 111 h 132"/>
                <a:gd name="T78" fmla="*/ 50 w 102"/>
                <a:gd name="T79" fmla="*/ 105 h 132"/>
                <a:gd name="T80" fmla="*/ 46 w 102"/>
                <a:gd name="T81" fmla="*/ 106 h 132"/>
                <a:gd name="T82" fmla="*/ 41 w 102"/>
                <a:gd name="T83" fmla="*/ 110 h 132"/>
                <a:gd name="T84" fmla="*/ 37 w 102"/>
                <a:gd name="T85" fmla="*/ 11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132">
                  <a:moveTo>
                    <a:pt x="37" y="110"/>
                  </a:moveTo>
                  <a:lnTo>
                    <a:pt x="36" y="112"/>
                  </a:lnTo>
                  <a:lnTo>
                    <a:pt x="30" y="106"/>
                  </a:lnTo>
                  <a:lnTo>
                    <a:pt x="30" y="108"/>
                  </a:lnTo>
                  <a:lnTo>
                    <a:pt x="25" y="90"/>
                  </a:lnTo>
                  <a:lnTo>
                    <a:pt x="19" y="72"/>
                  </a:lnTo>
                  <a:lnTo>
                    <a:pt x="17" y="58"/>
                  </a:lnTo>
                  <a:lnTo>
                    <a:pt x="2" y="45"/>
                  </a:lnTo>
                  <a:lnTo>
                    <a:pt x="7" y="36"/>
                  </a:lnTo>
                  <a:lnTo>
                    <a:pt x="16" y="32"/>
                  </a:lnTo>
                  <a:lnTo>
                    <a:pt x="0" y="18"/>
                  </a:lnTo>
                  <a:lnTo>
                    <a:pt x="1" y="0"/>
                  </a:lnTo>
                  <a:lnTo>
                    <a:pt x="14" y="5"/>
                  </a:lnTo>
                  <a:lnTo>
                    <a:pt x="20" y="12"/>
                  </a:lnTo>
                  <a:lnTo>
                    <a:pt x="26" y="9"/>
                  </a:lnTo>
                  <a:lnTo>
                    <a:pt x="33" y="27"/>
                  </a:lnTo>
                  <a:lnTo>
                    <a:pt x="54" y="30"/>
                  </a:lnTo>
                  <a:lnTo>
                    <a:pt x="76" y="32"/>
                  </a:lnTo>
                  <a:lnTo>
                    <a:pt x="87" y="40"/>
                  </a:lnTo>
                  <a:lnTo>
                    <a:pt x="83" y="50"/>
                  </a:lnTo>
                  <a:lnTo>
                    <a:pt x="69" y="59"/>
                  </a:lnTo>
                  <a:lnTo>
                    <a:pt x="73" y="78"/>
                  </a:lnTo>
                  <a:lnTo>
                    <a:pt x="76" y="83"/>
                  </a:lnTo>
                  <a:lnTo>
                    <a:pt x="86" y="66"/>
                  </a:lnTo>
                  <a:lnTo>
                    <a:pt x="94" y="86"/>
                  </a:lnTo>
                  <a:lnTo>
                    <a:pt x="101" y="107"/>
                  </a:lnTo>
                  <a:lnTo>
                    <a:pt x="102" y="120"/>
                  </a:lnTo>
                  <a:lnTo>
                    <a:pt x="96" y="126"/>
                  </a:lnTo>
                  <a:lnTo>
                    <a:pt x="99" y="132"/>
                  </a:lnTo>
                  <a:lnTo>
                    <a:pt x="87" y="110"/>
                  </a:lnTo>
                  <a:lnTo>
                    <a:pt x="75" y="88"/>
                  </a:lnTo>
                  <a:lnTo>
                    <a:pt x="63" y="86"/>
                  </a:lnTo>
                  <a:lnTo>
                    <a:pt x="55" y="72"/>
                  </a:lnTo>
                  <a:lnTo>
                    <a:pt x="36" y="61"/>
                  </a:lnTo>
                  <a:lnTo>
                    <a:pt x="29" y="61"/>
                  </a:lnTo>
                  <a:lnTo>
                    <a:pt x="51" y="74"/>
                  </a:lnTo>
                  <a:lnTo>
                    <a:pt x="58" y="87"/>
                  </a:lnTo>
                  <a:lnTo>
                    <a:pt x="59" y="94"/>
                  </a:lnTo>
                  <a:lnTo>
                    <a:pt x="53" y="111"/>
                  </a:lnTo>
                  <a:lnTo>
                    <a:pt x="50" y="105"/>
                  </a:lnTo>
                  <a:lnTo>
                    <a:pt x="46" y="106"/>
                  </a:lnTo>
                  <a:lnTo>
                    <a:pt x="41" y="110"/>
                  </a:lnTo>
                  <a:lnTo>
                    <a:pt x="37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8" name="Freeform 71"/>
            <p:cNvSpPr>
              <a:spLocks noChangeAspect="1"/>
            </p:cNvSpPr>
            <p:nvPr/>
          </p:nvSpPr>
          <p:spPr bwMode="auto">
            <a:xfrm>
              <a:off x="4659" y="2228"/>
              <a:ext cx="65" cy="33"/>
            </a:xfrm>
            <a:custGeom>
              <a:avLst/>
              <a:gdLst>
                <a:gd name="T0" fmla="*/ 42 w 66"/>
                <a:gd name="T1" fmla="*/ 4 h 33"/>
                <a:gd name="T2" fmla="*/ 13 w 66"/>
                <a:gd name="T3" fmla="*/ 0 h 33"/>
                <a:gd name="T4" fmla="*/ 0 w 66"/>
                <a:gd name="T5" fmla="*/ 21 h 33"/>
                <a:gd name="T6" fmla="*/ 3 w 66"/>
                <a:gd name="T7" fmla="*/ 30 h 33"/>
                <a:gd name="T8" fmla="*/ 27 w 66"/>
                <a:gd name="T9" fmla="*/ 33 h 33"/>
                <a:gd name="T10" fmla="*/ 46 w 66"/>
                <a:gd name="T11" fmla="*/ 31 h 33"/>
                <a:gd name="T12" fmla="*/ 66 w 66"/>
                <a:gd name="T13" fmla="*/ 30 h 33"/>
                <a:gd name="T14" fmla="*/ 58 w 66"/>
                <a:gd name="T15" fmla="*/ 18 h 33"/>
                <a:gd name="T16" fmla="*/ 52 w 66"/>
                <a:gd name="T17" fmla="*/ 10 h 33"/>
                <a:gd name="T18" fmla="*/ 42 w 66"/>
                <a:gd name="T1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33">
                  <a:moveTo>
                    <a:pt x="42" y="4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3" y="30"/>
                  </a:lnTo>
                  <a:lnTo>
                    <a:pt x="27" y="33"/>
                  </a:lnTo>
                  <a:lnTo>
                    <a:pt x="46" y="31"/>
                  </a:lnTo>
                  <a:lnTo>
                    <a:pt x="66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9" name="Freeform 72"/>
            <p:cNvSpPr>
              <a:spLocks noChangeAspect="1"/>
            </p:cNvSpPr>
            <p:nvPr/>
          </p:nvSpPr>
          <p:spPr bwMode="auto">
            <a:xfrm>
              <a:off x="4978" y="2545"/>
              <a:ext cx="104" cy="100"/>
            </a:xfrm>
            <a:custGeom>
              <a:avLst/>
              <a:gdLst>
                <a:gd name="T0" fmla="*/ 75 w 106"/>
                <a:gd name="T1" fmla="*/ 73 h 99"/>
                <a:gd name="T2" fmla="*/ 82 w 106"/>
                <a:gd name="T3" fmla="*/ 90 h 99"/>
                <a:gd name="T4" fmla="*/ 66 w 106"/>
                <a:gd name="T5" fmla="*/ 88 h 99"/>
                <a:gd name="T6" fmla="*/ 61 w 106"/>
                <a:gd name="T7" fmla="*/ 92 h 99"/>
                <a:gd name="T8" fmla="*/ 49 w 106"/>
                <a:gd name="T9" fmla="*/ 99 h 99"/>
                <a:gd name="T10" fmla="*/ 37 w 106"/>
                <a:gd name="T11" fmla="*/ 97 h 99"/>
                <a:gd name="T12" fmla="*/ 30 w 106"/>
                <a:gd name="T13" fmla="*/ 93 h 99"/>
                <a:gd name="T14" fmla="*/ 28 w 106"/>
                <a:gd name="T15" fmla="*/ 83 h 99"/>
                <a:gd name="T16" fmla="*/ 22 w 106"/>
                <a:gd name="T17" fmla="*/ 88 h 99"/>
                <a:gd name="T18" fmla="*/ 16 w 106"/>
                <a:gd name="T19" fmla="*/ 73 h 99"/>
                <a:gd name="T20" fmla="*/ 15 w 106"/>
                <a:gd name="T21" fmla="*/ 72 h 99"/>
                <a:gd name="T22" fmla="*/ 7 w 106"/>
                <a:gd name="T23" fmla="*/ 52 h 99"/>
                <a:gd name="T24" fmla="*/ 0 w 106"/>
                <a:gd name="T25" fmla="*/ 33 h 99"/>
                <a:gd name="T26" fmla="*/ 13 w 106"/>
                <a:gd name="T27" fmla="*/ 9 h 99"/>
                <a:gd name="T28" fmla="*/ 35 w 106"/>
                <a:gd name="T29" fmla="*/ 9 h 99"/>
                <a:gd name="T30" fmla="*/ 55 w 106"/>
                <a:gd name="T31" fmla="*/ 8 h 99"/>
                <a:gd name="T32" fmla="*/ 73 w 106"/>
                <a:gd name="T33" fmla="*/ 18 h 99"/>
                <a:gd name="T34" fmla="*/ 73 w 106"/>
                <a:gd name="T35" fmla="*/ 11 h 99"/>
                <a:gd name="T36" fmla="*/ 80 w 106"/>
                <a:gd name="T37" fmla="*/ 4 h 99"/>
                <a:gd name="T38" fmla="*/ 87 w 106"/>
                <a:gd name="T39" fmla="*/ 8 h 99"/>
                <a:gd name="T40" fmla="*/ 103 w 106"/>
                <a:gd name="T41" fmla="*/ 0 h 99"/>
                <a:gd name="T42" fmla="*/ 103 w 106"/>
                <a:gd name="T43" fmla="*/ 21 h 99"/>
                <a:gd name="T44" fmla="*/ 104 w 106"/>
                <a:gd name="T45" fmla="*/ 39 h 99"/>
                <a:gd name="T46" fmla="*/ 106 w 106"/>
                <a:gd name="T47" fmla="*/ 57 h 99"/>
                <a:gd name="T48" fmla="*/ 86 w 106"/>
                <a:gd name="T49" fmla="*/ 67 h 99"/>
                <a:gd name="T50" fmla="*/ 75 w 106"/>
                <a:gd name="T51" fmla="*/ 7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99">
                  <a:moveTo>
                    <a:pt x="75" y="73"/>
                  </a:moveTo>
                  <a:lnTo>
                    <a:pt x="82" y="90"/>
                  </a:lnTo>
                  <a:lnTo>
                    <a:pt x="66" y="88"/>
                  </a:lnTo>
                  <a:lnTo>
                    <a:pt x="61" y="92"/>
                  </a:lnTo>
                  <a:lnTo>
                    <a:pt x="49" y="99"/>
                  </a:lnTo>
                  <a:lnTo>
                    <a:pt x="37" y="97"/>
                  </a:lnTo>
                  <a:lnTo>
                    <a:pt x="30" y="93"/>
                  </a:lnTo>
                  <a:lnTo>
                    <a:pt x="28" y="83"/>
                  </a:lnTo>
                  <a:lnTo>
                    <a:pt x="22" y="88"/>
                  </a:lnTo>
                  <a:lnTo>
                    <a:pt x="16" y="73"/>
                  </a:lnTo>
                  <a:lnTo>
                    <a:pt x="15" y="72"/>
                  </a:lnTo>
                  <a:lnTo>
                    <a:pt x="7" y="52"/>
                  </a:lnTo>
                  <a:lnTo>
                    <a:pt x="0" y="33"/>
                  </a:lnTo>
                  <a:lnTo>
                    <a:pt x="13" y="9"/>
                  </a:lnTo>
                  <a:lnTo>
                    <a:pt x="35" y="9"/>
                  </a:lnTo>
                  <a:lnTo>
                    <a:pt x="55" y="8"/>
                  </a:lnTo>
                  <a:lnTo>
                    <a:pt x="73" y="18"/>
                  </a:lnTo>
                  <a:lnTo>
                    <a:pt x="73" y="11"/>
                  </a:lnTo>
                  <a:lnTo>
                    <a:pt x="80" y="4"/>
                  </a:lnTo>
                  <a:lnTo>
                    <a:pt x="87" y="8"/>
                  </a:lnTo>
                  <a:lnTo>
                    <a:pt x="103" y="0"/>
                  </a:lnTo>
                  <a:lnTo>
                    <a:pt x="103" y="21"/>
                  </a:lnTo>
                  <a:lnTo>
                    <a:pt x="104" y="39"/>
                  </a:lnTo>
                  <a:lnTo>
                    <a:pt x="106" y="57"/>
                  </a:lnTo>
                  <a:lnTo>
                    <a:pt x="86" y="67"/>
                  </a:lnTo>
                  <a:lnTo>
                    <a:pt x="75" y="7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0" name="Freeform 73"/>
            <p:cNvSpPr>
              <a:spLocks noChangeAspect="1"/>
            </p:cNvSpPr>
            <p:nvPr/>
          </p:nvSpPr>
          <p:spPr bwMode="auto">
            <a:xfrm>
              <a:off x="5842" y="2570"/>
              <a:ext cx="0" cy="9"/>
            </a:xfrm>
            <a:custGeom>
              <a:avLst/>
              <a:gdLst>
                <a:gd name="T0" fmla="*/ 1 w 5"/>
                <a:gd name="T1" fmla="*/ 9 h 9"/>
                <a:gd name="T2" fmla="*/ 0 w 5"/>
                <a:gd name="T3" fmla="*/ 5 h 9"/>
                <a:gd name="T4" fmla="*/ 4 w 5"/>
                <a:gd name="T5" fmla="*/ 0 h 9"/>
                <a:gd name="T6" fmla="*/ 5 w 5"/>
                <a:gd name="T7" fmla="*/ 0 h 9"/>
                <a:gd name="T8" fmla="*/ 1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1" y="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5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1" name="Freeform 74"/>
            <p:cNvSpPr>
              <a:spLocks noChangeAspect="1"/>
            </p:cNvSpPr>
            <p:nvPr/>
          </p:nvSpPr>
          <p:spPr bwMode="auto">
            <a:xfrm>
              <a:off x="5180" y="2366"/>
              <a:ext cx="0" cy="2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2 h 2"/>
                <a:gd name="T4" fmla="*/ 0 w 3"/>
                <a:gd name="T5" fmla="*/ 1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2" name="Freeform 75"/>
            <p:cNvSpPr>
              <a:spLocks noChangeAspect="1"/>
            </p:cNvSpPr>
            <p:nvPr/>
          </p:nvSpPr>
          <p:spPr bwMode="auto">
            <a:xfrm>
              <a:off x="4912" y="2364"/>
              <a:ext cx="170" cy="199"/>
            </a:xfrm>
            <a:custGeom>
              <a:avLst/>
              <a:gdLst>
                <a:gd name="T0" fmla="*/ 95 w 170"/>
                <a:gd name="T1" fmla="*/ 51 h 198"/>
                <a:gd name="T2" fmla="*/ 89 w 170"/>
                <a:gd name="T3" fmla="*/ 44 h 198"/>
                <a:gd name="T4" fmla="*/ 78 w 170"/>
                <a:gd name="T5" fmla="*/ 34 h 198"/>
                <a:gd name="T6" fmla="*/ 68 w 170"/>
                <a:gd name="T7" fmla="*/ 39 h 198"/>
                <a:gd name="T8" fmla="*/ 52 w 170"/>
                <a:gd name="T9" fmla="*/ 25 h 198"/>
                <a:gd name="T10" fmla="*/ 49 w 170"/>
                <a:gd name="T11" fmla="*/ 15 h 198"/>
                <a:gd name="T12" fmla="*/ 33 w 170"/>
                <a:gd name="T13" fmla="*/ 0 h 198"/>
                <a:gd name="T14" fmla="*/ 24 w 170"/>
                <a:gd name="T15" fmla="*/ 1 h 198"/>
                <a:gd name="T16" fmla="*/ 28 w 170"/>
                <a:gd name="T17" fmla="*/ 28 h 198"/>
                <a:gd name="T18" fmla="*/ 20 w 170"/>
                <a:gd name="T19" fmla="*/ 23 h 198"/>
                <a:gd name="T20" fmla="*/ 16 w 170"/>
                <a:gd name="T21" fmla="*/ 20 h 198"/>
                <a:gd name="T22" fmla="*/ 8 w 170"/>
                <a:gd name="T23" fmla="*/ 35 h 198"/>
                <a:gd name="T24" fmla="*/ 0 w 170"/>
                <a:gd name="T25" fmla="*/ 47 h 198"/>
                <a:gd name="T26" fmla="*/ 8 w 170"/>
                <a:gd name="T27" fmla="*/ 51 h 198"/>
                <a:gd name="T28" fmla="*/ 10 w 170"/>
                <a:gd name="T29" fmla="*/ 64 h 198"/>
                <a:gd name="T30" fmla="*/ 25 w 170"/>
                <a:gd name="T31" fmla="*/ 65 h 198"/>
                <a:gd name="T32" fmla="*/ 27 w 170"/>
                <a:gd name="T33" fmla="*/ 89 h 198"/>
                <a:gd name="T34" fmla="*/ 28 w 170"/>
                <a:gd name="T35" fmla="*/ 114 h 198"/>
                <a:gd name="T36" fmla="*/ 46 w 170"/>
                <a:gd name="T37" fmla="*/ 99 h 198"/>
                <a:gd name="T38" fmla="*/ 59 w 170"/>
                <a:gd name="T39" fmla="*/ 104 h 198"/>
                <a:gd name="T40" fmla="*/ 68 w 170"/>
                <a:gd name="T41" fmla="*/ 100 h 198"/>
                <a:gd name="T42" fmla="*/ 78 w 170"/>
                <a:gd name="T43" fmla="*/ 94 h 198"/>
                <a:gd name="T44" fmla="*/ 102 w 170"/>
                <a:gd name="T45" fmla="*/ 114 h 198"/>
                <a:gd name="T46" fmla="*/ 106 w 170"/>
                <a:gd name="T47" fmla="*/ 130 h 198"/>
                <a:gd name="T48" fmla="*/ 124 w 170"/>
                <a:gd name="T49" fmla="*/ 156 h 198"/>
                <a:gd name="T50" fmla="*/ 129 w 170"/>
                <a:gd name="T51" fmla="*/ 175 h 198"/>
                <a:gd name="T52" fmla="*/ 122 w 170"/>
                <a:gd name="T53" fmla="*/ 188 h 198"/>
                <a:gd name="T54" fmla="*/ 140 w 170"/>
                <a:gd name="T55" fmla="*/ 198 h 198"/>
                <a:gd name="T56" fmla="*/ 140 w 170"/>
                <a:gd name="T57" fmla="*/ 191 h 198"/>
                <a:gd name="T58" fmla="*/ 147 w 170"/>
                <a:gd name="T59" fmla="*/ 184 h 198"/>
                <a:gd name="T60" fmla="*/ 154 w 170"/>
                <a:gd name="T61" fmla="*/ 188 h 198"/>
                <a:gd name="T62" fmla="*/ 170 w 170"/>
                <a:gd name="T63" fmla="*/ 180 h 198"/>
                <a:gd name="T64" fmla="*/ 166 w 170"/>
                <a:gd name="T65" fmla="*/ 161 h 198"/>
                <a:gd name="T66" fmla="*/ 160 w 170"/>
                <a:gd name="T67" fmla="*/ 153 h 198"/>
                <a:gd name="T68" fmla="*/ 161 w 170"/>
                <a:gd name="T69" fmla="*/ 148 h 198"/>
                <a:gd name="T70" fmla="*/ 143 w 170"/>
                <a:gd name="T71" fmla="*/ 134 h 198"/>
                <a:gd name="T72" fmla="*/ 133 w 170"/>
                <a:gd name="T73" fmla="*/ 120 h 198"/>
                <a:gd name="T74" fmla="*/ 121 w 170"/>
                <a:gd name="T75" fmla="*/ 104 h 198"/>
                <a:gd name="T76" fmla="*/ 108 w 170"/>
                <a:gd name="T77" fmla="*/ 88 h 198"/>
                <a:gd name="T78" fmla="*/ 82 w 170"/>
                <a:gd name="T79" fmla="*/ 70 h 198"/>
                <a:gd name="T80" fmla="*/ 86 w 170"/>
                <a:gd name="T81" fmla="*/ 63 h 198"/>
                <a:gd name="T82" fmla="*/ 97 w 170"/>
                <a:gd name="T83" fmla="*/ 60 h 198"/>
                <a:gd name="T84" fmla="*/ 95 w 170"/>
                <a:gd name="T85" fmla="*/ 5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98">
                  <a:moveTo>
                    <a:pt x="95" y="51"/>
                  </a:moveTo>
                  <a:lnTo>
                    <a:pt x="89" y="44"/>
                  </a:lnTo>
                  <a:lnTo>
                    <a:pt x="78" y="34"/>
                  </a:lnTo>
                  <a:lnTo>
                    <a:pt x="68" y="39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28" y="28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8" y="35"/>
                  </a:lnTo>
                  <a:lnTo>
                    <a:pt x="0" y="47"/>
                  </a:lnTo>
                  <a:lnTo>
                    <a:pt x="8" y="51"/>
                  </a:lnTo>
                  <a:lnTo>
                    <a:pt x="10" y="64"/>
                  </a:lnTo>
                  <a:lnTo>
                    <a:pt x="25" y="65"/>
                  </a:lnTo>
                  <a:lnTo>
                    <a:pt x="27" y="89"/>
                  </a:lnTo>
                  <a:lnTo>
                    <a:pt x="28" y="114"/>
                  </a:lnTo>
                  <a:lnTo>
                    <a:pt x="46" y="99"/>
                  </a:lnTo>
                  <a:lnTo>
                    <a:pt x="59" y="104"/>
                  </a:lnTo>
                  <a:lnTo>
                    <a:pt x="68" y="100"/>
                  </a:lnTo>
                  <a:lnTo>
                    <a:pt x="78" y="94"/>
                  </a:lnTo>
                  <a:lnTo>
                    <a:pt x="102" y="114"/>
                  </a:lnTo>
                  <a:lnTo>
                    <a:pt x="106" y="130"/>
                  </a:lnTo>
                  <a:lnTo>
                    <a:pt x="124" y="156"/>
                  </a:lnTo>
                  <a:lnTo>
                    <a:pt x="129" y="175"/>
                  </a:lnTo>
                  <a:lnTo>
                    <a:pt x="122" y="188"/>
                  </a:lnTo>
                  <a:lnTo>
                    <a:pt x="140" y="198"/>
                  </a:lnTo>
                  <a:lnTo>
                    <a:pt x="140" y="191"/>
                  </a:lnTo>
                  <a:lnTo>
                    <a:pt x="147" y="184"/>
                  </a:lnTo>
                  <a:lnTo>
                    <a:pt x="154" y="188"/>
                  </a:lnTo>
                  <a:lnTo>
                    <a:pt x="170" y="180"/>
                  </a:lnTo>
                  <a:lnTo>
                    <a:pt x="166" y="161"/>
                  </a:lnTo>
                  <a:lnTo>
                    <a:pt x="160" y="153"/>
                  </a:lnTo>
                  <a:lnTo>
                    <a:pt x="161" y="148"/>
                  </a:lnTo>
                  <a:lnTo>
                    <a:pt x="143" y="134"/>
                  </a:lnTo>
                  <a:lnTo>
                    <a:pt x="133" y="120"/>
                  </a:lnTo>
                  <a:lnTo>
                    <a:pt x="121" y="104"/>
                  </a:lnTo>
                  <a:lnTo>
                    <a:pt x="108" y="88"/>
                  </a:lnTo>
                  <a:lnTo>
                    <a:pt x="82" y="70"/>
                  </a:lnTo>
                  <a:lnTo>
                    <a:pt x="86" y="63"/>
                  </a:lnTo>
                  <a:lnTo>
                    <a:pt x="97" y="60"/>
                  </a:lnTo>
                  <a:lnTo>
                    <a:pt x="95" y="5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3" name="Freeform 76"/>
            <p:cNvSpPr>
              <a:spLocks noChangeAspect="1"/>
            </p:cNvSpPr>
            <p:nvPr/>
          </p:nvSpPr>
          <p:spPr bwMode="auto">
            <a:xfrm>
              <a:off x="4208" y="1873"/>
              <a:ext cx="182" cy="94"/>
            </a:xfrm>
            <a:custGeom>
              <a:avLst/>
              <a:gdLst>
                <a:gd name="T0" fmla="*/ 61 w 183"/>
                <a:gd name="T1" fmla="*/ 54 h 94"/>
                <a:gd name="T2" fmla="*/ 40 w 183"/>
                <a:gd name="T3" fmla="*/ 41 h 94"/>
                <a:gd name="T4" fmla="*/ 14 w 183"/>
                <a:gd name="T5" fmla="*/ 40 h 94"/>
                <a:gd name="T6" fmla="*/ 0 w 183"/>
                <a:gd name="T7" fmla="*/ 22 h 94"/>
                <a:gd name="T8" fmla="*/ 12 w 183"/>
                <a:gd name="T9" fmla="*/ 11 h 94"/>
                <a:gd name="T10" fmla="*/ 32 w 183"/>
                <a:gd name="T11" fmla="*/ 14 h 94"/>
                <a:gd name="T12" fmla="*/ 52 w 183"/>
                <a:gd name="T13" fmla="*/ 18 h 94"/>
                <a:gd name="T14" fmla="*/ 62 w 183"/>
                <a:gd name="T15" fmla="*/ 4 h 94"/>
                <a:gd name="T16" fmla="*/ 79 w 183"/>
                <a:gd name="T17" fmla="*/ 6 h 94"/>
                <a:gd name="T18" fmla="*/ 106 w 183"/>
                <a:gd name="T19" fmla="*/ 6 h 94"/>
                <a:gd name="T20" fmla="*/ 130 w 183"/>
                <a:gd name="T21" fmla="*/ 3 h 94"/>
                <a:gd name="T22" fmla="*/ 154 w 183"/>
                <a:gd name="T23" fmla="*/ 0 h 94"/>
                <a:gd name="T24" fmla="*/ 178 w 183"/>
                <a:gd name="T25" fmla="*/ 16 h 94"/>
                <a:gd name="T26" fmla="*/ 183 w 183"/>
                <a:gd name="T27" fmla="*/ 27 h 94"/>
                <a:gd name="T28" fmla="*/ 169 w 183"/>
                <a:gd name="T29" fmla="*/ 39 h 94"/>
                <a:gd name="T30" fmla="*/ 154 w 183"/>
                <a:gd name="T31" fmla="*/ 50 h 94"/>
                <a:gd name="T32" fmla="*/ 134 w 183"/>
                <a:gd name="T33" fmla="*/ 55 h 94"/>
                <a:gd name="T34" fmla="*/ 122 w 183"/>
                <a:gd name="T35" fmla="*/ 70 h 94"/>
                <a:gd name="T36" fmla="*/ 111 w 183"/>
                <a:gd name="T37" fmla="*/ 67 h 94"/>
                <a:gd name="T38" fmla="*/ 102 w 183"/>
                <a:gd name="T39" fmla="*/ 67 h 94"/>
                <a:gd name="T40" fmla="*/ 88 w 183"/>
                <a:gd name="T41" fmla="*/ 76 h 94"/>
                <a:gd name="T42" fmla="*/ 81 w 183"/>
                <a:gd name="T43" fmla="*/ 94 h 94"/>
                <a:gd name="T44" fmla="*/ 49 w 183"/>
                <a:gd name="T45" fmla="*/ 89 h 94"/>
                <a:gd name="T46" fmla="*/ 16 w 183"/>
                <a:gd name="T47" fmla="*/ 85 h 94"/>
                <a:gd name="T48" fmla="*/ 14 w 183"/>
                <a:gd name="T49" fmla="*/ 71 h 94"/>
                <a:gd name="T50" fmla="*/ 38 w 183"/>
                <a:gd name="T51" fmla="*/ 62 h 94"/>
                <a:gd name="T52" fmla="*/ 61 w 183"/>
                <a:gd name="T53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94">
                  <a:moveTo>
                    <a:pt x="61" y="54"/>
                  </a:moveTo>
                  <a:lnTo>
                    <a:pt x="40" y="41"/>
                  </a:lnTo>
                  <a:lnTo>
                    <a:pt x="14" y="40"/>
                  </a:lnTo>
                  <a:lnTo>
                    <a:pt x="0" y="22"/>
                  </a:lnTo>
                  <a:lnTo>
                    <a:pt x="12" y="11"/>
                  </a:lnTo>
                  <a:lnTo>
                    <a:pt x="32" y="14"/>
                  </a:lnTo>
                  <a:lnTo>
                    <a:pt x="52" y="18"/>
                  </a:lnTo>
                  <a:lnTo>
                    <a:pt x="62" y="4"/>
                  </a:lnTo>
                  <a:lnTo>
                    <a:pt x="79" y="6"/>
                  </a:lnTo>
                  <a:lnTo>
                    <a:pt x="106" y="6"/>
                  </a:lnTo>
                  <a:lnTo>
                    <a:pt x="130" y="3"/>
                  </a:lnTo>
                  <a:lnTo>
                    <a:pt x="154" y="0"/>
                  </a:lnTo>
                  <a:lnTo>
                    <a:pt x="178" y="16"/>
                  </a:lnTo>
                  <a:lnTo>
                    <a:pt x="183" y="27"/>
                  </a:lnTo>
                  <a:lnTo>
                    <a:pt x="169" y="39"/>
                  </a:lnTo>
                  <a:lnTo>
                    <a:pt x="154" y="50"/>
                  </a:lnTo>
                  <a:lnTo>
                    <a:pt x="134" y="55"/>
                  </a:lnTo>
                  <a:lnTo>
                    <a:pt x="122" y="70"/>
                  </a:lnTo>
                  <a:lnTo>
                    <a:pt x="111" y="67"/>
                  </a:lnTo>
                  <a:lnTo>
                    <a:pt x="102" y="67"/>
                  </a:lnTo>
                  <a:lnTo>
                    <a:pt x="88" y="76"/>
                  </a:lnTo>
                  <a:lnTo>
                    <a:pt x="81" y="94"/>
                  </a:lnTo>
                  <a:lnTo>
                    <a:pt x="49" y="89"/>
                  </a:lnTo>
                  <a:lnTo>
                    <a:pt x="16" y="85"/>
                  </a:lnTo>
                  <a:lnTo>
                    <a:pt x="14" y="71"/>
                  </a:lnTo>
                  <a:lnTo>
                    <a:pt x="38" y="62"/>
                  </a:lnTo>
                  <a:lnTo>
                    <a:pt x="61" y="5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4" name="Freeform 77"/>
            <p:cNvSpPr>
              <a:spLocks noChangeAspect="1"/>
            </p:cNvSpPr>
            <p:nvPr/>
          </p:nvSpPr>
          <p:spPr bwMode="auto">
            <a:xfrm>
              <a:off x="4287" y="1645"/>
              <a:ext cx="1053" cy="769"/>
            </a:xfrm>
            <a:custGeom>
              <a:avLst/>
              <a:gdLst>
                <a:gd name="T0" fmla="*/ 418 w 1042"/>
                <a:gd name="T1" fmla="*/ 590 h 765"/>
                <a:gd name="T2" fmla="*/ 349 w 1042"/>
                <a:gd name="T3" fmla="*/ 588 h 765"/>
                <a:gd name="T4" fmla="*/ 264 w 1042"/>
                <a:gd name="T5" fmla="*/ 563 h 765"/>
                <a:gd name="T6" fmla="*/ 199 w 1042"/>
                <a:gd name="T7" fmla="*/ 536 h 765"/>
                <a:gd name="T8" fmla="*/ 136 w 1042"/>
                <a:gd name="T9" fmla="*/ 479 h 765"/>
                <a:gd name="T10" fmla="*/ 136 w 1042"/>
                <a:gd name="T11" fmla="*/ 439 h 765"/>
                <a:gd name="T12" fmla="*/ 120 w 1042"/>
                <a:gd name="T13" fmla="*/ 417 h 765"/>
                <a:gd name="T14" fmla="*/ 55 w 1042"/>
                <a:gd name="T15" fmla="*/ 380 h 765"/>
                <a:gd name="T16" fmla="*/ 29 w 1042"/>
                <a:gd name="T17" fmla="*/ 341 h 765"/>
                <a:gd name="T18" fmla="*/ 30 w 1042"/>
                <a:gd name="T19" fmla="*/ 294 h 765"/>
                <a:gd name="T20" fmla="*/ 102 w 1042"/>
                <a:gd name="T21" fmla="*/ 254 h 765"/>
                <a:gd name="T22" fmla="*/ 85 w 1042"/>
                <a:gd name="T23" fmla="*/ 199 h 765"/>
                <a:gd name="T24" fmla="*/ 111 w 1042"/>
                <a:gd name="T25" fmla="*/ 159 h 765"/>
                <a:gd name="T26" fmla="*/ 154 w 1042"/>
                <a:gd name="T27" fmla="*/ 112 h 765"/>
                <a:gd name="T28" fmla="*/ 212 w 1042"/>
                <a:gd name="T29" fmla="*/ 123 h 765"/>
                <a:gd name="T30" fmla="*/ 288 w 1042"/>
                <a:gd name="T31" fmla="*/ 186 h 765"/>
                <a:gd name="T32" fmla="*/ 397 w 1042"/>
                <a:gd name="T33" fmla="*/ 243 h 765"/>
                <a:gd name="T34" fmla="*/ 508 w 1042"/>
                <a:gd name="T35" fmla="*/ 255 h 765"/>
                <a:gd name="T36" fmla="*/ 596 w 1042"/>
                <a:gd name="T37" fmla="*/ 252 h 765"/>
                <a:gd name="T38" fmla="*/ 662 w 1042"/>
                <a:gd name="T39" fmla="*/ 209 h 765"/>
                <a:gd name="T40" fmla="*/ 726 w 1042"/>
                <a:gd name="T41" fmla="*/ 164 h 765"/>
                <a:gd name="T42" fmla="*/ 723 w 1042"/>
                <a:gd name="T43" fmla="*/ 130 h 765"/>
                <a:gd name="T44" fmla="*/ 685 w 1042"/>
                <a:gd name="T45" fmla="*/ 98 h 765"/>
                <a:gd name="T46" fmla="*/ 715 w 1042"/>
                <a:gd name="T47" fmla="*/ 26 h 765"/>
                <a:gd name="T48" fmla="*/ 753 w 1042"/>
                <a:gd name="T49" fmla="*/ 0 h 765"/>
                <a:gd name="T50" fmla="*/ 873 w 1042"/>
                <a:gd name="T51" fmla="*/ 78 h 765"/>
                <a:gd name="T52" fmla="*/ 996 w 1042"/>
                <a:gd name="T53" fmla="*/ 124 h 765"/>
                <a:gd name="T54" fmla="*/ 1018 w 1042"/>
                <a:gd name="T55" fmla="*/ 185 h 765"/>
                <a:gd name="T56" fmla="*/ 1036 w 1042"/>
                <a:gd name="T57" fmla="*/ 250 h 765"/>
                <a:gd name="T58" fmla="*/ 1003 w 1042"/>
                <a:gd name="T59" fmla="*/ 273 h 765"/>
                <a:gd name="T60" fmla="*/ 941 w 1042"/>
                <a:gd name="T61" fmla="*/ 310 h 765"/>
                <a:gd name="T62" fmla="*/ 898 w 1042"/>
                <a:gd name="T63" fmla="*/ 314 h 765"/>
                <a:gd name="T64" fmla="*/ 861 w 1042"/>
                <a:gd name="T65" fmla="*/ 319 h 765"/>
                <a:gd name="T66" fmla="*/ 881 w 1042"/>
                <a:gd name="T67" fmla="*/ 371 h 765"/>
                <a:gd name="T68" fmla="*/ 946 w 1042"/>
                <a:gd name="T69" fmla="*/ 379 h 765"/>
                <a:gd name="T70" fmla="*/ 908 w 1042"/>
                <a:gd name="T71" fmla="*/ 427 h 765"/>
                <a:gd name="T72" fmla="*/ 954 w 1042"/>
                <a:gd name="T73" fmla="*/ 490 h 765"/>
                <a:gd name="T74" fmla="*/ 968 w 1042"/>
                <a:gd name="T75" fmla="*/ 534 h 765"/>
                <a:gd name="T76" fmla="*/ 1006 w 1042"/>
                <a:gd name="T77" fmla="*/ 550 h 765"/>
                <a:gd name="T78" fmla="*/ 999 w 1042"/>
                <a:gd name="T79" fmla="*/ 569 h 765"/>
                <a:gd name="T80" fmla="*/ 989 w 1042"/>
                <a:gd name="T81" fmla="*/ 603 h 765"/>
                <a:gd name="T82" fmla="*/ 973 w 1042"/>
                <a:gd name="T83" fmla="*/ 630 h 765"/>
                <a:gd name="T84" fmla="*/ 974 w 1042"/>
                <a:gd name="T85" fmla="*/ 654 h 765"/>
                <a:gd name="T86" fmla="*/ 958 w 1042"/>
                <a:gd name="T87" fmla="*/ 674 h 765"/>
                <a:gd name="T88" fmla="*/ 919 w 1042"/>
                <a:gd name="T89" fmla="*/ 705 h 765"/>
                <a:gd name="T90" fmla="*/ 896 w 1042"/>
                <a:gd name="T91" fmla="*/ 713 h 765"/>
                <a:gd name="T92" fmla="*/ 877 w 1042"/>
                <a:gd name="T93" fmla="*/ 722 h 765"/>
                <a:gd name="T94" fmla="*/ 857 w 1042"/>
                <a:gd name="T95" fmla="*/ 725 h 765"/>
                <a:gd name="T96" fmla="*/ 820 w 1042"/>
                <a:gd name="T97" fmla="*/ 741 h 765"/>
                <a:gd name="T98" fmla="*/ 803 w 1042"/>
                <a:gd name="T99" fmla="*/ 735 h 765"/>
                <a:gd name="T100" fmla="*/ 770 w 1042"/>
                <a:gd name="T101" fmla="*/ 736 h 765"/>
                <a:gd name="T102" fmla="*/ 706 w 1042"/>
                <a:gd name="T103" fmla="*/ 696 h 765"/>
                <a:gd name="T104" fmla="*/ 670 w 1042"/>
                <a:gd name="T105" fmla="*/ 710 h 765"/>
                <a:gd name="T106" fmla="*/ 645 w 1042"/>
                <a:gd name="T107" fmla="*/ 744 h 765"/>
                <a:gd name="T108" fmla="*/ 604 w 1042"/>
                <a:gd name="T109" fmla="*/ 724 h 765"/>
                <a:gd name="T110" fmla="*/ 575 w 1042"/>
                <a:gd name="T111" fmla="*/ 676 h 765"/>
                <a:gd name="T112" fmla="*/ 564 w 1042"/>
                <a:gd name="T113" fmla="*/ 632 h 765"/>
                <a:gd name="T114" fmla="*/ 528 w 1042"/>
                <a:gd name="T115" fmla="*/ 580 h 765"/>
                <a:gd name="T116" fmla="*/ 492 w 1042"/>
                <a:gd name="T117" fmla="*/ 554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2" h="765">
                  <a:moveTo>
                    <a:pt x="465" y="557"/>
                  </a:moveTo>
                  <a:lnTo>
                    <a:pt x="450" y="570"/>
                  </a:lnTo>
                  <a:lnTo>
                    <a:pt x="436" y="584"/>
                  </a:lnTo>
                  <a:lnTo>
                    <a:pt x="419" y="590"/>
                  </a:lnTo>
                  <a:lnTo>
                    <a:pt x="418" y="590"/>
                  </a:lnTo>
                  <a:lnTo>
                    <a:pt x="408" y="584"/>
                  </a:lnTo>
                  <a:lnTo>
                    <a:pt x="379" y="580"/>
                  </a:lnTo>
                  <a:lnTo>
                    <a:pt x="366" y="601"/>
                  </a:lnTo>
                  <a:lnTo>
                    <a:pt x="356" y="582"/>
                  </a:lnTo>
                  <a:lnTo>
                    <a:pt x="349" y="588"/>
                  </a:lnTo>
                  <a:lnTo>
                    <a:pt x="323" y="586"/>
                  </a:lnTo>
                  <a:lnTo>
                    <a:pt x="306" y="584"/>
                  </a:lnTo>
                  <a:lnTo>
                    <a:pt x="286" y="575"/>
                  </a:lnTo>
                  <a:lnTo>
                    <a:pt x="283" y="570"/>
                  </a:lnTo>
                  <a:lnTo>
                    <a:pt x="264" y="563"/>
                  </a:lnTo>
                  <a:lnTo>
                    <a:pt x="258" y="555"/>
                  </a:lnTo>
                  <a:lnTo>
                    <a:pt x="250" y="558"/>
                  </a:lnTo>
                  <a:lnTo>
                    <a:pt x="224" y="538"/>
                  </a:lnTo>
                  <a:lnTo>
                    <a:pt x="207" y="528"/>
                  </a:lnTo>
                  <a:lnTo>
                    <a:pt x="199" y="536"/>
                  </a:lnTo>
                  <a:lnTo>
                    <a:pt x="197" y="534"/>
                  </a:lnTo>
                  <a:lnTo>
                    <a:pt x="178" y="521"/>
                  </a:lnTo>
                  <a:lnTo>
                    <a:pt x="155" y="507"/>
                  </a:lnTo>
                  <a:lnTo>
                    <a:pt x="145" y="504"/>
                  </a:lnTo>
                  <a:lnTo>
                    <a:pt x="136" y="479"/>
                  </a:lnTo>
                  <a:lnTo>
                    <a:pt x="148" y="480"/>
                  </a:lnTo>
                  <a:lnTo>
                    <a:pt x="152" y="471"/>
                  </a:lnTo>
                  <a:lnTo>
                    <a:pt x="138" y="454"/>
                  </a:lnTo>
                  <a:lnTo>
                    <a:pt x="138" y="446"/>
                  </a:lnTo>
                  <a:lnTo>
                    <a:pt x="136" y="439"/>
                  </a:lnTo>
                  <a:lnTo>
                    <a:pt x="133" y="436"/>
                  </a:lnTo>
                  <a:lnTo>
                    <a:pt x="130" y="430"/>
                  </a:lnTo>
                  <a:lnTo>
                    <a:pt x="129" y="425"/>
                  </a:lnTo>
                  <a:lnTo>
                    <a:pt x="126" y="419"/>
                  </a:lnTo>
                  <a:lnTo>
                    <a:pt x="120" y="417"/>
                  </a:lnTo>
                  <a:lnTo>
                    <a:pt x="111" y="412"/>
                  </a:lnTo>
                  <a:lnTo>
                    <a:pt x="104" y="410"/>
                  </a:lnTo>
                  <a:lnTo>
                    <a:pt x="78" y="403"/>
                  </a:lnTo>
                  <a:lnTo>
                    <a:pt x="64" y="396"/>
                  </a:lnTo>
                  <a:lnTo>
                    <a:pt x="55" y="380"/>
                  </a:lnTo>
                  <a:lnTo>
                    <a:pt x="32" y="375"/>
                  </a:lnTo>
                  <a:lnTo>
                    <a:pt x="31" y="369"/>
                  </a:lnTo>
                  <a:lnTo>
                    <a:pt x="38" y="369"/>
                  </a:lnTo>
                  <a:lnTo>
                    <a:pt x="41" y="368"/>
                  </a:lnTo>
                  <a:lnTo>
                    <a:pt x="29" y="341"/>
                  </a:lnTo>
                  <a:lnTo>
                    <a:pt x="11" y="340"/>
                  </a:lnTo>
                  <a:lnTo>
                    <a:pt x="0" y="321"/>
                  </a:lnTo>
                  <a:lnTo>
                    <a:pt x="7" y="303"/>
                  </a:lnTo>
                  <a:lnTo>
                    <a:pt x="21" y="294"/>
                  </a:lnTo>
                  <a:lnTo>
                    <a:pt x="30" y="294"/>
                  </a:lnTo>
                  <a:lnTo>
                    <a:pt x="41" y="297"/>
                  </a:lnTo>
                  <a:lnTo>
                    <a:pt x="53" y="282"/>
                  </a:lnTo>
                  <a:lnTo>
                    <a:pt x="73" y="277"/>
                  </a:lnTo>
                  <a:lnTo>
                    <a:pt x="88" y="266"/>
                  </a:lnTo>
                  <a:lnTo>
                    <a:pt x="102" y="254"/>
                  </a:lnTo>
                  <a:lnTo>
                    <a:pt x="97" y="243"/>
                  </a:lnTo>
                  <a:lnTo>
                    <a:pt x="101" y="238"/>
                  </a:lnTo>
                  <a:lnTo>
                    <a:pt x="101" y="234"/>
                  </a:lnTo>
                  <a:lnTo>
                    <a:pt x="93" y="216"/>
                  </a:lnTo>
                  <a:lnTo>
                    <a:pt x="85" y="199"/>
                  </a:lnTo>
                  <a:lnTo>
                    <a:pt x="73" y="193"/>
                  </a:lnTo>
                  <a:lnTo>
                    <a:pt x="95" y="185"/>
                  </a:lnTo>
                  <a:lnTo>
                    <a:pt x="120" y="187"/>
                  </a:lnTo>
                  <a:lnTo>
                    <a:pt x="112" y="179"/>
                  </a:lnTo>
                  <a:lnTo>
                    <a:pt x="111" y="159"/>
                  </a:lnTo>
                  <a:lnTo>
                    <a:pt x="109" y="140"/>
                  </a:lnTo>
                  <a:lnTo>
                    <a:pt x="137" y="145"/>
                  </a:lnTo>
                  <a:lnTo>
                    <a:pt x="155" y="143"/>
                  </a:lnTo>
                  <a:lnTo>
                    <a:pt x="146" y="118"/>
                  </a:lnTo>
                  <a:lnTo>
                    <a:pt x="154" y="112"/>
                  </a:lnTo>
                  <a:lnTo>
                    <a:pt x="161" y="97"/>
                  </a:lnTo>
                  <a:lnTo>
                    <a:pt x="176" y="95"/>
                  </a:lnTo>
                  <a:lnTo>
                    <a:pt x="178" y="99"/>
                  </a:lnTo>
                  <a:lnTo>
                    <a:pt x="185" y="107"/>
                  </a:lnTo>
                  <a:lnTo>
                    <a:pt x="212" y="123"/>
                  </a:lnTo>
                  <a:lnTo>
                    <a:pt x="226" y="127"/>
                  </a:lnTo>
                  <a:lnTo>
                    <a:pt x="253" y="145"/>
                  </a:lnTo>
                  <a:lnTo>
                    <a:pt x="260" y="164"/>
                  </a:lnTo>
                  <a:lnTo>
                    <a:pt x="266" y="183"/>
                  </a:lnTo>
                  <a:lnTo>
                    <a:pt x="288" y="186"/>
                  </a:lnTo>
                  <a:lnTo>
                    <a:pt x="310" y="190"/>
                  </a:lnTo>
                  <a:lnTo>
                    <a:pt x="337" y="198"/>
                  </a:lnTo>
                  <a:lnTo>
                    <a:pt x="364" y="207"/>
                  </a:lnTo>
                  <a:lnTo>
                    <a:pt x="380" y="225"/>
                  </a:lnTo>
                  <a:lnTo>
                    <a:pt x="397" y="243"/>
                  </a:lnTo>
                  <a:lnTo>
                    <a:pt x="423" y="244"/>
                  </a:lnTo>
                  <a:lnTo>
                    <a:pt x="449" y="246"/>
                  </a:lnTo>
                  <a:lnTo>
                    <a:pt x="475" y="247"/>
                  </a:lnTo>
                  <a:lnTo>
                    <a:pt x="501" y="248"/>
                  </a:lnTo>
                  <a:lnTo>
                    <a:pt x="508" y="255"/>
                  </a:lnTo>
                  <a:lnTo>
                    <a:pt x="531" y="259"/>
                  </a:lnTo>
                  <a:lnTo>
                    <a:pt x="554" y="263"/>
                  </a:lnTo>
                  <a:lnTo>
                    <a:pt x="569" y="270"/>
                  </a:lnTo>
                  <a:lnTo>
                    <a:pt x="583" y="261"/>
                  </a:lnTo>
                  <a:lnTo>
                    <a:pt x="596" y="252"/>
                  </a:lnTo>
                  <a:lnTo>
                    <a:pt x="618" y="251"/>
                  </a:lnTo>
                  <a:lnTo>
                    <a:pt x="641" y="249"/>
                  </a:lnTo>
                  <a:lnTo>
                    <a:pt x="657" y="235"/>
                  </a:lnTo>
                  <a:lnTo>
                    <a:pt x="675" y="220"/>
                  </a:lnTo>
                  <a:lnTo>
                    <a:pt x="662" y="209"/>
                  </a:lnTo>
                  <a:lnTo>
                    <a:pt x="660" y="187"/>
                  </a:lnTo>
                  <a:lnTo>
                    <a:pt x="686" y="195"/>
                  </a:lnTo>
                  <a:lnTo>
                    <a:pt x="703" y="185"/>
                  </a:lnTo>
                  <a:lnTo>
                    <a:pt x="722" y="180"/>
                  </a:lnTo>
                  <a:lnTo>
                    <a:pt x="726" y="164"/>
                  </a:lnTo>
                  <a:lnTo>
                    <a:pt x="747" y="153"/>
                  </a:lnTo>
                  <a:lnTo>
                    <a:pt x="779" y="154"/>
                  </a:lnTo>
                  <a:lnTo>
                    <a:pt x="773" y="142"/>
                  </a:lnTo>
                  <a:lnTo>
                    <a:pt x="733" y="121"/>
                  </a:lnTo>
                  <a:lnTo>
                    <a:pt x="723" y="130"/>
                  </a:lnTo>
                  <a:lnTo>
                    <a:pt x="716" y="127"/>
                  </a:lnTo>
                  <a:lnTo>
                    <a:pt x="698" y="127"/>
                  </a:lnTo>
                  <a:lnTo>
                    <a:pt x="681" y="118"/>
                  </a:lnTo>
                  <a:lnTo>
                    <a:pt x="687" y="116"/>
                  </a:lnTo>
                  <a:lnTo>
                    <a:pt x="685" y="98"/>
                  </a:lnTo>
                  <a:lnTo>
                    <a:pt x="681" y="80"/>
                  </a:lnTo>
                  <a:lnTo>
                    <a:pt x="709" y="86"/>
                  </a:lnTo>
                  <a:lnTo>
                    <a:pt x="722" y="70"/>
                  </a:lnTo>
                  <a:lnTo>
                    <a:pt x="715" y="54"/>
                  </a:lnTo>
                  <a:lnTo>
                    <a:pt x="715" y="26"/>
                  </a:lnTo>
                  <a:lnTo>
                    <a:pt x="702" y="17"/>
                  </a:lnTo>
                  <a:lnTo>
                    <a:pt x="693" y="14"/>
                  </a:lnTo>
                  <a:lnTo>
                    <a:pt x="708" y="2"/>
                  </a:lnTo>
                  <a:lnTo>
                    <a:pt x="730" y="1"/>
                  </a:lnTo>
                  <a:lnTo>
                    <a:pt x="753" y="0"/>
                  </a:lnTo>
                  <a:lnTo>
                    <a:pt x="799" y="15"/>
                  </a:lnTo>
                  <a:lnTo>
                    <a:pt x="817" y="31"/>
                  </a:lnTo>
                  <a:lnTo>
                    <a:pt x="836" y="46"/>
                  </a:lnTo>
                  <a:lnTo>
                    <a:pt x="854" y="63"/>
                  </a:lnTo>
                  <a:lnTo>
                    <a:pt x="873" y="78"/>
                  </a:lnTo>
                  <a:lnTo>
                    <a:pt x="893" y="87"/>
                  </a:lnTo>
                  <a:lnTo>
                    <a:pt x="926" y="96"/>
                  </a:lnTo>
                  <a:lnTo>
                    <a:pt x="944" y="103"/>
                  </a:lnTo>
                  <a:lnTo>
                    <a:pt x="967" y="129"/>
                  </a:lnTo>
                  <a:lnTo>
                    <a:pt x="996" y="124"/>
                  </a:lnTo>
                  <a:lnTo>
                    <a:pt x="1024" y="114"/>
                  </a:lnTo>
                  <a:lnTo>
                    <a:pt x="1035" y="134"/>
                  </a:lnTo>
                  <a:lnTo>
                    <a:pt x="1038" y="162"/>
                  </a:lnTo>
                  <a:lnTo>
                    <a:pt x="1042" y="188"/>
                  </a:lnTo>
                  <a:lnTo>
                    <a:pt x="1018" y="185"/>
                  </a:lnTo>
                  <a:lnTo>
                    <a:pt x="1014" y="197"/>
                  </a:lnTo>
                  <a:lnTo>
                    <a:pt x="1026" y="217"/>
                  </a:lnTo>
                  <a:lnTo>
                    <a:pt x="1039" y="238"/>
                  </a:lnTo>
                  <a:lnTo>
                    <a:pt x="1032" y="244"/>
                  </a:lnTo>
                  <a:lnTo>
                    <a:pt x="1036" y="250"/>
                  </a:lnTo>
                  <a:lnTo>
                    <a:pt x="1015" y="237"/>
                  </a:lnTo>
                  <a:lnTo>
                    <a:pt x="1015" y="249"/>
                  </a:lnTo>
                  <a:lnTo>
                    <a:pt x="1002" y="259"/>
                  </a:lnTo>
                  <a:lnTo>
                    <a:pt x="996" y="261"/>
                  </a:lnTo>
                  <a:lnTo>
                    <a:pt x="1003" y="273"/>
                  </a:lnTo>
                  <a:lnTo>
                    <a:pt x="981" y="267"/>
                  </a:lnTo>
                  <a:lnTo>
                    <a:pt x="974" y="271"/>
                  </a:lnTo>
                  <a:lnTo>
                    <a:pt x="962" y="291"/>
                  </a:lnTo>
                  <a:lnTo>
                    <a:pt x="951" y="303"/>
                  </a:lnTo>
                  <a:lnTo>
                    <a:pt x="941" y="310"/>
                  </a:lnTo>
                  <a:lnTo>
                    <a:pt x="930" y="318"/>
                  </a:lnTo>
                  <a:lnTo>
                    <a:pt x="918" y="326"/>
                  </a:lnTo>
                  <a:lnTo>
                    <a:pt x="903" y="332"/>
                  </a:lnTo>
                  <a:lnTo>
                    <a:pt x="911" y="320"/>
                  </a:lnTo>
                  <a:lnTo>
                    <a:pt x="898" y="314"/>
                  </a:lnTo>
                  <a:lnTo>
                    <a:pt x="903" y="291"/>
                  </a:lnTo>
                  <a:lnTo>
                    <a:pt x="892" y="286"/>
                  </a:lnTo>
                  <a:lnTo>
                    <a:pt x="880" y="289"/>
                  </a:lnTo>
                  <a:lnTo>
                    <a:pt x="871" y="303"/>
                  </a:lnTo>
                  <a:lnTo>
                    <a:pt x="861" y="319"/>
                  </a:lnTo>
                  <a:lnTo>
                    <a:pt x="847" y="328"/>
                  </a:lnTo>
                  <a:lnTo>
                    <a:pt x="837" y="329"/>
                  </a:lnTo>
                  <a:lnTo>
                    <a:pt x="843" y="344"/>
                  </a:lnTo>
                  <a:lnTo>
                    <a:pt x="870" y="352"/>
                  </a:lnTo>
                  <a:lnTo>
                    <a:pt x="881" y="371"/>
                  </a:lnTo>
                  <a:lnTo>
                    <a:pt x="894" y="367"/>
                  </a:lnTo>
                  <a:lnTo>
                    <a:pt x="910" y="356"/>
                  </a:lnTo>
                  <a:lnTo>
                    <a:pt x="934" y="366"/>
                  </a:lnTo>
                  <a:lnTo>
                    <a:pt x="946" y="368"/>
                  </a:lnTo>
                  <a:lnTo>
                    <a:pt x="946" y="379"/>
                  </a:lnTo>
                  <a:lnTo>
                    <a:pt x="935" y="378"/>
                  </a:lnTo>
                  <a:lnTo>
                    <a:pt x="923" y="386"/>
                  </a:lnTo>
                  <a:lnTo>
                    <a:pt x="916" y="397"/>
                  </a:lnTo>
                  <a:lnTo>
                    <a:pt x="912" y="405"/>
                  </a:lnTo>
                  <a:lnTo>
                    <a:pt x="908" y="427"/>
                  </a:lnTo>
                  <a:lnTo>
                    <a:pt x="937" y="444"/>
                  </a:lnTo>
                  <a:lnTo>
                    <a:pt x="951" y="462"/>
                  </a:lnTo>
                  <a:lnTo>
                    <a:pt x="964" y="480"/>
                  </a:lnTo>
                  <a:lnTo>
                    <a:pt x="986" y="500"/>
                  </a:lnTo>
                  <a:lnTo>
                    <a:pt x="954" y="490"/>
                  </a:lnTo>
                  <a:lnTo>
                    <a:pt x="956" y="492"/>
                  </a:lnTo>
                  <a:lnTo>
                    <a:pt x="974" y="504"/>
                  </a:lnTo>
                  <a:lnTo>
                    <a:pt x="992" y="516"/>
                  </a:lnTo>
                  <a:lnTo>
                    <a:pt x="974" y="529"/>
                  </a:lnTo>
                  <a:lnTo>
                    <a:pt x="968" y="534"/>
                  </a:lnTo>
                  <a:lnTo>
                    <a:pt x="979" y="535"/>
                  </a:lnTo>
                  <a:lnTo>
                    <a:pt x="991" y="534"/>
                  </a:lnTo>
                  <a:lnTo>
                    <a:pt x="1006" y="542"/>
                  </a:lnTo>
                  <a:lnTo>
                    <a:pt x="998" y="550"/>
                  </a:lnTo>
                  <a:lnTo>
                    <a:pt x="1006" y="550"/>
                  </a:lnTo>
                  <a:lnTo>
                    <a:pt x="1004" y="555"/>
                  </a:lnTo>
                  <a:lnTo>
                    <a:pt x="999" y="559"/>
                  </a:lnTo>
                  <a:lnTo>
                    <a:pt x="1001" y="563"/>
                  </a:lnTo>
                  <a:lnTo>
                    <a:pt x="1002" y="569"/>
                  </a:lnTo>
                  <a:lnTo>
                    <a:pt x="999" y="569"/>
                  </a:lnTo>
                  <a:lnTo>
                    <a:pt x="1004" y="577"/>
                  </a:lnTo>
                  <a:lnTo>
                    <a:pt x="999" y="579"/>
                  </a:lnTo>
                  <a:lnTo>
                    <a:pt x="988" y="585"/>
                  </a:lnTo>
                  <a:lnTo>
                    <a:pt x="992" y="591"/>
                  </a:lnTo>
                  <a:lnTo>
                    <a:pt x="989" y="603"/>
                  </a:lnTo>
                  <a:lnTo>
                    <a:pt x="983" y="620"/>
                  </a:lnTo>
                  <a:lnTo>
                    <a:pt x="979" y="621"/>
                  </a:lnTo>
                  <a:lnTo>
                    <a:pt x="984" y="626"/>
                  </a:lnTo>
                  <a:lnTo>
                    <a:pt x="975" y="631"/>
                  </a:lnTo>
                  <a:lnTo>
                    <a:pt x="973" y="630"/>
                  </a:lnTo>
                  <a:lnTo>
                    <a:pt x="983" y="634"/>
                  </a:lnTo>
                  <a:lnTo>
                    <a:pt x="984" y="645"/>
                  </a:lnTo>
                  <a:lnTo>
                    <a:pt x="977" y="644"/>
                  </a:lnTo>
                  <a:lnTo>
                    <a:pt x="977" y="650"/>
                  </a:lnTo>
                  <a:lnTo>
                    <a:pt x="974" y="654"/>
                  </a:lnTo>
                  <a:lnTo>
                    <a:pt x="970" y="658"/>
                  </a:lnTo>
                  <a:lnTo>
                    <a:pt x="969" y="665"/>
                  </a:lnTo>
                  <a:lnTo>
                    <a:pt x="960" y="667"/>
                  </a:lnTo>
                  <a:lnTo>
                    <a:pt x="956" y="670"/>
                  </a:lnTo>
                  <a:lnTo>
                    <a:pt x="958" y="674"/>
                  </a:lnTo>
                  <a:lnTo>
                    <a:pt x="953" y="682"/>
                  </a:lnTo>
                  <a:lnTo>
                    <a:pt x="937" y="694"/>
                  </a:lnTo>
                  <a:lnTo>
                    <a:pt x="938" y="696"/>
                  </a:lnTo>
                  <a:lnTo>
                    <a:pt x="930" y="703"/>
                  </a:lnTo>
                  <a:lnTo>
                    <a:pt x="919" y="705"/>
                  </a:lnTo>
                  <a:lnTo>
                    <a:pt x="917" y="706"/>
                  </a:lnTo>
                  <a:lnTo>
                    <a:pt x="915" y="708"/>
                  </a:lnTo>
                  <a:lnTo>
                    <a:pt x="906" y="709"/>
                  </a:lnTo>
                  <a:lnTo>
                    <a:pt x="902" y="708"/>
                  </a:lnTo>
                  <a:lnTo>
                    <a:pt x="896" y="713"/>
                  </a:lnTo>
                  <a:lnTo>
                    <a:pt x="894" y="715"/>
                  </a:lnTo>
                  <a:lnTo>
                    <a:pt x="887" y="715"/>
                  </a:lnTo>
                  <a:lnTo>
                    <a:pt x="877" y="699"/>
                  </a:lnTo>
                  <a:lnTo>
                    <a:pt x="873" y="705"/>
                  </a:lnTo>
                  <a:lnTo>
                    <a:pt x="877" y="722"/>
                  </a:lnTo>
                  <a:lnTo>
                    <a:pt x="872" y="716"/>
                  </a:lnTo>
                  <a:lnTo>
                    <a:pt x="873" y="724"/>
                  </a:lnTo>
                  <a:lnTo>
                    <a:pt x="869" y="723"/>
                  </a:lnTo>
                  <a:lnTo>
                    <a:pt x="861" y="730"/>
                  </a:lnTo>
                  <a:lnTo>
                    <a:pt x="857" y="725"/>
                  </a:lnTo>
                  <a:lnTo>
                    <a:pt x="854" y="730"/>
                  </a:lnTo>
                  <a:lnTo>
                    <a:pt x="848" y="729"/>
                  </a:lnTo>
                  <a:lnTo>
                    <a:pt x="836" y="737"/>
                  </a:lnTo>
                  <a:lnTo>
                    <a:pt x="825" y="740"/>
                  </a:lnTo>
                  <a:lnTo>
                    <a:pt x="820" y="741"/>
                  </a:lnTo>
                  <a:lnTo>
                    <a:pt x="819" y="752"/>
                  </a:lnTo>
                  <a:lnTo>
                    <a:pt x="824" y="765"/>
                  </a:lnTo>
                  <a:lnTo>
                    <a:pt x="813" y="762"/>
                  </a:lnTo>
                  <a:lnTo>
                    <a:pt x="808" y="740"/>
                  </a:lnTo>
                  <a:lnTo>
                    <a:pt x="803" y="735"/>
                  </a:lnTo>
                  <a:lnTo>
                    <a:pt x="794" y="736"/>
                  </a:lnTo>
                  <a:lnTo>
                    <a:pt x="788" y="733"/>
                  </a:lnTo>
                  <a:lnTo>
                    <a:pt x="780" y="729"/>
                  </a:lnTo>
                  <a:lnTo>
                    <a:pt x="778" y="733"/>
                  </a:lnTo>
                  <a:lnTo>
                    <a:pt x="770" y="736"/>
                  </a:lnTo>
                  <a:lnTo>
                    <a:pt x="750" y="728"/>
                  </a:lnTo>
                  <a:lnTo>
                    <a:pt x="742" y="720"/>
                  </a:lnTo>
                  <a:lnTo>
                    <a:pt x="738" y="705"/>
                  </a:lnTo>
                  <a:lnTo>
                    <a:pt x="714" y="697"/>
                  </a:lnTo>
                  <a:lnTo>
                    <a:pt x="706" y="696"/>
                  </a:lnTo>
                  <a:lnTo>
                    <a:pt x="693" y="709"/>
                  </a:lnTo>
                  <a:lnTo>
                    <a:pt x="687" y="709"/>
                  </a:lnTo>
                  <a:lnTo>
                    <a:pt x="684" y="712"/>
                  </a:lnTo>
                  <a:lnTo>
                    <a:pt x="678" y="710"/>
                  </a:lnTo>
                  <a:lnTo>
                    <a:pt x="670" y="710"/>
                  </a:lnTo>
                  <a:lnTo>
                    <a:pt x="666" y="714"/>
                  </a:lnTo>
                  <a:lnTo>
                    <a:pt x="655" y="710"/>
                  </a:lnTo>
                  <a:lnTo>
                    <a:pt x="650" y="716"/>
                  </a:lnTo>
                  <a:lnTo>
                    <a:pt x="641" y="717"/>
                  </a:lnTo>
                  <a:lnTo>
                    <a:pt x="645" y="744"/>
                  </a:lnTo>
                  <a:lnTo>
                    <a:pt x="637" y="739"/>
                  </a:lnTo>
                  <a:lnTo>
                    <a:pt x="633" y="736"/>
                  </a:lnTo>
                  <a:lnTo>
                    <a:pt x="628" y="733"/>
                  </a:lnTo>
                  <a:lnTo>
                    <a:pt x="614" y="737"/>
                  </a:lnTo>
                  <a:lnTo>
                    <a:pt x="604" y="724"/>
                  </a:lnTo>
                  <a:lnTo>
                    <a:pt x="593" y="719"/>
                  </a:lnTo>
                  <a:lnTo>
                    <a:pt x="595" y="701"/>
                  </a:lnTo>
                  <a:lnTo>
                    <a:pt x="582" y="694"/>
                  </a:lnTo>
                  <a:lnTo>
                    <a:pt x="576" y="678"/>
                  </a:lnTo>
                  <a:lnTo>
                    <a:pt x="575" y="676"/>
                  </a:lnTo>
                  <a:lnTo>
                    <a:pt x="554" y="678"/>
                  </a:lnTo>
                  <a:lnTo>
                    <a:pt x="553" y="669"/>
                  </a:lnTo>
                  <a:lnTo>
                    <a:pt x="552" y="659"/>
                  </a:lnTo>
                  <a:lnTo>
                    <a:pt x="562" y="642"/>
                  </a:lnTo>
                  <a:lnTo>
                    <a:pt x="564" y="632"/>
                  </a:lnTo>
                  <a:lnTo>
                    <a:pt x="560" y="613"/>
                  </a:lnTo>
                  <a:lnTo>
                    <a:pt x="557" y="595"/>
                  </a:lnTo>
                  <a:lnTo>
                    <a:pt x="548" y="590"/>
                  </a:lnTo>
                  <a:lnTo>
                    <a:pt x="530" y="573"/>
                  </a:lnTo>
                  <a:lnTo>
                    <a:pt x="528" y="580"/>
                  </a:lnTo>
                  <a:lnTo>
                    <a:pt x="506" y="573"/>
                  </a:lnTo>
                  <a:lnTo>
                    <a:pt x="507" y="563"/>
                  </a:lnTo>
                  <a:lnTo>
                    <a:pt x="500" y="560"/>
                  </a:lnTo>
                  <a:lnTo>
                    <a:pt x="501" y="556"/>
                  </a:lnTo>
                  <a:lnTo>
                    <a:pt x="492" y="554"/>
                  </a:lnTo>
                  <a:lnTo>
                    <a:pt x="482" y="559"/>
                  </a:lnTo>
                  <a:lnTo>
                    <a:pt x="465" y="55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5" name="Freeform 78"/>
            <p:cNvSpPr>
              <a:spLocks noChangeAspect="1"/>
            </p:cNvSpPr>
            <p:nvPr/>
          </p:nvSpPr>
          <p:spPr bwMode="auto">
            <a:xfrm>
              <a:off x="5089" y="2421"/>
              <a:ext cx="52" cy="40"/>
            </a:xfrm>
            <a:custGeom>
              <a:avLst/>
              <a:gdLst>
                <a:gd name="T0" fmla="*/ 34 w 44"/>
                <a:gd name="T1" fmla="*/ 0 h 40"/>
                <a:gd name="T2" fmla="*/ 13 w 44"/>
                <a:gd name="T3" fmla="*/ 4 h 40"/>
                <a:gd name="T4" fmla="*/ 0 w 44"/>
                <a:gd name="T5" fmla="*/ 14 h 40"/>
                <a:gd name="T6" fmla="*/ 1 w 44"/>
                <a:gd name="T7" fmla="*/ 32 h 40"/>
                <a:gd name="T8" fmla="*/ 18 w 44"/>
                <a:gd name="T9" fmla="*/ 40 h 40"/>
                <a:gd name="T10" fmla="*/ 24 w 44"/>
                <a:gd name="T11" fmla="*/ 38 h 40"/>
                <a:gd name="T12" fmla="*/ 36 w 44"/>
                <a:gd name="T13" fmla="*/ 23 h 40"/>
                <a:gd name="T14" fmla="*/ 44 w 44"/>
                <a:gd name="T15" fmla="*/ 8 h 40"/>
                <a:gd name="T16" fmla="*/ 42 w 44"/>
                <a:gd name="T17" fmla="*/ 0 h 40"/>
                <a:gd name="T18" fmla="*/ 34 w 44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0">
                  <a:moveTo>
                    <a:pt x="34" y="0"/>
                  </a:moveTo>
                  <a:lnTo>
                    <a:pt x="13" y="4"/>
                  </a:lnTo>
                  <a:lnTo>
                    <a:pt x="0" y="14"/>
                  </a:lnTo>
                  <a:lnTo>
                    <a:pt x="1" y="32"/>
                  </a:lnTo>
                  <a:lnTo>
                    <a:pt x="18" y="40"/>
                  </a:lnTo>
                  <a:lnTo>
                    <a:pt x="24" y="38"/>
                  </a:lnTo>
                  <a:lnTo>
                    <a:pt x="36" y="23"/>
                  </a:lnTo>
                  <a:lnTo>
                    <a:pt x="44" y="8"/>
                  </a:lnTo>
                  <a:lnTo>
                    <a:pt x="4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6" name="Freeform 79"/>
            <p:cNvSpPr>
              <a:spLocks noChangeAspect="1"/>
            </p:cNvSpPr>
            <p:nvPr/>
          </p:nvSpPr>
          <p:spPr bwMode="auto">
            <a:xfrm>
              <a:off x="5437" y="1917"/>
              <a:ext cx="170" cy="188"/>
            </a:xfrm>
            <a:custGeom>
              <a:avLst/>
              <a:gdLst>
                <a:gd name="T0" fmla="*/ 162 w 173"/>
                <a:gd name="T1" fmla="*/ 140 h 187"/>
                <a:gd name="T2" fmla="*/ 158 w 173"/>
                <a:gd name="T3" fmla="*/ 136 h 187"/>
                <a:gd name="T4" fmla="*/ 158 w 173"/>
                <a:gd name="T5" fmla="*/ 146 h 187"/>
                <a:gd name="T6" fmla="*/ 150 w 173"/>
                <a:gd name="T7" fmla="*/ 149 h 187"/>
                <a:gd name="T8" fmla="*/ 148 w 173"/>
                <a:gd name="T9" fmla="*/ 159 h 187"/>
                <a:gd name="T10" fmla="*/ 142 w 173"/>
                <a:gd name="T11" fmla="*/ 148 h 187"/>
                <a:gd name="T12" fmla="*/ 138 w 173"/>
                <a:gd name="T13" fmla="*/ 160 h 187"/>
                <a:gd name="T14" fmla="*/ 117 w 173"/>
                <a:gd name="T15" fmla="*/ 159 h 187"/>
                <a:gd name="T16" fmla="*/ 111 w 173"/>
                <a:gd name="T17" fmla="*/ 156 h 187"/>
                <a:gd name="T18" fmla="*/ 104 w 173"/>
                <a:gd name="T19" fmla="*/ 150 h 187"/>
                <a:gd name="T20" fmla="*/ 108 w 173"/>
                <a:gd name="T21" fmla="*/ 161 h 187"/>
                <a:gd name="T22" fmla="*/ 113 w 173"/>
                <a:gd name="T23" fmla="*/ 168 h 187"/>
                <a:gd name="T24" fmla="*/ 104 w 173"/>
                <a:gd name="T25" fmla="*/ 177 h 187"/>
                <a:gd name="T26" fmla="*/ 101 w 173"/>
                <a:gd name="T27" fmla="*/ 187 h 187"/>
                <a:gd name="T28" fmla="*/ 82 w 173"/>
                <a:gd name="T29" fmla="*/ 172 h 187"/>
                <a:gd name="T30" fmla="*/ 81 w 173"/>
                <a:gd name="T31" fmla="*/ 157 h 187"/>
                <a:gd name="T32" fmla="*/ 57 w 173"/>
                <a:gd name="T33" fmla="*/ 160 h 187"/>
                <a:gd name="T34" fmla="*/ 31 w 173"/>
                <a:gd name="T35" fmla="*/ 167 h 187"/>
                <a:gd name="T36" fmla="*/ 23 w 173"/>
                <a:gd name="T37" fmla="*/ 176 h 187"/>
                <a:gd name="T38" fmla="*/ 0 w 173"/>
                <a:gd name="T39" fmla="*/ 171 h 187"/>
                <a:gd name="T40" fmla="*/ 4 w 173"/>
                <a:gd name="T41" fmla="*/ 164 h 187"/>
                <a:gd name="T42" fmla="*/ 18 w 173"/>
                <a:gd name="T43" fmla="*/ 151 h 187"/>
                <a:gd name="T44" fmla="*/ 30 w 173"/>
                <a:gd name="T45" fmla="*/ 138 h 187"/>
                <a:gd name="T46" fmla="*/ 49 w 173"/>
                <a:gd name="T47" fmla="*/ 137 h 187"/>
                <a:gd name="T48" fmla="*/ 69 w 173"/>
                <a:gd name="T49" fmla="*/ 136 h 187"/>
                <a:gd name="T50" fmla="*/ 73 w 173"/>
                <a:gd name="T51" fmla="*/ 138 h 187"/>
                <a:gd name="T52" fmla="*/ 83 w 173"/>
                <a:gd name="T53" fmla="*/ 133 h 187"/>
                <a:gd name="T54" fmla="*/ 81 w 173"/>
                <a:gd name="T55" fmla="*/ 119 h 187"/>
                <a:gd name="T56" fmla="*/ 79 w 173"/>
                <a:gd name="T57" fmla="*/ 101 h 187"/>
                <a:gd name="T58" fmla="*/ 88 w 173"/>
                <a:gd name="T59" fmla="*/ 96 h 187"/>
                <a:gd name="T60" fmla="*/ 87 w 173"/>
                <a:gd name="T61" fmla="*/ 103 h 187"/>
                <a:gd name="T62" fmla="*/ 93 w 173"/>
                <a:gd name="T63" fmla="*/ 111 h 187"/>
                <a:gd name="T64" fmla="*/ 103 w 173"/>
                <a:gd name="T65" fmla="*/ 101 h 187"/>
                <a:gd name="T66" fmla="*/ 113 w 173"/>
                <a:gd name="T67" fmla="*/ 91 h 187"/>
                <a:gd name="T68" fmla="*/ 115 w 173"/>
                <a:gd name="T69" fmla="*/ 73 h 187"/>
                <a:gd name="T70" fmla="*/ 117 w 173"/>
                <a:gd name="T71" fmla="*/ 57 h 187"/>
                <a:gd name="T72" fmla="*/ 106 w 173"/>
                <a:gd name="T73" fmla="*/ 38 h 187"/>
                <a:gd name="T74" fmla="*/ 99 w 173"/>
                <a:gd name="T75" fmla="*/ 18 h 187"/>
                <a:gd name="T76" fmla="*/ 101 w 173"/>
                <a:gd name="T77" fmla="*/ 7 h 187"/>
                <a:gd name="T78" fmla="*/ 110 w 173"/>
                <a:gd name="T79" fmla="*/ 13 h 187"/>
                <a:gd name="T80" fmla="*/ 115 w 173"/>
                <a:gd name="T81" fmla="*/ 9 h 187"/>
                <a:gd name="T82" fmla="*/ 113 w 173"/>
                <a:gd name="T83" fmla="*/ 6 h 187"/>
                <a:gd name="T84" fmla="*/ 104 w 173"/>
                <a:gd name="T85" fmla="*/ 6 h 187"/>
                <a:gd name="T86" fmla="*/ 106 w 173"/>
                <a:gd name="T87" fmla="*/ 0 h 187"/>
                <a:gd name="T88" fmla="*/ 115 w 173"/>
                <a:gd name="T89" fmla="*/ 5 h 187"/>
                <a:gd name="T90" fmla="*/ 133 w 173"/>
                <a:gd name="T91" fmla="*/ 25 h 187"/>
                <a:gd name="T92" fmla="*/ 152 w 173"/>
                <a:gd name="T93" fmla="*/ 45 h 187"/>
                <a:gd name="T94" fmla="*/ 154 w 173"/>
                <a:gd name="T95" fmla="*/ 72 h 187"/>
                <a:gd name="T96" fmla="*/ 149 w 173"/>
                <a:gd name="T97" fmla="*/ 81 h 187"/>
                <a:gd name="T98" fmla="*/ 161 w 173"/>
                <a:gd name="T99" fmla="*/ 109 h 187"/>
                <a:gd name="T100" fmla="*/ 173 w 173"/>
                <a:gd name="T101" fmla="*/ 133 h 187"/>
                <a:gd name="T102" fmla="*/ 165 w 173"/>
                <a:gd name="T103" fmla="*/ 154 h 187"/>
                <a:gd name="T104" fmla="*/ 162 w 173"/>
                <a:gd name="T105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" h="187">
                  <a:moveTo>
                    <a:pt x="162" y="140"/>
                  </a:moveTo>
                  <a:lnTo>
                    <a:pt x="158" y="136"/>
                  </a:lnTo>
                  <a:lnTo>
                    <a:pt x="158" y="146"/>
                  </a:lnTo>
                  <a:lnTo>
                    <a:pt x="150" y="149"/>
                  </a:lnTo>
                  <a:lnTo>
                    <a:pt x="148" y="159"/>
                  </a:lnTo>
                  <a:lnTo>
                    <a:pt x="142" y="148"/>
                  </a:lnTo>
                  <a:lnTo>
                    <a:pt x="138" y="160"/>
                  </a:lnTo>
                  <a:lnTo>
                    <a:pt x="117" y="159"/>
                  </a:lnTo>
                  <a:lnTo>
                    <a:pt x="111" y="156"/>
                  </a:lnTo>
                  <a:lnTo>
                    <a:pt x="104" y="150"/>
                  </a:lnTo>
                  <a:lnTo>
                    <a:pt x="108" y="161"/>
                  </a:lnTo>
                  <a:lnTo>
                    <a:pt x="113" y="168"/>
                  </a:lnTo>
                  <a:lnTo>
                    <a:pt x="104" y="177"/>
                  </a:lnTo>
                  <a:lnTo>
                    <a:pt x="101" y="187"/>
                  </a:lnTo>
                  <a:lnTo>
                    <a:pt x="82" y="172"/>
                  </a:lnTo>
                  <a:lnTo>
                    <a:pt x="81" y="157"/>
                  </a:lnTo>
                  <a:lnTo>
                    <a:pt x="57" y="160"/>
                  </a:lnTo>
                  <a:lnTo>
                    <a:pt x="31" y="167"/>
                  </a:lnTo>
                  <a:lnTo>
                    <a:pt x="23" y="176"/>
                  </a:lnTo>
                  <a:lnTo>
                    <a:pt x="0" y="171"/>
                  </a:lnTo>
                  <a:lnTo>
                    <a:pt x="4" y="164"/>
                  </a:lnTo>
                  <a:lnTo>
                    <a:pt x="18" y="151"/>
                  </a:lnTo>
                  <a:lnTo>
                    <a:pt x="30" y="138"/>
                  </a:lnTo>
                  <a:lnTo>
                    <a:pt x="49" y="137"/>
                  </a:lnTo>
                  <a:lnTo>
                    <a:pt x="69" y="136"/>
                  </a:lnTo>
                  <a:lnTo>
                    <a:pt x="73" y="138"/>
                  </a:lnTo>
                  <a:lnTo>
                    <a:pt x="83" y="133"/>
                  </a:lnTo>
                  <a:lnTo>
                    <a:pt x="81" y="119"/>
                  </a:lnTo>
                  <a:lnTo>
                    <a:pt x="79" y="101"/>
                  </a:lnTo>
                  <a:lnTo>
                    <a:pt x="88" y="96"/>
                  </a:lnTo>
                  <a:lnTo>
                    <a:pt x="87" y="103"/>
                  </a:lnTo>
                  <a:lnTo>
                    <a:pt x="93" y="111"/>
                  </a:lnTo>
                  <a:lnTo>
                    <a:pt x="103" y="101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7" y="57"/>
                  </a:lnTo>
                  <a:lnTo>
                    <a:pt x="106" y="38"/>
                  </a:lnTo>
                  <a:lnTo>
                    <a:pt x="99" y="18"/>
                  </a:lnTo>
                  <a:lnTo>
                    <a:pt x="101" y="7"/>
                  </a:lnTo>
                  <a:lnTo>
                    <a:pt x="110" y="13"/>
                  </a:lnTo>
                  <a:lnTo>
                    <a:pt x="115" y="9"/>
                  </a:lnTo>
                  <a:lnTo>
                    <a:pt x="113" y="6"/>
                  </a:lnTo>
                  <a:lnTo>
                    <a:pt x="104" y="6"/>
                  </a:lnTo>
                  <a:lnTo>
                    <a:pt x="106" y="0"/>
                  </a:lnTo>
                  <a:lnTo>
                    <a:pt x="115" y="5"/>
                  </a:lnTo>
                  <a:lnTo>
                    <a:pt x="133" y="25"/>
                  </a:lnTo>
                  <a:lnTo>
                    <a:pt x="152" y="45"/>
                  </a:lnTo>
                  <a:lnTo>
                    <a:pt x="154" y="72"/>
                  </a:lnTo>
                  <a:lnTo>
                    <a:pt x="149" y="81"/>
                  </a:lnTo>
                  <a:lnTo>
                    <a:pt x="161" y="109"/>
                  </a:lnTo>
                  <a:lnTo>
                    <a:pt x="173" y="133"/>
                  </a:lnTo>
                  <a:lnTo>
                    <a:pt x="165" y="154"/>
                  </a:lnTo>
                  <a:lnTo>
                    <a:pt x="162" y="14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7" name="Freeform 80"/>
            <p:cNvSpPr>
              <a:spLocks noChangeAspect="1"/>
            </p:cNvSpPr>
            <p:nvPr/>
          </p:nvSpPr>
          <p:spPr bwMode="auto">
            <a:xfrm>
              <a:off x="5501" y="1825"/>
              <a:ext cx="104" cy="93"/>
            </a:xfrm>
            <a:custGeom>
              <a:avLst/>
              <a:gdLst>
                <a:gd name="T0" fmla="*/ 78 w 101"/>
                <a:gd name="T1" fmla="*/ 35 h 93"/>
                <a:gd name="T2" fmla="*/ 61 w 101"/>
                <a:gd name="T3" fmla="*/ 32 h 93"/>
                <a:gd name="T4" fmla="*/ 31 w 101"/>
                <a:gd name="T5" fmla="*/ 15 h 93"/>
                <a:gd name="T6" fmla="*/ 0 w 101"/>
                <a:gd name="T7" fmla="*/ 0 h 93"/>
                <a:gd name="T8" fmla="*/ 6 w 101"/>
                <a:gd name="T9" fmla="*/ 12 h 93"/>
                <a:gd name="T10" fmla="*/ 16 w 101"/>
                <a:gd name="T11" fmla="*/ 32 h 93"/>
                <a:gd name="T12" fmla="*/ 25 w 101"/>
                <a:gd name="T13" fmla="*/ 50 h 93"/>
                <a:gd name="T14" fmla="*/ 11 w 101"/>
                <a:gd name="T15" fmla="*/ 51 h 93"/>
                <a:gd name="T16" fmla="*/ 8 w 101"/>
                <a:gd name="T17" fmla="*/ 54 h 93"/>
                <a:gd name="T18" fmla="*/ 9 w 101"/>
                <a:gd name="T19" fmla="*/ 64 h 93"/>
                <a:gd name="T20" fmla="*/ 12 w 101"/>
                <a:gd name="T21" fmla="*/ 76 h 93"/>
                <a:gd name="T22" fmla="*/ 27 w 101"/>
                <a:gd name="T23" fmla="*/ 93 h 93"/>
                <a:gd name="T24" fmla="*/ 31 w 101"/>
                <a:gd name="T25" fmla="*/ 89 h 93"/>
                <a:gd name="T26" fmla="*/ 41 w 101"/>
                <a:gd name="T27" fmla="*/ 87 h 93"/>
                <a:gd name="T28" fmla="*/ 18 w 101"/>
                <a:gd name="T29" fmla="*/ 71 h 93"/>
                <a:gd name="T30" fmla="*/ 28 w 101"/>
                <a:gd name="T31" fmla="*/ 70 h 93"/>
                <a:gd name="T32" fmla="*/ 35 w 101"/>
                <a:gd name="T33" fmla="*/ 67 h 93"/>
                <a:gd name="T34" fmla="*/ 75 w 101"/>
                <a:gd name="T35" fmla="*/ 80 h 93"/>
                <a:gd name="T36" fmla="*/ 76 w 101"/>
                <a:gd name="T37" fmla="*/ 73 h 93"/>
                <a:gd name="T38" fmla="*/ 85 w 101"/>
                <a:gd name="T39" fmla="*/ 58 h 93"/>
                <a:gd name="T40" fmla="*/ 101 w 101"/>
                <a:gd name="T41" fmla="*/ 51 h 93"/>
                <a:gd name="T42" fmla="*/ 91 w 101"/>
                <a:gd name="T43" fmla="*/ 44 h 93"/>
                <a:gd name="T44" fmla="*/ 84 w 101"/>
                <a:gd name="T45" fmla="*/ 28 h 93"/>
                <a:gd name="T46" fmla="*/ 78 w 101"/>
                <a:gd name="T4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93">
                  <a:moveTo>
                    <a:pt x="78" y="35"/>
                  </a:moveTo>
                  <a:lnTo>
                    <a:pt x="61" y="32"/>
                  </a:lnTo>
                  <a:lnTo>
                    <a:pt x="31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16" y="32"/>
                  </a:lnTo>
                  <a:lnTo>
                    <a:pt x="25" y="50"/>
                  </a:lnTo>
                  <a:lnTo>
                    <a:pt x="11" y="51"/>
                  </a:lnTo>
                  <a:lnTo>
                    <a:pt x="8" y="54"/>
                  </a:lnTo>
                  <a:lnTo>
                    <a:pt x="9" y="64"/>
                  </a:lnTo>
                  <a:lnTo>
                    <a:pt x="12" y="76"/>
                  </a:lnTo>
                  <a:lnTo>
                    <a:pt x="27" y="93"/>
                  </a:lnTo>
                  <a:lnTo>
                    <a:pt x="31" y="89"/>
                  </a:lnTo>
                  <a:lnTo>
                    <a:pt x="41" y="87"/>
                  </a:lnTo>
                  <a:lnTo>
                    <a:pt x="18" y="71"/>
                  </a:lnTo>
                  <a:lnTo>
                    <a:pt x="28" y="70"/>
                  </a:lnTo>
                  <a:lnTo>
                    <a:pt x="35" y="67"/>
                  </a:lnTo>
                  <a:lnTo>
                    <a:pt x="75" y="80"/>
                  </a:lnTo>
                  <a:lnTo>
                    <a:pt x="76" y="73"/>
                  </a:lnTo>
                  <a:lnTo>
                    <a:pt x="85" y="58"/>
                  </a:lnTo>
                  <a:lnTo>
                    <a:pt x="101" y="51"/>
                  </a:lnTo>
                  <a:lnTo>
                    <a:pt x="91" y="44"/>
                  </a:lnTo>
                  <a:lnTo>
                    <a:pt x="84" y="28"/>
                  </a:lnTo>
                  <a:lnTo>
                    <a:pt x="78" y="3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8" name="Freeform 81"/>
            <p:cNvSpPr>
              <a:spLocks noChangeAspect="1"/>
            </p:cNvSpPr>
            <p:nvPr/>
          </p:nvSpPr>
          <p:spPr bwMode="auto">
            <a:xfrm>
              <a:off x="5421" y="2095"/>
              <a:ext cx="50" cy="65"/>
            </a:xfrm>
            <a:custGeom>
              <a:avLst/>
              <a:gdLst>
                <a:gd name="T0" fmla="*/ 50 w 50"/>
                <a:gd name="T1" fmla="*/ 22 h 65"/>
                <a:gd name="T2" fmla="*/ 49 w 50"/>
                <a:gd name="T3" fmla="*/ 40 h 65"/>
                <a:gd name="T4" fmla="*/ 47 w 50"/>
                <a:gd name="T5" fmla="*/ 56 h 65"/>
                <a:gd name="T6" fmla="*/ 41 w 50"/>
                <a:gd name="T7" fmla="*/ 65 h 65"/>
                <a:gd name="T8" fmla="*/ 34 w 50"/>
                <a:gd name="T9" fmla="*/ 51 h 65"/>
                <a:gd name="T10" fmla="*/ 36 w 50"/>
                <a:gd name="T11" fmla="*/ 62 h 65"/>
                <a:gd name="T12" fmla="*/ 29 w 50"/>
                <a:gd name="T13" fmla="*/ 57 h 65"/>
                <a:gd name="T14" fmla="*/ 24 w 50"/>
                <a:gd name="T15" fmla="*/ 40 h 65"/>
                <a:gd name="T16" fmla="*/ 25 w 50"/>
                <a:gd name="T17" fmla="*/ 30 h 65"/>
                <a:gd name="T18" fmla="*/ 12 w 50"/>
                <a:gd name="T19" fmla="*/ 17 h 65"/>
                <a:gd name="T20" fmla="*/ 17 w 50"/>
                <a:gd name="T21" fmla="*/ 30 h 65"/>
                <a:gd name="T22" fmla="*/ 11 w 50"/>
                <a:gd name="T23" fmla="*/ 30 h 65"/>
                <a:gd name="T24" fmla="*/ 6 w 50"/>
                <a:gd name="T25" fmla="*/ 21 h 65"/>
                <a:gd name="T26" fmla="*/ 8 w 50"/>
                <a:gd name="T27" fmla="*/ 21 h 65"/>
                <a:gd name="T28" fmla="*/ 0 w 50"/>
                <a:gd name="T29" fmla="*/ 12 h 65"/>
                <a:gd name="T30" fmla="*/ 20 w 50"/>
                <a:gd name="T31" fmla="*/ 0 h 65"/>
                <a:gd name="T32" fmla="*/ 33 w 50"/>
                <a:gd name="T33" fmla="*/ 6 h 65"/>
                <a:gd name="T34" fmla="*/ 39 w 50"/>
                <a:gd name="T35" fmla="*/ 11 h 65"/>
                <a:gd name="T36" fmla="*/ 40 w 50"/>
                <a:gd name="T37" fmla="*/ 14 h 65"/>
                <a:gd name="T38" fmla="*/ 50 w 50"/>
                <a:gd name="T39" fmla="*/ 2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65">
                  <a:moveTo>
                    <a:pt x="50" y="22"/>
                  </a:moveTo>
                  <a:lnTo>
                    <a:pt x="49" y="40"/>
                  </a:lnTo>
                  <a:lnTo>
                    <a:pt x="47" y="56"/>
                  </a:lnTo>
                  <a:lnTo>
                    <a:pt x="41" y="65"/>
                  </a:lnTo>
                  <a:lnTo>
                    <a:pt x="34" y="51"/>
                  </a:lnTo>
                  <a:lnTo>
                    <a:pt x="36" y="62"/>
                  </a:lnTo>
                  <a:lnTo>
                    <a:pt x="29" y="57"/>
                  </a:lnTo>
                  <a:lnTo>
                    <a:pt x="24" y="40"/>
                  </a:lnTo>
                  <a:lnTo>
                    <a:pt x="25" y="30"/>
                  </a:lnTo>
                  <a:lnTo>
                    <a:pt x="12" y="17"/>
                  </a:lnTo>
                  <a:lnTo>
                    <a:pt x="17" y="30"/>
                  </a:lnTo>
                  <a:lnTo>
                    <a:pt x="11" y="30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3" y="6"/>
                  </a:lnTo>
                  <a:lnTo>
                    <a:pt x="39" y="11"/>
                  </a:lnTo>
                  <a:lnTo>
                    <a:pt x="40" y="14"/>
                  </a:lnTo>
                  <a:lnTo>
                    <a:pt x="50" y="2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9" name="Freeform 82"/>
            <p:cNvSpPr>
              <a:spLocks noChangeAspect="1"/>
            </p:cNvSpPr>
            <p:nvPr/>
          </p:nvSpPr>
          <p:spPr bwMode="auto">
            <a:xfrm>
              <a:off x="5469" y="2085"/>
              <a:ext cx="48" cy="36"/>
            </a:xfrm>
            <a:custGeom>
              <a:avLst/>
              <a:gdLst>
                <a:gd name="T0" fmla="*/ 37 w 46"/>
                <a:gd name="T1" fmla="*/ 22 h 36"/>
                <a:gd name="T2" fmla="*/ 22 w 46"/>
                <a:gd name="T3" fmla="*/ 22 h 36"/>
                <a:gd name="T4" fmla="*/ 20 w 46"/>
                <a:gd name="T5" fmla="*/ 36 h 36"/>
                <a:gd name="T6" fmla="*/ 8 w 46"/>
                <a:gd name="T7" fmla="*/ 26 h 36"/>
                <a:gd name="T8" fmla="*/ 2 w 46"/>
                <a:gd name="T9" fmla="*/ 20 h 36"/>
                <a:gd name="T10" fmla="*/ 0 w 46"/>
                <a:gd name="T11" fmla="*/ 21 h 36"/>
                <a:gd name="T12" fmla="*/ 11 w 46"/>
                <a:gd name="T13" fmla="*/ 6 h 36"/>
                <a:gd name="T14" fmla="*/ 22 w 46"/>
                <a:gd name="T15" fmla="*/ 4 h 36"/>
                <a:gd name="T16" fmla="*/ 32 w 46"/>
                <a:gd name="T17" fmla="*/ 0 h 36"/>
                <a:gd name="T18" fmla="*/ 40 w 46"/>
                <a:gd name="T19" fmla="*/ 5 h 36"/>
                <a:gd name="T20" fmla="*/ 46 w 46"/>
                <a:gd name="T21" fmla="*/ 11 h 36"/>
                <a:gd name="T22" fmla="*/ 37 w 46"/>
                <a:gd name="T23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36">
                  <a:moveTo>
                    <a:pt x="37" y="22"/>
                  </a:moveTo>
                  <a:lnTo>
                    <a:pt x="22" y="22"/>
                  </a:lnTo>
                  <a:lnTo>
                    <a:pt x="20" y="36"/>
                  </a:lnTo>
                  <a:lnTo>
                    <a:pt x="8" y="26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11" y="6"/>
                  </a:lnTo>
                  <a:lnTo>
                    <a:pt x="22" y="4"/>
                  </a:lnTo>
                  <a:lnTo>
                    <a:pt x="32" y="0"/>
                  </a:lnTo>
                  <a:lnTo>
                    <a:pt x="40" y="5"/>
                  </a:lnTo>
                  <a:lnTo>
                    <a:pt x="46" y="11"/>
                  </a:lnTo>
                  <a:lnTo>
                    <a:pt x="37" y="2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0" name="Freeform 83"/>
            <p:cNvSpPr>
              <a:spLocks noChangeAspect="1"/>
            </p:cNvSpPr>
            <p:nvPr/>
          </p:nvSpPr>
          <p:spPr bwMode="auto">
            <a:xfrm>
              <a:off x="5438" y="2259"/>
              <a:ext cx="13" cy="17"/>
            </a:xfrm>
            <a:custGeom>
              <a:avLst/>
              <a:gdLst>
                <a:gd name="T0" fmla="*/ 0 w 10"/>
                <a:gd name="T1" fmla="*/ 17 h 17"/>
                <a:gd name="T2" fmla="*/ 10 w 10"/>
                <a:gd name="T3" fmla="*/ 3 h 17"/>
                <a:gd name="T4" fmla="*/ 8 w 10"/>
                <a:gd name="T5" fmla="*/ 0 h 17"/>
                <a:gd name="T6" fmla="*/ 0 w 10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7">
                  <a:moveTo>
                    <a:pt x="0" y="17"/>
                  </a:moveTo>
                  <a:lnTo>
                    <a:pt x="10" y="3"/>
                  </a:lnTo>
                  <a:lnTo>
                    <a:pt x="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1" name="Freeform 84"/>
            <p:cNvSpPr>
              <a:spLocks noChangeAspect="1"/>
            </p:cNvSpPr>
            <p:nvPr/>
          </p:nvSpPr>
          <p:spPr bwMode="auto">
            <a:xfrm>
              <a:off x="5537" y="1991"/>
              <a:ext cx="2" cy="8"/>
            </a:xfrm>
            <a:custGeom>
              <a:avLst/>
              <a:gdLst>
                <a:gd name="T0" fmla="*/ 5 w 5"/>
                <a:gd name="T1" fmla="*/ 7 h 7"/>
                <a:gd name="T2" fmla="*/ 1 w 5"/>
                <a:gd name="T3" fmla="*/ 0 h 7"/>
                <a:gd name="T4" fmla="*/ 0 w 5"/>
                <a:gd name="T5" fmla="*/ 7 h 7"/>
                <a:gd name="T6" fmla="*/ 5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1" y="0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2" name="Freeform 85"/>
            <p:cNvSpPr>
              <a:spLocks noChangeAspect="1"/>
            </p:cNvSpPr>
            <p:nvPr/>
          </p:nvSpPr>
          <p:spPr bwMode="auto">
            <a:xfrm>
              <a:off x="5436" y="2128"/>
              <a:ext cx="2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3 h 3"/>
                <a:gd name="T4" fmla="*/ 0 w 4"/>
                <a:gd name="T5" fmla="*/ 3 h 3"/>
                <a:gd name="T6" fmla="*/ 3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3" name="Freeform 86"/>
            <p:cNvSpPr>
              <a:spLocks noChangeAspect="1"/>
            </p:cNvSpPr>
            <p:nvPr/>
          </p:nvSpPr>
          <p:spPr bwMode="auto">
            <a:xfrm>
              <a:off x="5248" y="1883"/>
              <a:ext cx="93" cy="120"/>
            </a:xfrm>
            <a:custGeom>
              <a:avLst/>
              <a:gdLst>
                <a:gd name="T0" fmla="*/ 24 w 92"/>
                <a:gd name="T1" fmla="*/ 79 h 119"/>
                <a:gd name="T2" fmla="*/ 11 w 92"/>
                <a:gd name="T3" fmla="*/ 77 h 119"/>
                <a:gd name="T4" fmla="*/ 0 w 92"/>
                <a:gd name="T5" fmla="*/ 66 h 119"/>
                <a:gd name="T6" fmla="*/ 11 w 92"/>
                <a:gd name="T7" fmla="*/ 54 h 119"/>
                <a:gd name="T8" fmla="*/ 23 w 92"/>
                <a:gd name="T9" fmla="*/ 34 h 119"/>
                <a:gd name="T10" fmla="*/ 30 w 92"/>
                <a:gd name="T11" fmla="*/ 30 h 119"/>
                <a:gd name="T12" fmla="*/ 52 w 92"/>
                <a:gd name="T13" fmla="*/ 36 h 119"/>
                <a:gd name="T14" fmla="*/ 45 w 92"/>
                <a:gd name="T15" fmla="*/ 24 h 119"/>
                <a:gd name="T16" fmla="*/ 51 w 92"/>
                <a:gd name="T17" fmla="*/ 22 h 119"/>
                <a:gd name="T18" fmla="*/ 64 w 92"/>
                <a:gd name="T19" fmla="*/ 12 h 119"/>
                <a:gd name="T20" fmla="*/ 64 w 92"/>
                <a:gd name="T21" fmla="*/ 0 h 119"/>
                <a:gd name="T22" fmla="*/ 85 w 92"/>
                <a:gd name="T23" fmla="*/ 13 h 119"/>
                <a:gd name="T24" fmla="*/ 90 w 92"/>
                <a:gd name="T25" fmla="*/ 15 h 119"/>
                <a:gd name="T26" fmla="*/ 80 w 92"/>
                <a:gd name="T27" fmla="*/ 28 h 119"/>
                <a:gd name="T28" fmla="*/ 87 w 92"/>
                <a:gd name="T29" fmla="*/ 51 h 119"/>
                <a:gd name="T30" fmla="*/ 76 w 92"/>
                <a:gd name="T31" fmla="*/ 64 h 119"/>
                <a:gd name="T32" fmla="*/ 65 w 92"/>
                <a:gd name="T33" fmla="*/ 77 h 119"/>
                <a:gd name="T34" fmla="*/ 70 w 92"/>
                <a:gd name="T35" fmla="*/ 88 h 119"/>
                <a:gd name="T36" fmla="*/ 92 w 92"/>
                <a:gd name="T37" fmla="*/ 100 h 119"/>
                <a:gd name="T38" fmla="*/ 84 w 92"/>
                <a:gd name="T39" fmla="*/ 107 h 119"/>
                <a:gd name="T40" fmla="*/ 69 w 92"/>
                <a:gd name="T41" fmla="*/ 115 h 119"/>
                <a:gd name="T42" fmla="*/ 69 w 92"/>
                <a:gd name="T43" fmla="*/ 119 h 119"/>
                <a:gd name="T44" fmla="*/ 50 w 92"/>
                <a:gd name="T45" fmla="*/ 116 h 119"/>
                <a:gd name="T46" fmla="*/ 45 w 92"/>
                <a:gd name="T47" fmla="*/ 119 h 119"/>
                <a:gd name="T48" fmla="*/ 36 w 92"/>
                <a:gd name="T49" fmla="*/ 115 h 119"/>
                <a:gd name="T50" fmla="*/ 29 w 92"/>
                <a:gd name="T51" fmla="*/ 110 h 119"/>
                <a:gd name="T52" fmla="*/ 34 w 92"/>
                <a:gd name="T53" fmla="*/ 99 h 119"/>
                <a:gd name="T54" fmla="*/ 36 w 92"/>
                <a:gd name="T55" fmla="*/ 98 h 119"/>
                <a:gd name="T56" fmla="*/ 28 w 92"/>
                <a:gd name="T57" fmla="*/ 94 h 119"/>
                <a:gd name="T58" fmla="*/ 24 w 92"/>
                <a:gd name="T59" fmla="*/ 7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" h="119">
                  <a:moveTo>
                    <a:pt x="24" y="79"/>
                  </a:moveTo>
                  <a:lnTo>
                    <a:pt x="11" y="77"/>
                  </a:lnTo>
                  <a:lnTo>
                    <a:pt x="0" y="66"/>
                  </a:lnTo>
                  <a:lnTo>
                    <a:pt x="11" y="54"/>
                  </a:lnTo>
                  <a:lnTo>
                    <a:pt x="23" y="34"/>
                  </a:lnTo>
                  <a:lnTo>
                    <a:pt x="30" y="30"/>
                  </a:lnTo>
                  <a:lnTo>
                    <a:pt x="52" y="36"/>
                  </a:lnTo>
                  <a:lnTo>
                    <a:pt x="45" y="24"/>
                  </a:lnTo>
                  <a:lnTo>
                    <a:pt x="51" y="22"/>
                  </a:lnTo>
                  <a:lnTo>
                    <a:pt x="64" y="12"/>
                  </a:lnTo>
                  <a:lnTo>
                    <a:pt x="64" y="0"/>
                  </a:lnTo>
                  <a:lnTo>
                    <a:pt x="85" y="13"/>
                  </a:lnTo>
                  <a:lnTo>
                    <a:pt x="90" y="15"/>
                  </a:lnTo>
                  <a:lnTo>
                    <a:pt x="80" y="28"/>
                  </a:lnTo>
                  <a:lnTo>
                    <a:pt x="87" y="51"/>
                  </a:lnTo>
                  <a:lnTo>
                    <a:pt x="76" y="64"/>
                  </a:lnTo>
                  <a:lnTo>
                    <a:pt x="65" y="77"/>
                  </a:lnTo>
                  <a:lnTo>
                    <a:pt x="70" y="88"/>
                  </a:lnTo>
                  <a:lnTo>
                    <a:pt x="92" y="100"/>
                  </a:lnTo>
                  <a:lnTo>
                    <a:pt x="84" y="107"/>
                  </a:lnTo>
                  <a:lnTo>
                    <a:pt x="69" y="115"/>
                  </a:lnTo>
                  <a:lnTo>
                    <a:pt x="69" y="119"/>
                  </a:lnTo>
                  <a:lnTo>
                    <a:pt x="50" y="116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9" y="110"/>
                  </a:lnTo>
                  <a:lnTo>
                    <a:pt x="34" y="99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4" y="7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4" name="Freeform 87"/>
            <p:cNvSpPr>
              <a:spLocks noChangeAspect="1"/>
            </p:cNvSpPr>
            <p:nvPr/>
          </p:nvSpPr>
          <p:spPr bwMode="auto">
            <a:xfrm>
              <a:off x="5317" y="1983"/>
              <a:ext cx="78" cy="99"/>
            </a:xfrm>
            <a:custGeom>
              <a:avLst/>
              <a:gdLst>
                <a:gd name="T0" fmla="*/ 44 w 77"/>
                <a:gd name="T1" fmla="*/ 96 h 98"/>
                <a:gd name="T2" fmla="*/ 44 w 77"/>
                <a:gd name="T3" fmla="*/ 92 h 98"/>
                <a:gd name="T4" fmla="*/ 36 w 77"/>
                <a:gd name="T5" fmla="*/ 95 h 98"/>
                <a:gd name="T6" fmla="*/ 32 w 77"/>
                <a:gd name="T7" fmla="*/ 98 h 98"/>
                <a:gd name="T8" fmla="*/ 28 w 77"/>
                <a:gd name="T9" fmla="*/ 94 h 98"/>
                <a:gd name="T10" fmla="*/ 29 w 77"/>
                <a:gd name="T11" fmla="*/ 91 h 98"/>
                <a:gd name="T12" fmla="*/ 28 w 77"/>
                <a:gd name="T13" fmla="*/ 89 h 98"/>
                <a:gd name="T14" fmla="*/ 25 w 77"/>
                <a:gd name="T15" fmla="*/ 84 h 98"/>
                <a:gd name="T16" fmla="*/ 21 w 77"/>
                <a:gd name="T17" fmla="*/ 71 h 98"/>
                <a:gd name="T18" fmla="*/ 19 w 77"/>
                <a:gd name="T19" fmla="*/ 63 h 98"/>
                <a:gd name="T20" fmla="*/ 19 w 77"/>
                <a:gd name="T21" fmla="*/ 61 h 98"/>
                <a:gd name="T22" fmla="*/ 6 w 77"/>
                <a:gd name="T23" fmla="*/ 47 h 98"/>
                <a:gd name="T24" fmla="*/ 3 w 77"/>
                <a:gd name="T25" fmla="*/ 43 h 98"/>
                <a:gd name="T26" fmla="*/ 5 w 77"/>
                <a:gd name="T27" fmla="*/ 40 h 98"/>
                <a:gd name="T28" fmla="*/ 14 w 77"/>
                <a:gd name="T29" fmla="*/ 43 h 98"/>
                <a:gd name="T30" fmla="*/ 14 w 77"/>
                <a:gd name="T31" fmla="*/ 40 h 98"/>
                <a:gd name="T32" fmla="*/ 1 w 77"/>
                <a:gd name="T33" fmla="*/ 23 h 98"/>
                <a:gd name="T34" fmla="*/ 0 w 77"/>
                <a:gd name="T35" fmla="*/ 19 h 98"/>
                <a:gd name="T36" fmla="*/ 0 w 77"/>
                <a:gd name="T37" fmla="*/ 15 h 98"/>
                <a:gd name="T38" fmla="*/ 15 w 77"/>
                <a:gd name="T39" fmla="*/ 7 h 98"/>
                <a:gd name="T40" fmla="*/ 23 w 77"/>
                <a:gd name="T41" fmla="*/ 0 h 98"/>
                <a:gd name="T42" fmla="*/ 44 w 77"/>
                <a:gd name="T43" fmla="*/ 24 h 98"/>
                <a:gd name="T44" fmla="*/ 65 w 77"/>
                <a:gd name="T45" fmla="*/ 46 h 98"/>
                <a:gd name="T46" fmla="*/ 77 w 77"/>
                <a:gd name="T47" fmla="*/ 78 h 98"/>
                <a:gd name="T48" fmla="*/ 68 w 77"/>
                <a:gd name="T49" fmla="*/ 82 h 98"/>
                <a:gd name="T50" fmla="*/ 59 w 77"/>
                <a:gd name="T51" fmla="*/ 88 h 98"/>
                <a:gd name="T52" fmla="*/ 55 w 77"/>
                <a:gd name="T53" fmla="*/ 85 h 98"/>
                <a:gd name="T54" fmla="*/ 52 w 77"/>
                <a:gd name="T55" fmla="*/ 89 h 98"/>
                <a:gd name="T56" fmla="*/ 50 w 77"/>
                <a:gd name="T57" fmla="*/ 91 h 98"/>
                <a:gd name="T58" fmla="*/ 47 w 77"/>
                <a:gd name="T59" fmla="*/ 92 h 98"/>
                <a:gd name="T60" fmla="*/ 44 w 77"/>
                <a:gd name="T61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98">
                  <a:moveTo>
                    <a:pt x="44" y="96"/>
                  </a:moveTo>
                  <a:lnTo>
                    <a:pt x="44" y="92"/>
                  </a:lnTo>
                  <a:lnTo>
                    <a:pt x="36" y="95"/>
                  </a:lnTo>
                  <a:lnTo>
                    <a:pt x="32" y="98"/>
                  </a:lnTo>
                  <a:lnTo>
                    <a:pt x="28" y="94"/>
                  </a:lnTo>
                  <a:lnTo>
                    <a:pt x="29" y="91"/>
                  </a:lnTo>
                  <a:lnTo>
                    <a:pt x="28" y="89"/>
                  </a:lnTo>
                  <a:lnTo>
                    <a:pt x="25" y="84"/>
                  </a:lnTo>
                  <a:lnTo>
                    <a:pt x="21" y="71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6" y="47"/>
                  </a:lnTo>
                  <a:lnTo>
                    <a:pt x="3" y="43"/>
                  </a:lnTo>
                  <a:lnTo>
                    <a:pt x="5" y="40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5" y="7"/>
                  </a:lnTo>
                  <a:lnTo>
                    <a:pt x="23" y="0"/>
                  </a:lnTo>
                  <a:lnTo>
                    <a:pt x="44" y="24"/>
                  </a:lnTo>
                  <a:lnTo>
                    <a:pt x="65" y="46"/>
                  </a:lnTo>
                  <a:lnTo>
                    <a:pt x="77" y="78"/>
                  </a:lnTo>
                  <a:lnTo>
                    <a:pt x="68" y="82"/>
                  </a:lnTo>
                  <a:lnTo>
                    <a:pt x="59" y="88"/>
                  </a:lnTo>
                  <a:lnTo>
                    <a:pt x="55" y="85"/>
                  </a:lnTo>
                  <a:lnTo>
                    <a:pt x="52" y="89"/>
                  </a:lnTo>
                  <a:lnTo>
                    <a:pt x="50" y="91"/>
                  </a:lnTo>
                  <a:lnTo>
                    <a:pt x="47" y="92"/>
                  </a:lnTo>
                  <a:lnTo>
                    <a:pt x="44" y="9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5" name="Freeform 88"/>
            <p:cNvSpPr>
              <a:spLocks noChangeAspect="1"/>
            </p:cNvSpPr>
            <p:nvPr/>
          </p:nvSpPr>
          <p:spPr bwMode="auto">
            <a:xfrm>
              <a:off x="5304" y="2299"/>
              <a:ext cx="26" cy="75"/>
            </a:xfrm>
            <a:custGeom>
              <a:avLst/>
              <a:gdLst>
                <a:gd name="T0" fmla="*/ 19 w 28"/>
                <a:gd name="T1" fmla="*/ 75 h 75"/>
                <a:gd name="T2" fmla="*/ 3 w 28"/>
                <a:gd name="T3" fmla="*/ 56 h 75"/>
                <a:gd name="T4" fmla="*/ 0 w 28"/>
                <a:gd name="T5" fmla="*/ 30 h 75"/>
                <a:gd name="T6" fmla="*/ 7 w 28"/>
                <a:gd name="T7" fmla="*/ 15 h 75"/>
                <a:gd name="T8" fmla="*/ 15 w 28"/>
                <a:gd name="T9" fmla="*/ 0 h 75"/>
                <a:gd name="T10" fmla="*/ 28 w 28"/>
                <a:gd name="T11" fmla="*/ 4 h 75"/>
                <a:gd name="T12" fmla="*/ 26 w 28"/>
                <a:gd name="T13" fmla="*/ 22 h 75"/>
                <a:gd name="T14" fmla="*/ 24 w 28"/>
                <a:gd name="T15" fmla="*/ 40 h 75"/>
                <a:gd name="T16" fmla="*/ 22 w 28"/>
                <a:gd name="T17" fmla="*/ 57 h 75"/>
                <a:gd name="T18" fmla="*/ 19 w 28"/>
                <a:gd name="T1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75">
                  <a:moveTo>
                    <a:pt x="19" y="75"/>
                  </a:moveTo>
                  <a:lnTo>
                    <a:pt x="3" y="56"/>
                  </a:lnTo>
                  <a:lnTo>
                    <a:pt x="0" y="30"/>
                  </a:lnTo>
                  <a:lnTo>
                    <a:pt x="7" y="15"/>
                  </a:lnTo>
                  <a:lnTo>
                    <a:pt x="15" y="0"/>
                  </a:lnTo>
                  <a:lnTo>
                    <a:pt x="28" y="4"/>
                  </a:lnTo>
                  <a:lnTo>
                    <a:pt x="26" y="22"/>
                  </a:lnTo>
                  <a:lnTo>
                    <a:pt x="24" y="40"/>
                  </a:lnTo>
                  <a:lnTo>
                    <a:pt x="22" y="57"/>
                  </a:lnTo>
                  <a:lnTo>
                    <a:pt x="19" y="7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6" name="Freeform 89"/>
            <p:cNvSpPr>
              <a:spLocks noChangeAspect="1"/>
            </p:cNvSpPr>
            <p:nvPr/>
          </p:nvSpPr>
          <p:spPr bwMode="auto">
            <a:xfrm>
              <a:off x="4260" y="2057"/>
              <a:ext cx="561" cy="642"/>
            </a:xfrm>
            <a:custGeom>
              <a:avLst/>
              <a:gdLst>
                <a:gd name="T0" fmla="*/ 96 w 560"/>
                <a:gd name="T1" fmla="*/ 23 h 639"/>
                <a:gd name="T2" fmla="*/ 76 w 560"/>
                <a:gd name="T3" fmla="*/ 38 h 639"/>
                <a:gd name="T4" fmla="*/ 90 w 560"/>
                <a:gd name="T5" fmla="*/ 63 h 639"/>
                <a:gd name="T6" fmla="*/ 94 w 560"/>
                <a:gd name="T7" fmla="*/ 89 h 639"/>
                <a:gd name="T8" fmla="*/ 79 w 560"/>
                <a:gd name="T9" fmla="*/ 138 h 639"/>
                <a:gd name="T10" fmla="*/ 35 w 560"/>
                <a:gd name="T11" fmla="*/ 178 h 639"/>
                <a:gd name="T12" fmla="*/ 31 w 560"/>
                <a:gd name="T13" fmla="*/ 213 h 639"/>
                <a:gd name="T14" fmla="*/ 53 w 560"/>
                <a:gd name="T15" fmla="*/ 260 h 639"/>
                <a:gd name="T16" fmla="*/ 9 w 560"/>
                <a:gd name="T17" fmla="*/ 261 h 639"/>
                <a:gd name="T18" fmla="*/ 0 w 560"/>
                <a:gd name="T19" fmla="*/ 275 h 639"/>
                <a:gd name="T20" fmla="*/ 23 w 560"/>
                <a:gd name="T21" fmla="*/ 296 h 639"/>
                <a:gd name="T22" fmla="*/ 30 w 560"/>
                <a:gd name="T23" fmla="*/ 306 h 639"/>
                <a:gd name="T24" fmla="*/ 55 w 560"/>
                <a:gd name="T25" fmla="*/ 344 h 639"/>
                <a:gd name="T26" fmla="*/ 86 w 560"/>
                <a:gd name="T27" fmla="*/ 309 h 639"/>
                <a:gd name="T28" fmla="*/ 93 w 560"/>
                <a:gd name="T29" fmla="*/ 320 h 639"/>
                <a:gd name="T30" fmla="*/ 99 w 560"/>
                <a:gd name="T31" fmla="*/ 339 h 639"/>
                <a:gd name="T32" fmla="*/ 107 w 560"/>
                <a:gd name="T33" fmla="*/ 385 h 639"/>
                <a:gd name="T34" fmla="*/ 123 w 560"/>
                <a:gd name="T35" fmla="*/ 442 h 639"/>
                <a:gd name="T36" fmla="*/ 146 w 560"/>
                <a:gd name="T37" fmla="*/ 497 h 639"/>
                <a:gd name="T38" fmla="*/ 176 w 560"/>
                <a:gd name="T39" fmla="*/ 562 h 639"/>
                <a:gd name="T40" fmla="*/ 200 w 560"/>
                <a:gd name="T41" fmla="*/ 615 h 639"/>
                <a:gd name="T42" fmla="*/ 232 w 560"/>
                <a:gd name="T43" fmla="*/ 627 h 639"/>
                <a:gd name="T44" fmla="*/ 248 w 560"/>
                <a:gd name="T45" fmla="*/ 604 h 639"/>
                <a:gd name="T46" fmla="*/ 263 w 560"/>
                <a:gd name="T47" fmla="*/ 570 h 639"/>
                <a:gd name="T48" fmla="*/ 269 w 560"/>
                <a:gd name="T49" fmla="*/ 515 h 639"/>
                <a:gd name="T50" fmla="*/ 273 w 560"/>
                <a:gd name="T51" fmla="*/ 459 h 639"/>
                <a:gd name="T52" fmla="*/ 285 w 560"/>
                <a:gd name="T53" fmla="*/ 447 h 639"/>
                <a:gd name="T54" fmla="*/ 325 w 560"/>
                <a:gd name="T55" fmla="*/ 406 h 639"/>
                <a:gd name="T56" fmla="*/ 372 w 560"/>
                <a:gd name="T57" fmla="*/ 361 h 639"/>
                <a:gd name="T58" fmla="*/ 402 w 560"/>
                <a:gd name="T59" fmla="*/ 314 h 639"/>
                <a:gd name="T60" fmla="*/ 419 w 560"/>
                <a:gd name="T61" fmla="*/ 323 h 639"/>
                <a:gd name="T62" fmla="*/ 417 w 560"/>
                <a:gd name="T63" fmla="*/ 299 h 639"/>
                <a:gd name="T64" fmla="*/ 394 w 560"/>
                <a:gd name="T65" fmla="*/ 254 h 639"/>
                <a:gd name="T66" fmla="*/ 392 w 560"/>
                <a:gd name="T67" fmla="*/ 227 h 639"/>
                <a:gd name="T68" fmla="*/ 412 w 560"/>
                <a:gd name="T69" fmla="*/ 221 h 639"/>
                <a:gd name="T70" fmla="*/ 446 w 560"/>
                <a:gd name="T71" fmla="*/ 239 h 639"/>
                <a:gd name="T72" fmla="*/ 475 w 560"/>
                <a:gd name="T73" fmla="*/ 259 h 639"/>
                <a:gd name="T74" fmla="*/ 468 w 560"/>
                <a:gd name="T75" fmla="*/ 292 h 639"/>
                <a:gd name="T76" fmla="*/ 493 w 560"/>
                <a:gd name="T77" fmla="*/ 316 h 639"/>
                <a:gd name="T78" fmla="*/ 501 w 560"/>
                <a:gd name="T79" fmla="*/ 291 h 639"/>
                <a:gd name="T80" fmla="*/ 524 w 560"/>
                <a:gd name="T81" fmla="*/ 242 h 639"/>
                <a:gd name="T82" fmla="*/ 545 w 560"/>
                <a:gd name="T83" fmla="*/ 192 h 639"/>
                <a:gd name="T84" fmla="*/ 558 w 560"/>
                <a:gd name="T85" fmla="*/ 181 h 639"/>
                <a:gd name="T86" fmla="*/ 539 w 560"/>
                <a:gd name="T87" fmla="*/ 153 h 639"/>
                <a:gd name="T88" fmla="*/ 524 w 560"/>
                <a:gd name="T89" fmla="*/ 144 h 639"/>
                <a:gd name="T90" fmla="*/ 482 w 560"/>
                <a:gd name="T91" fmla="*/ 160 h 639"/>
                <a:gd name="T92" fmla="*/ 450 w 560"/>
                <a:gd name="T93" fmla="*/ 180 h 639"/>
                <a:gd name="T94" fmla="*/ 444 w 560"/>
                <a:gd name="T95" fmla="*/ 201 h 639"/>
                <a:gd name="T96" fmla="*/ 398 w 560"/>
                <a:gd name="T97" fmla="*/ 191 h 639"/>
                <a:gd name="T98" fmla="*/ 386 w 560"/>
                <a:gd name="T99" fmla="*/ 211 h 639"/>
                <a:gd name="T100" fmla="*/ 324 w 560"/>
                <a:gd name="T101" fmla="*/ 202 h 639"/>
                <a:gd name="T102" fmla="*/ 269 w 560"/>
                <a:gd name="T103" fmla="*/ 183 h 639"/>
                <a:gd name="T104" fmla="*/ 219 w 560"/>
                <a:gd name="T105" fmla="*/ 143 h 639"/>
                <a:gd name="T106" fmla="*/ 187 w 560"/>
                <a:gd name="T107" fmla="*/ 97 h 639"/>
                <a:gd name="T108" fmla="*/ 180 w 560"/>
                <a:gd name="T109" fmla="*/ 70 h 639"/>
                <a:gd name="T110" fmla="*/ 170 w 560"/>
                <a:gd name="T111" fmla="*/ 36 h 639"/>
                <a:gd name="T112" fmla="*/ 165 w 560"/>
                <a:gd name="T113" fmla="*/ 26 h 639"/>
                <a:gd name="T114" fmla="*/ 158 w 560"/>
                <a:gd name="T115" fmla="*/ 9 h 639"/>
                <a:gd name="T116" fmla="*/ 136 w 560"/>
                <a:gd name="T11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39">
                  <a:moveTo>
                    <a:pt x="136" y="0"/>
                  </a:moveTo>
                  <a:lnTo>
                    <a:pt x="118" y="17"/>
                  </a:lnTo>
                  <a:lnTo>
                    <a:pt x="96" y="23"/>
                  </a:lnTo>
                  <a:lnTo>
                    <a:pt x="67" y="20"/>
                  </a:lnTo>
                  <a:lnTo>
                    <a:pt x="67" y="28"/>
                  </a:lnTo>
                  <a:lnTo>
                    <a:pt x="76" y="38"/>
                  </a:lnTo>
                  <a:lnTo>
                    <a:pt x="76" y="44"/>
                  </a:lnTo>
                  <a:lnTo>
                    <a:pt x="82" y="58"/>
                  </a:lnTo>
                  <a:lnTo>
                    <a:pt x="90" y="63"/>
                  </a:lnTo>
                  <a:lnTo>
                    <a:pt x="98" y="71"/>
                  </a:lnTo>
                  <a:lnTo>
                    <a:pt x="107" y="79"/>
                  </a:lnTo>
                  <a:lnTo>
                    <a:pt x="94" y="89"/>
                  </a:lnTo>
                  <a:lnTo>
                    <a:pt x="97" y="105"/>
                  </a:lnTo>
                  <a:lnTo>
                    <a:pt x="89" y="122"/>
                  </a:lnTo>
                  <a:lnTo>
                    <a:pt x="79" y="138"/>
                  </a:lnTo>
                  <a:lnTo>
                    <a:pt x="67" y="158"/>
                  </a:lnTo>
                  <a:lnTo>
                    <a:pt x="54" y="178"/>
                  </a:lnTo>
                  <a:lnTo>
                    <a:pt x="35" y="178"/>
                  </a:lnTo>
                  <a:lnTo>
                    <a:pt x="27" y="177"/>
                  </a:lnTo>
                  <a:lnTo>
                    <a:pt x="16" y="204"/>
                  </a:lnTo>
                  <a:lnTo>
                    <a:pt x="31" y="213"/>
                  </a:lnTo>
                  <a:lnTo>
                    <a:pt x="36" y="229"/>
                  </a:lnTo>
                  <a:lnTo>
                    <a:pt x="43" y="230"/>
                  </a:lnTo>
                  <a:lnTo>
                    <a:pt x="53" y="260"/>
                  </a:lnTo>
                  <a:lnTo>
                    <a:pt x="47" y="259"/>
                  </a:lnTo>
                  <a:lnTo>
                    <a:pt x="27" y="262"/>
                  </a:lnTo>
                  <a:lnTo>
                    <a:pt x="9" y="261"/>
                  </a:lnTo>
                  <a:lnTo>
                    <a:pt x="11" y="270"/>
                  </a:lnTo>
                  <a:lnTo>
                    <a:pt x="0" y="274"/>
                  </a:lnTo>
                  <a:lnTo>
                    <a:pt x="0" y="275"/>
                  </a:lnTo>
                  <a:lnTo>
                    <a:pt x="8" y="273"/>
                  </a:lnTo>
                  <a:lnTo>
                    <a:pt x="5" y="277"/>
                  </a:lnTo>
                  <a:lnTo>
                    <a:pt x="23" y="296"/>
                  </a:lnTo>
                  <a:lnTo>
                    <a:pt x="47" y="292"/>
                  </a:lnTo>
                  <a:lnTo>
                    <a:pt x="44" y="296"/>
                  </a:lnTo>
                  <a:lnTo>
                    <a:pt x="30" y="306"/>
                  </a:lnTo>
                  <a:lnTo>
                    <a:pt x="19" y="305"/>
                  </a:lnTo>
                  <a:lnTo>
                    <a:pt x="38" y="325"/>
                  </a:lnTo>
                  <a:lnTo>
                    <a:pt x="55" y="344"/>
                  </a:lnTo>
                  <a:lnTo>
                    <a:pt x="83" y="336"/>
                  </a:lnTo>
                  <a:lnTo>
                    <a:pt x="85" y="320"/>
                  </a:lnTo>
                  <a:lnTo>
                    <a:pt x="86" y="309"/>
                  </a:lnTo>
                  <a:lnTo>
                    <a:pt x="96" y="309"/>
                  </a:lnTo>
                  <a:lnTo>
                    <a:pt x="93" y="316"/>
                  </a:lnTo>
                  <a:lnTo>
                    <a:pt x="93" y="320"/>
                  </a:lnTo>
                  <a:lnTo>
                    <a:pt x="104" y="320"/>
                  </a:lnTo>
                  <a:lnTo>
                    <a:pt x="96" y="328"/>
                  </a:lnTo>
                  <a:lnTo>
                    <a:pt x="99" y="339"/>
                  </a:lnTo>
                  <a:lnTo>
                    <a:pt x="100" y="355"/>
                  </a:lnTo>
                  <a:lnTo>
                    <a:pt x="106" y="379"/>
                  </a:lnTo>
                  <a:lnTo>
                    <a:pt x="107" y="385"/>
                  </a:lnTo>
                  <a:lnTo>
                    <a:pt x="109" y="390"/>
                  </a:lnTo>
                  <a:lnTo>
                    <a:pt x="116" y="419"/>
                  </a:lnTo>
                  <a:lnTo>
                    <a:pt x="123" y="442"/>
                  </a:lnTo>
                  <a:lnTo>
                    <a:pt x="131" y="464"/>
                  </a:lnTo>
                  <a:lnTo>
                    <a:pt x="135" y="469"/>
                  </a:lnTo>
                  <a:lnTo>
                    <a:pt x="146" y="497"/>
                  </a:lnTo>
                  <a:lnTo>
                    <a:pt x="157" y="523"/>
                  </a:lnTo>
                  <a:lnTo>
                    <a:pt x="166" y="542"/>
                  </a:lnTo>
                  <a:lnTo>
                    <a:pt x="176" y="562"/>
                  </a:lnTo>
                  <a:lnTo>
                    <a:pt x="186" y="581"/>
                  </a:lnTo>
                  <a:lnTo>
                    <a:pt x="191" y="596"/>
                  </a:lnTo>
                  <a:lnTo>
                    <a:pt x="200" y="615"/>
                  </a:lnTo>
                  <a:lnTo>
                    <a:pt x="209" y="633"/>
                  </a:lnTo>
                  <a:lnTo>
                    <a:pt x="221" y="639"/>
                  </a:lnTo>
                  <a:lnTo>
                    <a:pt x="232" y="627"/>
                  </a:lnTo>
                  <a:lnTo>
                    <a:pt x="244" y="615"/>
                  </a:lnTo>
                  <a:lnTo>
                    <a:pt x="256" y="613"/>
                  </a:lnTo>
                  <a:lnTo>
                    <a:pt x="248" y="604"/>
                  </a:lnTo>
                  <a:lnTo>
                    <a:pt x="259" y="587"/>
                  </a:lnTo>
                  <a:lnTo>
                    <a:pt x="265" y="586"/>
                  </a:lnTo>
                  <a:lnTo>
                    <a:pt x="263" y="570"/>
                  </a:lnTo>
                  <a:lnTo>
                    <a:pt x="261" y="552"/>
                  </a:lnTo>
                  <a:lnTo>
                    <a:pt x="265" y="534"/>
                  </a:lnTo>
                  <a:lnTo>
                    <a:pt x="269" y="515"/>
                  </a:lnTo>
                  <a:lnTo>
                    <a:pt x="265" y="494"/>
                  </a:lnTo>
                  <a:lnTo>
                    <a:pt x="262" y="467"/>
                  </a:lnTo>
                  <a:lnTo>
                    <a:pt x="273" y="459"/>
                  </a:lnTo>
                  <a:lnTo>
                    <a:pt x="275" y="457"/>
                  </a:lnTo>
                  <a:lnTo>
                    <a:pt x="280" y="456"/>
                  </a:lnTo>
                  <a:lnTo>
                    <a:pt x="285" y="447"/>
                  </a:lnTo>
                  <a:lnTo>
                    <a:pt x="302" y="441"/>
                  </a:lnTo>
                  <a:lnTo>
                    <a:pt x="305" y="426"/>
                  </a:lnTo>
                  <a:lnTo>
                    <a:pt x="325" y="406"/>
                  </a:lnTo>
                  <a:lnTo>
                    <a:pt x="343" y="385"/>
                  </a:lnTo>
                  <a:lnTo>
                    <a:pt x="360" y="369"/>
                  </a:lnTo>
                  <a:lnTo>
                    <a:pt x="372" y="361"/>
                  </a:lnTo>
                  <a:lnTo>
                    <a:pt x="384" y="345"/>
                  </a:lnTo>
                  <a:lnTo>
                    <a:pt x="384" y="327"/>
                  </a:lnTo>
                  <a:lnTo>
                    <a:pt x="402" y="314"/>
                  </a:lnTo>
                  <a:lnTo>
                    <a:pt x="408" y="323"/>
                  </a:lnTo>
                  <a:lnTo>
                    <a:pt x="415" y="325"/>
                  </a:lnTo>
                  <a:lnTo>
                    <a:pt x="419" y="323"/>
                  </a:lnTo>
                  <a:lnTo>
                    <a:pt x="423" y="323"/>
                  </a:lnTo>
                  <a:lnTo>
                    <a:pt x="422" y="317"/>
                  </a:lnTo>
                  <a:lnTo>
                    <a:pt x="417" y="299"/>
                  </a:lnTo>
                  <a:lnTo>
                    <a:pt x="411" y="281"/>
                  </a:lnTo>
                  <a:lnTo>
                    <a:pt x="409" y="267"/>
                  </a:lnTo>
                  <a:lnTo>
                    <a:pt x="394" y="254"/>
                  </a:lnTo>
                  <a:lnTo>
                    <a:pt x="399" y="245"/>
                  </a:lnTo>
                  <a:lnTo>
                    <a:pt x="408" y="241"/>
                  </a:lnTo>
                  <a:lnTo>
                    <a:pt x="392" y="227"/>
                  </a:lnTo>
                  <a:lnTo>
                    <a:pt x="393" y="209"/>
                  </a:lnTo>
                  <a:lnTo>
                    <a:pt x="406" y="214"/>
                  </a:lnTo>
                  <a:lnTo>
                    <a:pt x="412" y="221"/>
                  </a:lnTo>
                  <a:lnTo>
                    <a:pt x="418" y="218"/>
                  </a:lnTo>
                  <a:lnTo>
                    <a:pt x="425" y="236"/>
                  </a:lnTo>
                  <a:lnTo>
                    <a:pt x="446" y="239"/>
                  </a:lnTo>
                  <a:lnTo>
                    <a:pt x="468" y="241"/>
                  </a:lnTo>
                  <a:lnTo>
                    <a:pt x="479" y="249"/>
                  </a:lnTo>
                  <a:lnTo>
                    <a:pt x="475" y="259"/>
                  </a:lnTo>
                  <a:lnTo>
                    <a:pt x="461" y="268"/>
                  </a:lnTo>
                  <a:lnTo>
                    <a:pt x="465" y="287"/>
                  </a:lnTo>
                  <a:lnTo>
                    <a:pt x="468" y="292"/>
                  </a:lnTo>
                  <a:lnTo>
                    <a:pt x="478" y="275"/>
                  </a:lnTo>
                  <a:lnTo>
                    <a:pt x="486" y="295"/>
                  </a:lnTo>
                  <a:lnTo>
                    <a:pt x="493" y="316"/>
                  </a:lnTo>
                  <a:lnTo>
                    <a:pt x="493" y="315"/>
                  </a:lnTo>
                  <a:lnTo>
                    <a:pt x="501" y="315"/>
                  </a:lnTo>
                  <a:lnTo>
                    <a:pt x="501" y="291"/>
                  </a:lnTo>
                  <a:lnTo>
                    <a:pt x="502" y="271"/>
                  </a:lnTo>
                  <a:lnTo>
                    <a:pt x="515" y="271"/>
                  </a:lnTo>
                  <a:lnTo>
                    <a:pt x="524" y="242"/>
                  </a:lnTo>
                  <a:lnTo>
                    <a:pt x="524" y="232"/>
                  </a:lnTo>
                  <a:lnTo>
                    <a:pt x="525" y="212"/>
                  </a:lnTo>
                  <a:lnTo>
                    <a:pt x="545" y="192"/>
                  </a:lnTo>
                  <a:lnTo>
                    <a:pt x="559" y="196"/>
                  </a:lnTo>
                  <a:lnTo>
                    <a:pt x="556" y="188"/>
                  </a:lnTo>
                  <a:lnTo>
                    <a:pt x="558" y="181"/>
                  </a:lnTo>
                  <a:lnTo>
                    <a:pt x="560" y="170"/>
                  </a:lnTo>
                  <a:lnTo>
                    <a:pt x="538" y="163"/>
                  </a:lnTo>
                  <a:lnTo>
                    <a:pt x="539" y="153"/>
                  </a:lnTo>
                  <a:lnTo>
                    <a:pt x="532" y="150"/>
                  </a:lnTo>
                  <a:lnTo>
                    <a:pt x="533" y="146"/>
                  </a:lnTo>
                  <a:lnTo>
                    <a:pt x="524" y="144"/>
                  </a:lnTo>
                  <a:lnTo>
                    <a:pt x="514" y="149"/>
                  </a:lnTo>
                  <a:lnTo>
                    <a:pt x="497" y="147"/>
                  </a:lnTo>
                  <a:lnTo>
                    <a:pt x="482" y="160"/>
                  </a:lnTo>
                  <a:lnTo>
                    <a:pt x="468" y="174"/>
                  </a:lnTo>
                  <a:lnTo>
                    <a:pt x="451" y="180"/>
                  </a:lnTo>
                  <a:lnTo>
                    <a:pt x="450" y="180"/>
                  </a:lnTo>
                  <a:lnTo>
                    <a:pt x="456" y="188"/>
                  </a:lnTo>
                  <a:lnTo>
                    <a:pt x="464" y="200"/>
                  </a:lnTo>
                  <a:lnTo>
                    <a:pt x="444" y="201"/>
                  </a:lnTo>
                  <a:lnTo>
                    <a:pt x="425" y="203"/>
                  </a:lnTo>
                  <a:lnTo>
                    <a:pt x="401" y="200"/>
                  </a:lnTo>
                  <a:lnTo>
                    <a:pt x="398" y="191"/>
                  </a:lnTo>
                  <a:lnTo>
                    <a:pt x="388" y="172"/>
                  </a:lnTo>
                  <a:lnTo>
                    <a:pt x="381" y="178"/>
                  </a:lnTo>
                  <a:lnTo>
                    <a:pt x="386" y="211"/>
                  </a:lnTo>
                  <a:lnTo>
                    <a:pt x="364" y="210"/>
                  </a:lnTo>
                  <a:lnTo>
                    <a:pt x="338" y="207"/>
                  </a:lnTo>
                  <a:lnTo>
                    <a:pt x="324" y="202"/>
                  </a:lnTo>
                  <a:lnTo>
                    <a:pt x="314" y="191"/>
                  </a:lnTo>
                  <a:lnTo>
                    <a:pt x="289" y="187"/>
                  </a:lnTo>
                  <a:lnTo>
                    <a:pt x="269" y="183"/>
                  </a:lnTo>
                  <a:lnTo>
                    <a:pt x="244" y="170"/>
                  </a:lnTo>
                  <a:lnTo>
                    <a:pt x="220" y="157"/>
                  </a:lnTo>
                  <a:lnTo>
                    <a:pt x="219" y="143"/>
                  </a:lnTo>
                  <a:lnTo>
                    <a:pt x="229" y="124"/>
                  </a:lnTo>
                  <a:lnTo>
                    <a:pt x="210" y="111"/>
                  </a:lnTo>
                  <a:lnTo>
                    <a:pt x="187" y="97"/>
                  </a:lnTo>
                  <a:lnTo>
                    <a:pt x="177" y="94"/>
                  </a:lnTo>
                  <a:lnTo>
                    <a:pt x="168" y="69"/>
                  </a:lnTo>
                  <a:lnTo>
                    <a:pt x="180" y="70"/>
                  </a:lnTo>
                  <a:lnTo>
                    <a:pt x="184" y="61"/>
                  </a:lnTo>
                  <a:lnTo>
                    <a:pt x="170" y="44"/>
                  </a:lnTo>
                  <a:lnTo>
                    <a:pt x="170" y="36"/>
                  </a:lnTo>
                  <a:lnTo>
                    <a:pt x="169" y="33"/>
                  </a:lnTo>
                  <a:lnTo>
                    <a:pt x="168" y="29"/>
                  </a:lnTo>
                  <a:lnTo>
                    <a:pt x="165" y="26"/>
                  </a:lnTo>
                  <a:lnTo>
                    <a:pt x="162" y="20"/>
                  </a:lnTo>
                  <a:lnTo>
                    <a:pt x="161" y="15"/>
                  </a:lnTo>
                  <a:lnTo>
                    <a:pt x="158" y="9"/>
                  </a:lnTo>
                  <a:lnTo>
                    <a:pt x="152" y="7"/>
                  </a:lnTo>
                  <a:lnTo>
                    <a:pt x="143" y="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7" name="Freeform 90"/>
            <p:cNvSpPr>
              <a:spLocks noChangeAspect="1"/>
            </p:cNvSpPr>
            <p:nvPr/>
          </p:nvSpPr>
          <p:spPr bwMode="auto">
            <a:xfrm>
              <a:off x="4012" y="2275"/>
              <a:ext cx="13" cy="11"/>
            </a:xfrm>
            <a:custGeom>
              <a:avLst/>
              <a:gdLst>
                <a:gd name="T0" fmla="*/ 7 w 7"/>
                <a:gd name="T1" fmla="*/ 0 h 11"/>
                <a:gd name="T2" fmla="*/ 0 w 7"/>
                <a:gd name="T3" fmla="*/ 7 h 11"/>
                <a:gd name="T4" fmla="*/ 6 w 7"/>
                <a:gd name="T5" fmla="*/ 11 h 11"/>
                <a:gd name="T6" fmla="*/ 7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lnTo>
                    <a:pt x="0" y="7"/>
                  </a:lnTo>
                  <a:lnTo>
                    <a:pt x="6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8" name="Freeform 91"/>
            <p:cNvSpPr>
              <a:spLocks noChangeAspect="1"/>
            </p:cNvSpPr>
            <p:nvPr/>
          </p:nvSpPr>
          <p:spPr bwMode="auto">
            <a:xfrm>
              <a:off x="3869" y="1886"/>
              <a:ext cx="285" cy="177"/>
            </a:xfrm>
            <a:custGeom>
              <a:avLst/>
              <a:gdLst>
                <a:gd name="T0" fmla="*/ 266 w 280"/>
                <a:gd name="T1" fmla="*/ 137 h 176"/>
                <a:gd name="T2" fmla="*/ 258 w 280"/>
                <a:gd name="T3" fmla="*/ 155 h 176"/>
                <a:gd name="T4" fmla="*/ 241 w 280"/>
                <a:gd name="T5" fmla="*/ 164 h 176"/>
                <a:gd name="T6" fmla="*/ 235 w 280"/>
                <a:gd name="T7" fmla="*/ 176 h 176"/>
                <a:gd name="T8" fmla="*/ 224 w 280"/>
                <a:gd name="T9" fmla="*/ 174 h 176"/>
                <a:gd name="T10" fmla="*/ 206 w 280"/>
                <a:gd name="T11" fmla="*/ 168 h 176"/>
                <a:gd name="T12" fmla="*/ 198 w 280"/>
                <a:gd name="T13" fmla="*/ 144 h 176"/>
                <a:gd name="T14" fmla="*/ 181 w 280"/>
                <a:gd name="T15" fmla="*/ 142 h 176"/>
                <a:gd name="T16" fmla="*/ 164 w 280"/>
                <a:gd name="T17" fmla="*/ 131 h 176"/>
                <a:gd name="T18" fmla="*/ 148 w 280"/>
                <a:gd name="T19" fmla="*/ 120 h 176"/>
                <a:gd name="T20" fmla="*/ 116 w 280"/>
                <a:gd name="T21" fmla="*/ 108 h 176"/>
                <a:gd name="T22" fmla="*/ 99 w 280"/>
                <a:gd name="T23" fmla="*/ 110 h 176"/>
                <a:gd name="T24" fmla="*/ 77 w 280"/>
                <a:gd name="T25" fmla="*/ 113 h 176"/>
                <a:gd name="T26" fmla="*/ 62 w 280"/>
                <a:gd name="T27" fmla="*/ 127 h 176"/>
                <a:gd name="T28" fmla="*/ 56 w 280"/>
                <a:gd name="T29" fmla="*/ 127 h 176"/>
                <a:gd name="T30" fmla="*/ 50 w 280"/>
                <a:gd name="T31" fmla="*/ 107 h 176"/>
                <a:gd name="T32" fmla="*/ 46 w 280"/>
                <a:gd name="T33" fmla="*/ 88 h 176"/>
                <a:gd name="T34" fmla="*/ 34 w 280"/>
                <a:gd name="T35" fmla="*/ 80 h 176"/>
                <a:gd name="T36" fmla="*/ 33 w 280"/>
                <a:gd name="T37" fmla="*/ 81 h 176"/>
                <a:gd name="T38" fmla="*/ 36 w 280"/>
                <a:gd name="T39" fmla="*/ 76 h 176"/>
                <a:gd name="T40" fmla="*/ 39 w 280"/>
                <a:gd name="T41" fmla="*/ 74 h 176"/>
                <a:gd name="T42" fmla="*/ 34 w 280"/>
                <a:gd name="T43" fmla="*/ 65 h 176"/>
                <a:gd name="T44" fmla="*/ 25 w 280"/>
                <a:gd name="T45" fmla="*/ 68 h 176"/>
                <a:gd name="T46" fmla="*/ 25 w 280"/>
                <a:gd name="T47" fmla="*/ 69 h 176"/>
                <a:gd name="T48" fmla="*/ 20 w 280"/>
                <a:gd name="T49" fmla="*/ 46 h 176"/>
                <a:gd name="T50" fmla="*/ 22 w 280"/>
                <a:gd name="T51" fmla="*/ 44 h 176"/>
                <a:gd name="T52" fmla="*/ 33 w 280"/>
                <a:gd name="T53" fmla="*/ 46 h 176"/>
                <a:gd name="T54" fmla="*/ 43 w 280"/>
                <a:gd name="T55" fmla="*/ 50 h 176"/>
                <a:gd name="T56" fmla="*/ 47 w 280"/>
                <a:gd name="T57" fmla="*/ 49 h 176"/>
                <a:gd name="T58" fmla="*/ 49 w 280"/>
                <a:gd name="T59" fmla="*/ 47 h 176"/>
                <a:gd name="T60" fmla="*/ 50 w 280"/>
                <a:gd name="T61" fmla="*/ 39 h 176"/>
                <a:gd name="T62" fmla="*/ 33 w 280"/>
                <a:gd name="T63" fmla="*/ 20 h 176"/>
                <a:gd name="T64" fmla="*/ 16 w 280"/>
                <a:gd name="T65" fmla="*/ 19 h 176"/>
                <a:gd name="T66" fmla="*/ 17 w 280"/>
                <a:gd name="T67" fmla="*/ 37 h 176"/>
                <a:gd name="T68" fmla="*/ 17 w 280"/>
                <a:gd name="T69" fmla="*/ 39 h 176"/>
                <a:gd name="T70" fmla="*/ 4 w 280"/>
                <a:gd name="T71" fmla="*/ 15 h 176"/>
                <a:gd name="T72" fmla="*/ 5 w 280"/>
                <a:gd name="T73" fmla="*/ 5 h 176"/>
                <a:gd name="T74" fmla="*/ 0 w 280"/>
                <a:gd name="T75" fmla="*/ 0 h 176"/>
                <a:gd name="T76" fmla="*/ 34 w 280"/>
                <a:gd name="T77" fmla="*/ 0 h 176"/>
                <a:gd name="T78" fmla="*/ 31 w 280"/>
                <a:gd name="T79" fmla="*/ 16 h 176"/>
                <a:gd name="T80" fmla="*/ 53 w 280"/>
                <a:gd name="T81" fmla="*/ 22 h 176"/>
                <a:gd name="T82" fmla="*/ 74 w 280"/>
                <a:gd name="T83" fmla="*/ 30 h 176"/>
                <a:gd name="T84" fmla="*/ 101 w 280"/>
                <a:gd name="T85" fmla="*/ 36 h 176"/>
                <a:gd name="T86" fmla="*/ 96 w 280"/>
                <a:gd name="T87" fmla="*/ 22 h 176"/>
                <a:gd name="T88" fmla="*/ 106 w 280"/>
                <a:gd name="T89" fmla="*/ 17 h 176"/>
                <a:gd name="T90" fmla="*/ 122 w 280"/>
                <a:gd name="T91" fmla="*/ 0 h 176"/>
                <a:gd name="T92" fmla="*/ 147 w 280"/>
                <a:gd name="T93" fmla="*/ 17 h 176"/>
                <a:gd name="T94" fmla="*/ 161 w 280"/>
                <a:gd name="T95" fmla="*/ 41 h 176"/>
                <a:gd name="T96" fmla="*/ 187 w 280"/>
                <a:gd name="T97" fmla="*/ 51 h 176"/>
                <a:gd name="T98" fmla="*/ 203 w 280"/>
                <a:gd name="T99" fmla="*/ 59 h 176"/>
                <a:gd name="T100" fmla="*/ 235 w 280"/>
                <a:gd name="T101" fmla="*/ 80 h 176"/>
                <a:gd name="T102" fmla="*/ 267 w 280"/>
                <a:gd name="T103" fmla="*/ 101 h 176"/>
                <a:gd name="T104" fmla="*/ 280 w 280"/>
                <a:gd name="T105" fmla="*/ 123 h 176"/>
                <a:gd name="T106" fmla="*/ 273 w 280"/>
                <a:gd name="T107" fmla="*/ 129 h 176"/>
                <a:gd name="T108" fmla="*/ 266 w 280"/>
                <a:gd name="T109" fmla="*/ 13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0" h="176">
                  <a:moveTo>
                    <a:pt x="266" y="137"/>
                  </a:moveTo>
                  <a:lnTo>
                    <a:pt x="258" y="155"/>
                  </a:lnTo>
                  <a:lnTo>
                    <a:pt x="241" y="164"/>
                  </a:lnTo>
                  <a:lnTo>
                    <a:pt x="235" y="176"/>
                  </a:lnTo>
                  <a:lnTo>
                    <a:pt x="224" y="174"/>
                  </a:lnTo>
                  <a:lnTo>
                    <a:pt x="206" y="168"/>
                  </a:lnTo>
                  <a:lnTo>
                    <a:pt x="198" y="144"/>
                  </a:lnTo>
                  <a:lnTo>
                    <a:pt x="181" y="142"/>
                  </a:lnTo>
                  <a:lnTo>
                    <a:pt x="164" y="131"/>
                  </a:lnTo>
                  <a:lnTo>
                    <a:pt x="148" y="120"/>
                  </a:lnTo>
                  <a:lnTo>
                    <a:pt x="116" y="108"/>
                  </a:lnTo>
                  <a:lnTo>
                    <a:pt x="99" y="110"/>
                  </a:lnTo>
                  <a:lnTo>
                    <a:pt x="77" y="113"/>
                  </a:lnTo>
                  <a:lnTo>
                    <a:pt x="62" y="127"/>
                  </a:lnTo>
                  <a:lnTo>
                    <a:pt x="56" y="127"/>
                  </a:lnTo>
                  <a:lnTo>
                    <a:pt x="50" y="107"/>
                  </a:lnTo>
                  <a:lnTo>
                    <a:pt x="46" y="88"/>
                  </a:lnTo>
                  <a:lnTo>
                    <a:pt x="34" y="80"/>
                  </a:lnTo>
                  <a:lnTo>
                    <a:pt x="33" y="81"/>
                  </a:lnTo>
                  <a:lnTo>
                    <a:pt x="36" y="76"/>
                  </a:lnTo>
                  <a:lnTo>
                    <a:pt x="39" y="74"/>
                  </a:lnTo>
                  <a:lnTo>
                    <a:pt x="34" y="65"/>
                  </a:lnTo>
                  <a:lnTo>
                    <a:pt x="25" y="68"/>
                  </a:lnTo>
                  <a:lnTo>
                    <a:pt x="25" y="69"/>
                  </a:lnTo>
                  <a:lnTo>
                    <a:pt x="20" y="46"/>
                  </a:lnTo>
                  <a:lnTo>
                    <a:pt x="22" y="44"/>
                  </a:lnTo>
                  <a:lnTo>
                    <a:pt x="33" y="46"/>
                  </a:lnTo>
                  <a:lnTo>
                    <a:pt x="43" y="50"/>
                  </a:lnTo>
                  <a:lnTo>
                    <a:pt x="47" y="49"/>
                  </a:lnTo>
                  <a:lnTo>
                    <a:pt x="49" y="47"/>
                  </a:lnTo>
                  <a:lnTo>
                    <a:pt x="50" y="39"/>
                  </a:lnTo>
                  <a:lnTo>
                    <a:pt x="33" y="20"/>
                  </a:lnTo>
                  <a:lnTo>
                    <a:pt x="16" y="19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4" y="15"/>
                  </a:lnTo>
                  <a:lnTo>
                    <a:pt x="5" y="5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1" y="16"/>
                  </a:lnTo>
                  <a:lnTo>
                    <a:pt x="53" y="22"/>
                  </a:lnTo>
                  <a:lnTo>
                    <a:pt x="74" y="30"/>
                  </a:lnTo>
                  <a:lnTo>
                    <a:pt x="101" y="36"/>
                  </a:lnTo>
                  <a:lnTo>
                    <a:pt x="96" y="22"/>
                  </a:lnTo>
                  <a:lnTo>
                    <a:pt x="106" y="17"/>
                  </a:lnTo>
                  <a:lnTo>
                    <a:pt x="122" y="0"/>
                  </a:lnTo>
                  <a:lnTo>
                    <a:pt x="147" y="17"/>
                  </a:lnTo>
                  <a:lnTo>
                    <a:pt x="161" y="41"/>
                  </a:lnTo>
                  <a:lnTo>
                    <a:pt x="187" y="51"/>
                  </a:lnTo>
                  <a:lnTo>
                    <a:pt x="203" y="59"/>
                  </a:lnTo>
                  <a:lnTo>
                    <a:pt x="235" y="80"/>
                  </a:lnTo>
                  <a:lnTo>
                    <a:pt x="267" y="101"/>
                  </a:lnTo>
                  <a:lnTo>
                    <a:pt x="280" y="123"/>
                  </a:lnTo>
                  <a:lnTo>
                    <a:pt x="273" y="129"/>
                  </a:lnTo>
                  <a:lnTo>
                    <a:pt x="266" y="13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9" name="Freeform 92"/>
            <p:cNvSpPr>
              <a:spLocks noChangeAspect="1"/>
            </p:cNvSpPr>
            <p:nvPr/>
          </p:nvSpPr>
          <p:spPr bwMode="auto">
            <a:xfrm>
              <a:off x="4066" y="1989"/>
              <a:ext cx="259" cy="211"/>
            </a:xfrm>
            <a:custGeom>
              <a:avLst/>
              <a:gdLst>
                <a:gd name="T0" fmla="*/ 3 w 258"/>
                <a:gd name="T1" fmla="*/ 92 h 210"/>
                <a:gd name="T2" fmla="*/ 0 w 258"/>
                <a:gd name="T3" fmla="*/ 95 h 210"/>
                <a:gd name="T4" fmla="*/ 0 w 258"/>
                <a:gd name="T5" fmla="*/ 106 h 210"/>
                <a:gd name="T6" fmla="*/ 8 w 258"/>
                <a:gd name="T7" fmla="*/ 113 h 210"/>
                <a:gd name="T8" fmla="*/ 6 w 258"/>
                <a:gd name="T9" fmla="*/ 117 h 210"/>
                <a:gd name="T10" fmla="*/ 10 w 258"/>
                <a:gd name="T11" fmla="*/ 137 h 210"/>
                <a:gd name="T12" fmla="*/ 15 w 258"/>
                <a:gd name="T13" fmla="*/ 157 h 210"/>
                <a:gd name="T14" fmla="*/ 33 w 258"/>
                <a:gd name="T15" fmla="*/ 163 h 210"/>
                <a:gd name="T16" fmla="*/ 38 w 258"/>
                <a:gd name="T17" fmla="*/ 172 h 210"/>
                <a:gd name="T18" fmla="*/ 23 w 258"/>
                <a:gd name="T19" fmla="*/ 199 h 210"/>
                <a:gd name="T20" fmla="*/ 40 w 258"/>
                <a:gd name="T21" fmla="*/ 204 h 210"/>
                <a:gd name="T22" fmla="*/ 56 w 258"/>
                <a:gd name="T23" fmla="*/ 210 h 210"/>
                <a:gd name="T24" fmla="*/ 87 w 258"/>
                <a:gd name="T25" fmla="*/ 209 h 210"/>
                <a:gd name="T26" fmla="*/ 108 w 258"/>
                <a:gd name="T27" fmla="*/ 204 h 210"/>
                <a:gd name="T28" fmla="*/ 128 w 258"/>
                <a:gd name="T29" fmla="*/ 199 h 210"/>
                <a:gd name="T30" fmla="*/ 128 w 258"/>
                <a:gd name="T31" fmla="*/ 189 h 210"/>
                <a:gd name="T32" fmla="*/ 132 w 258"/>
                <a:gd name="T33" fmla="*/ 170 h 210"/>
                <a:gd name="T34" fmla="*/ 150 w 258"/>
                <a:gd name="T35" fmla="*/ 162 h 210"/>
                <a:gd name="T36" fmla="*/ 156 w 258"/>
                <a:gd name="T37" fmla="*/ 156 h 210"/>
                <a:gd name="T38" fmla="*/ 174 w 258"/>
                <a:gd name="T39" fmla="*/ 157 h 210"/>
                <a:gd name="T40" fmla="*/ 177 w 258"/>
                <a:gd name="T41" fmla="*/ 131 h 210"/>
                <a:gd name="T42" fmla="*/ 192 w 258"/>
                <a:gd name="T43" fmla="*/ 118 h 210"/>
                <a:gd name="T44" fmla="*/ 181 w 258"/>
                <a:gd name="T45" fmla="*/ 105 h 210"/>
                <a:gd name="T46" fmla="*/ 197 w 258"/>
                <a:gd name="T47" fmla="*/ 104 h 210"/>
                <a:gd name="T48" fmla="*/ 201 w 258"/>
                <a:gd name="T49" fmla="*/ 94 h 210"/>
                <a:gd name="T50" fmla="*/ 206 w 258"/>
                <a:gd name="T51" fmla="*/ 76 h 210"/>
                <a:gd name="T52" fmla="*/ 196 w 258"/>
                <a:gd name="T53" fmla="*/ 56 h 210"/>
                <a:gd name="T54" fmla="*/ 206 w 258"/>
                <a:gd name="T55" fmla="*/ 42 h 210"/>
                <a:gd name="T56" fmla="*/ 229 w 258"/>
                <a:gd name="T57" fmla="*/ 36 h 210"/>
                <a:gd name="T58" fmla="*/ 252 w 258"/>
                <a:gd name="T59" fmla="*/ 32 h 210"/>
                <a:gd name="T60" fmla="*/ 251 w 258"/>
                <a:gd name="T61" fmla="*/ 26 h 210"/>
                <a:gd name="T62" fmla="*/ 258 w 258"/>
                <a:gd name="T63" fmla="*/ 26 h 210"/>
                <a:gd name="T64" fmla="*/ 241 w 258"/>
                <a:gd name="T65" fmla="*/ 25 h 210"/>
                <a:gd name="T66" fmla="*/ 235 w 258"/>
                <a:gd name="T67" fmla="*/ 24 h 210"/>
                <a:gd name="T68" fmla="*/ 220 w 258"/>
                <a:gd name="T69" fmla="*/ 25 h 210"/>
                <a:gd name="T70" fmla="*/ 196 w 258"/>
                <a:gd name="T71" fmla="*/ 37 h 210"/>
                <a:gd name="T72" fmla="*/ 189 w 258"/>
                <a:gd name="T73" fmla="*/ 10 h 210"/>
                <a:gd name="T74" fmla="*/ 183 w 258"/>
                <a:gd name="T75" fmla="*/ 10 h 210"/>
                <a:gd name="T76" fmla="*/ 178 w 258"/>
                <a:gd name="T77" fmla="*/ 0 h 210"/>
                <a:gd name="T78" fmla="*/ 168 w 258"/>
                <a:gd name="T79" fmla="*/ 3 h 210"/>
                <a:gd name="T80" fmla="*/ 166 w 258"/>
                <a:gd name="T81" fmla="*/ 18 h 210"/>
                <a:gd name="T82" fmla="*/ 151 w 258"/>
                <a:gd name="T83" fmla="*/ 24 h 210"/>
                <a:gd name="T84" fmla="*/ 147 w 258"/>
                <a:gd name="T85" fmla="*/ 29 h 210"/>
                <a:gd name="T86" fmla="*/ 134 w 258"/>
                <a:gd name="T87" fmla="*/ 29 h 210"/>
                <a:gd name="T88" fmla="*/ 124 w 258"/>
                <a:gd name="T89" fmla="*/ 31 h 210"/>
                <a:gd name="T90" fmla="*/ 117 w 258"/>
                <a:gd name="T91" fmla="*/ 26 h 210"/>
                <a:gd name="T92" fmla="*/ 99 w 258"/>
                <a:gd name="T93" fmla="*/ 23 h 210"/>
                <a:gd name="T94" fmla="*/ 80 w 258"/>
                <a:gd name="T95" fmla="*/ 20 h 210"/>
                <a:gd name="T96" fmla="*/ 73 w 258"/>
                <a:gd name="T97" fmla="*/ 26 h 210"/>
                <a:gd name="T98" fmla="*/ 66 w 258"/>
                <a:gd name="T99" fmla="*/ 34 h 210"/>
                <a:gd name="T100" fmla="*/ 58 w 258"/>
                <a:gd name="T101" fmla="*/ 52 h 210"/>
                <a:gd name="T102" fmla="*/ 41 w 258"/>
                <a:gd name="T103" fmla="*/ 61 h 210"/>
                <a:gd name="T104" fmla="*/ 35 w 258"/>
                <a:gd name="T105" fmla="*/ 73 h 210"/>
                <a:gd name="T106" fmla="*/ 24 w 258"/>
                <a:gd name="T107" fmla="*/ 71 h 210"/>
                <a:gd name="T108" fmla="*/ 6 w 258"/>
                <a:gd name="T109" fmla="*/ 65 h 210"/>
                <a:gd name="T110" fmla="*/ 3 w 258"/>
                <a:gd name="T111" fmla="*/ 9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8" h="210">
                  <a:moveTo>
                    <a:pt x="3" y="92"/>
                  </a:moveTo>
                  <a:lnTo>
                    <a:pt x="0" y="95"/>
                  </a:lnTo>
                  <a:lnTo>
                    <a:pt x="0" y="106"/>
                  </a:lnTo>
                  <a:lnTo>
                    <a:pt x="8" y="113"/>
                  </a:lnTo>
                  <a:lnTo>
                    <a:pt x="6" y="117"/>
                  </a:lnTo>
                  <a:lnTo>
                    <a:pt x="10" y="137"/>
                  </a:lnTo>
                  <a:lnTo>
                    <a:pt x="15" y="157"/>
                  </a:lnTo>
                  <a:lnTo>
                    <a:pt x="33" y="163"/>
                  </a:lnTo>
                  <a:lnTo>
                    <a:pt x="38" y="172"/>
                  </a:lnTo>
                  <a:lnTo>
                    <a:pt x="23" y="199"/>
                  </a:lnTo>
                  <a:lnTo>
                    <a:pt x="40" y="204"/>
                  </a:lnTo>
                  <a:lnTo>
                    <a:pt x="56" y="210"/>
                  </a:lnTo>
                  <a:lnTo>
                    <a:pt x="87" y="209"/>
                  </a:lnTo>
                  <a:lnTo>
                    <a:pt x="108" y="204"/>
                  </a:lnTo>
                  <a:lnTo>
                    <a:pt x="128" y="199"/>
                  </a:lnTo>
                  <a:lnTo>
                    <a:pt x="128" y="189"/>
                  </a:lnTo>
                  <a:lnTo>
                    <a:pt x="132" y="170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7"/>
                  </a:lnTo>
                  <a:lnTo>
                    <a:pt x="177" y="131"/>
                  </a:lnTo>
                  <a:lnTo>
                    <a:pt x="192" y="118"/>
                  </a:lnTo>
                  <a:lnTo>
                    <a:pt x="181" y="105"/>
                  </a:lnTo>
                  <a:lnTo>
                    <a:pt x="197" y="104"/>
                  </a:lnTo>
                  <a:lnTo>
                    <a:pt x="201" y="94"/>
                  </a:lnTo>
                  <a:lnTo>
                    <a:pt x="206" y="76"/>
                  </a:lnTo>
                  <a:lnTo>
                    <a:pt x="196" y="56"/>
                  </a:lnTo>
                  <a:lnTo>
                    <a:pt x="206" y="42"/>
                  </a:lnTo>
                  <a:lnTo>
                    <a:pt x="229" y="36"/>
                  </a:lnTo>
                  <a:lnTo>
                    <a:pt x="252" y="32"/>
                  </a:lnTo>
                  <a:lnTo>
                    <a:pt x="251" y="26"/>
                  </a:lnTo>
                  <a:lnTo>
                    <a:pt x="258" y="26"/>
                  </a:lnTo>
                  <a:lnTo>
                    <a:pt x="241" y="25"/>
                  </a:lnTo>
                  <a:lnTo>
                    <a:pt x="235" y="24"/>
                  </a:lnTo>
                  <a:lnTo>
                    <a:pt x="220" y="25"/>
                  </a:lnTo>
                  <a:lnTo>
                    <a:pt x="196" y="37"/>
                  </a:lnTo>
                  <a:lnTo>
                    <a:pt x="189" y="10"/>
                  </a:lnTo>
                  <a:lnTo>
                    <a:pt x="183" y="10"/>
                  </a:lnTo>
                  <a:lnTo>
                    <a:pt x="178" y="0"/>
                  </a:lnTo>
                  <a:lnTo>
                    <a:pt x="168" y="3"/>
                  </a:lnTo>
                  <a:lnTo>
                    <a:pt x="166" y="18"/>
                  </a:lnTo>
                  <a:lnTo>
                    <a:pt x="151" y="24"/>
                  </a:lnTo>
                  <a:lnTo>
                    <a:pt x="147" y="29"/>
                  </a:lnTo>
                  <a:lnTo>
                    <a:pt x="134" y="29"/>
                  </a:lnTo>
                  <a:lnTo>
                    <a:pt x="124" y="31"/>
                  </a:lnTo>
                  <a:lnTo>
                    <a:pt x="117" y="26"/>
                  </a:lnTo>
                  <a:lnTo>
                    <a:pt x="99" y="23"/>
                  </a:lnTo>
                  <a:lnTo>
                    <a:pt x="80" y="20"/>
                  </a:lnTo>
                  <a:lnTo>
                    <a:pt x="73" y="26"/>
                  </a:lnTo>
                  <a:lnTo>
                    <a:pt x="66" y="34"/>
                  </a:lnTo>
                  <a:lnTo>
                    <a:pt x="58" y="52"/>
                  </a:lnTo>
                  <a:lnTo>
                    <a:pt x="41" y="61"/>
                  </a:lnTo>
                  <a:lnTo>
                    <a:pt x="35" y="73"/>
                  </a:lnTo>
                  <a:lnTo>
                    <a:pt x="24" y="71"/>
                  </a:lnTo>
                  <a:lnTo>
                    <a:pt x="6" y="65"/>
                  </a:lnTo>
                  <a:lnTo>
                    <a:pt x="3" y="9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0" name="Line 93"/>
            <p:cNvSpPr>
              <a:spLocks noChangeAspect="1" noChangeShapeType="1"/>
            </p:cNvSpPr>
            <p:nvPr/>
          </p:nvSpPr>
          <p:spPr bwMode="auto">
            <a:xfrm flipH="1">
              <a:off x="4309" y="2033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1" name="Line 94"/>
            <p:cNvSpPr>
              <a:spLocks noChangeAspect="1" noChangeShapeType="1"/>
            </p:cNvSpPr>
            <p:nvPr/>
          </p:nvSpPr>
          <p:spPr bwMode="auto">
            <a:xfrm flipH="1">
              <a:off x="4299" y="2037"/>
              <a:ext cx="5" cy="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2" name="Line 95"/>
            <p:cNvSpPr>
              <a:spLocks noChangeAspect="1" noChangeShapeType="1"/>
            </p:cNvSpPr>
            <p:nvPr/>
          </p:nvSpPr>
          <p:spPr bwMode="auto">
            <a:xfrm>
              <a:off x="4312" y="2087"/>
              <a:ext cx="11" cy="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3" name="Line 96"/>
            <p:cNvSpPr>
              <a:spLocks noChangeAspect="1" noChangeShapeType="1"/>
            </p:cNvSpPr>
            <p:nvPr/>
          </p:nvSpPr>
          <p:spPr bwMode="auto">
            <a:xfrm flipV="1">
              <a:off x="4440" y="2076"/>
              <a:ext cx="0" cy="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4" name="Line 97"/>
            <p:cNvSpPr>
              <a:spLocks noChangeAspect="1" noChangeShapeType="1"/>
            </p:cNvSpPr>
            <p:nvPr/>
          </p:nvSpPr>
          <p:spPr bwMode="auto">
            <a:xfrm flipH="1">
              <a:off x="4396" y="2047"/>
              <a:ext cx="17" cy="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5" name="Freeform 98"/>
            <p:cNvSpPr>
              <a:spLocks noChangeAspect="1"/>
            </p:cNvSpPr>
            <p:nvPr/>
          </p:nvSpPr>
          <p:spPr bwMode="auto">
            <a:xfrm>
              <a:off x="4169" y="1913"/>
              <a:ext cx="159" cy="114"/>
            </a:xfrm>
            <a:custGeom>
              <a:avLst/>
              <a:gdLst>
                <a:gd name="T0" fmla="*/ 135 w 161"/>
                <a:gd name="T1" fmla="*/ 100 h 113"/>
                <a:gd name="T2" fmla="*/ 120 w 161"/>
                <a:gd name="T3" fmla="*/ 101 h 113"/>
                <a:gd name="T4" fmla="*/ 96 w 161"/>
                <a:gd name="T5" fmla="*/ 113 h 113"/>
                <a:gd name="T6" fmla="*/ 89 w 161"/>
                <a:gd name="T7" fmla="*/ 86 h 113"/>
                <a:gd name="T8" fmla="*/ 83 w 161"/>
                <a:gd name="T9" fmla="*/ 86 h 113"/>
                <a:gd name="T10" fmla="*/ 78 w 161"/>
                <a:gd name="T11" fmla="*/ 76 h 113"/>
                <a:gd name="T12" fmla="*/ 68 w 161"/>
                <a:gd name="T13" fmla="*/ 79 h 113"/>
                <a:gd name="T14" fmla="*/ 66 w 161"/>
                <a:gd name="T15" fmla="*/ 94 h 113"/>
                <a:gd name="T16" fmla="*/ 51 w 161"/>
                <a:gd name="T17" fmla="*/ 100 h 113"/>
                <a:gd name="T18" fmla="*/ 47 w 161"/>
                <a:gd name="T19" fmla="*/ 105 h 113"/>
                <a:gd name="T20" fmla="*/ 34 w 161"/>
                <a:gd name="T21" fmla="*/ 105 h 113"/>
                <a:gd name="T22" fmla="*/ 24 w 161"/>
                <a:gd name="T23" fmla="*/ 107 h 113"/>
                <a:gd name="T24" fmla="*/ 17 w 161"/>
                <a:gd name="T25" fmla="*/ 102 h 113"/>
                <a:gd name="T26" fmla="*/ 22 w 161"/>
                <a:gd name="T27" fmla="*/ 88 h 113"/>
                <a:gd name="T28" fmla="*/ 27 w 161"/>
                <a:gd name="T29" fmla="*/ 73 h 113"/>
                <a:gd name="T30" fmla="*/ 22 w 161"/>
                <a:gd name="T31" fmla="*/ 64 h 113"/>
                <a:gd name="T32" fmla="*/ 9 w 161"/>
                <a:gd name="T33" fmla="*/ 56 h 113"/>
                <a:gd name="T34" fmla="*/ 0 w 161"/>
                <a:gd name="T35" fmla="*/ 46 h 113"/>
                <a:gd name="T36" fmla="*/ 20 w 161"/>
                <a:gd name="T37" fmla="*/ 29 h 113"/>
                <a:gd name="T38" fmla="*/ 39 w 161"/>
                <a:gd name="T39" fmla="*/ 12 h 113"/>
                <a:gd name="T40" fmla="*/ 53 w 161"/>
                <a:gd name="T41" fmla="*/ 0 h 113"/>
                <a:gd name="T42" fmla="*/ 79 w 161"/>
                <a:gd name="T43" fmla="*/ 1 h 113"/>
                <a:gd name="T44" fmla="*/ 100 w 161"/>
                <a:gd name="T45" fmla="*/ 14 h 113"/>
                <a:gd name="T46" fmla="*/ 77 w 161"/>
                <a:gd name="T47" fmla="*/ 22 h 113"/>
                <a:gd name="T48" fmla="*/ 53 w 161"/>
                <a:gd name="T49" fmla="*/ 31 h 113"/>
                <a:gd name="T50" fmla="*/ 55 w 161"/>
                <a:gd name="T51" fmla="*/ 45 h 113"/>
                <a:gd name="T52" fmla="*/ 88 w 161"/>
                <a:gd name="T53" fmla="*/ 49 h 113"/>
                <a:gd name="T54" fmla="*/ 120 w 161"/>
                <a:gd name="T55" fmla="*/ 54 h 113"/>
                <a:gd name="T56" fmla="*/ 131 w 161"/>
                <a:gd name="T57" fmla="*/ 73 h 113"/>
                <a:gd name="T58" fmla="*/ 149 w 161"/>
                <a:gd name="T59" fmla="*/ 74 h 113"/>
                <a:gd name="T60" fmla="*/ 161 w 161"/>
                <a:gd name="T61" fmla="*/ 101 h 113"/>
                <a:gd name="T62" fmla="*/ 158 w 161"/>
                <a:gd name="T63" fmla="*/ 102 h 113"/>
                <a:gd name="T64" fmla="*/ 141 w 161"/>
                <a:gd name="T65" fmla="*/ 101 h 113"/>
                <a:gd name="T66" fmla="*/ 135 w 161"/>
                <a:gd name="T67" fmla="*/ 10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113">
                  <a:moveTo>
                    <a:pt x="135" y="100"/>
                  </a:moveTo>
                  <a:lnTo>
                    <a:pt x="120" y="101"/>
                  </a:lnTo>
                  <a:lnTo>
                    <a:pt x="96" y="113"/>
                  </a:lnTo>
                  <a:lnTo>
                    <a:pt x="89" y="86"/>
                  </a:lnTo>
                  <a:lnTo>
                    <a:pt x="83" y="86"/>
                  </a:lnTo>
                  <a:lnTo>
                    <a:pt x="78" y="76"/>
                  </a:lnTo>
                  <a:lnTo>
                    <a:pt x="68" y="79"/>
                  </a:lnTo>
                  <a:lnTo>
                    <a:pt x="66" y="94"/>
                  </a:lnTo>
                  <a:lnTo>
                    <a:pt x="51" y="100"/>
                  </a:lnTo>
                  <a:lnTo>
                    <a:pt x="47" y="105"/>
                  </a:lnTo>
                  <a:lnTo>
                    <a:pt x="34" y="105"/>
                  </a:lnTo>
                  <a:lnTo>
                    <a:pt x="24" y="107"/>
                  </a:lnTo>
                  <a:lnTo>
                    <a:pt x="17" y="102"/>
                  </a:lnTo>
                  <a:lnTo>
                    <a:pt x="22" y="88"/>
                  </a:lnTo>
                  <a:lnTo>
                    <a:pt x="27" y="73"/>
                  </a:lnTo>
                  <a:lnTo>
                    <a:pt x="22" y="64"/>
                  </a:lnTo>
                  <a:lnTo>
                    <a:pt x="9" y="56"/>
                  </a:lnTo>
                  <a:lnTo>
                    <a:pt x="0" y="46"/>
                  </a:lnTo>
                  <a:lnTo>
                    <a:pt x="20" y="29"/>
                  </a:lnTo>
                  <a:lnTo>
                    <a:pt x="39" y="12"/>
                  </a:lnTo>
                  <a:lnTo>
                    <a:pt x="53" y="0"/>
                  </a:lnTo>
                  <a:lnTo>
                    <a:pt x="79" y="1"/>
                  </a:lnTo>
                  <a:lnTo>
                    <a:pt x="100" y="14"/>
                  </a:lnTo>
                  <a:lnTo>
                    <a:pt x="77" y="22"/>
                  </a:lnTo>
                  <a:lnTo>
                    <a:pt x="53" y="31"/>
                  </a:lnTo>
                  <a:lnTo>
                    <a:pt x="55" y="45"/>
                  </a:lnTo>
                  <a:lnTo>
                    <a:pt x="88" y="49"/>
                  </a:lnTo>
                  <a:lnTo>
                    <a:pt x="120" y="54"/>
                  </a:lnTo>
                  <a:lnTo>
                    <a:pt x="131" y="73"/>
                  </a:lnTo>
                  <a:lnTo>
                    <a:pt x="149" y="74"/>
                  </a:lnTo>
                  <a:lnTo>
                    <a:pt x="161" y="101"/>
                  </a:lnTo>
                  <a:lnTo>
                    <a:pt x="158" y="102"/>
                  </a:lnTo>
                  <a:lnTo>
                    <a:pt x="141" y="101"/>
                  </a:lnTo>
                  <a:lnTo>
                    <a:pt x="135" y="10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6" name="Freeform 99"/>
            <p:cNvSpPr>
              <a:spLocks noChangeAspect="1"/>
            </p:cNvSpPr>
            <p:nvPr/>
          </p:nvSpPr>
          <p:spPr bwMode="auto">
            <a:xfrm>
              <a:off x="3765" y="1907"/>
              <a:ext cx="78" cy="81"/>
            </a:xfrm>
            <a:custGeom>
              <a:avLst/>
              <a:gdLst>
                <a:gd name="T0" fmla="*/ 15 w 75"/>
                <a:gd name="T1" fmla="*/ 64 h 81"/>
                <a:gd name="T2" fmla="*/ 1 w 75"/>
                <a:gd name="T3" fmla="*/ 44 h 81"/>
                <a:gd name="T4" fmla="*/ 8 w 75"/>
                <a:gd name="T5" fmla="*/ 36 h 81"/>
                <a:gd name="T6" fmla="*/ 0 w 75"/>
                <a:gd name="T7" fmla="*/ 32 h 81"/>
                <a:gd name="T8" fmla="*/ 1 w 75"/>
                <a:gd name="T9" fmla="*/ 11 h 81"/>
                <a:gd name="T10" fmla="*/ 8 w 75"/>
                <a:gd name="T11" fmla="*/ 0 h 81"/>
                <a:gd name="T12" fmla="*/ 39 w 75"/>
                <a:gd name="T13" fmla="*/ 6 h 81"/>
                <a:gd name="T14" fmla="*/ 50 w 75"/>
                <a:gd name="T15" fmla="*/ 20 h 81"/>
                <a:gd name="T16" fmla="*/ 75 w 75"/>
                <a:gd name="T17" fmla="*/ 36 h 81"/>
                <a:gd name="T18" fmla="*/ 63 w 75"/>
                <a:gd name="T19" fmla="*/ 38 h 81"/>
                <a:gd name="T20" fmla="*/ 57 w 75"/>
                <a:gd name="T21" fmla="*/ 65 h 81"/>
                <a:gd name="T22" fmla="*/ 55 w 75"/>
                <a:gd name="T23" fmla="*/ 81 h 81"/>
                <a:gd name="T24" fmla="*/ 38 w 75"/>
                <a:gd name="T25" fmla="*/ 69 h 81"/>
                <a:gd name="T26" fmla="*/ 40 w 75"/>
                <a:gd name="T27" fmla="*/ 64 h 81"/>
                <a:gd name="T28" fmla="*/ 34 w 75"/>
                <a:gd name="T29" fmla="*/ 52 h 81"/>
                <a:gd name="T30" fmla="*/ 15 w 75"/>
                <a:gd name="T31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81">
                  <a:moveTo>
                    <a:pt x="15" y="64"/>
                  </a:moveTo>
                  <a:lnTo>
                    <a:pt x="1" y="44"/>
                  </a:lnTo>
                  <a:lnTo>
                    <a:pt x="8" y="36"/>
                  </a:lnTo>
                  <a:lnTo>
                    <a:pt x="0" y="32"/>
                  </a:lnTo>
                  <a:lnTo>
                    <a:pt x="1" y="11"/>
                  </a:lnTo>
                  <a:lnTo>
                    <a:pt x="8" y="0"/>
                  </a:lnTo>
                  <a:lnTo>
                    <a:pt x="39" y="6"/>
                  </a:lnTo>
                  <a:lnTo>
                    <a:pt x="50" y="20"/>
                  </a:lnTo>
                  <a:lnTo>
                    <a:pt x="75" y="36"/>
                  </a:lnTo>
                  <a:lnTo>
                    <a:pt x="63" y="38"/>
                  </a:lnTo>
                  <a:lnTo>
                    <a:pt x="57" y="65"/>
                  </a:lnTo>
                  <a:lnTo>
                    <a:pt x="55" y="81"/>
                  </a:lnTo>
                  <a:lnTo>
                    <a:pt x="38" y="69"/>
                  </a:lnTo>
                  <a:lnTo>
                    <a:pt x="40" y="64"/>
                  </a:lnTo>
                  <a:lnTo>
                    <a:pt x="34" y="52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7" name="Freeform 100"/>
            <p:cNvSpPr>
              <a:spLocks noChangeAspect="1"/>
            </p:cNvSpPr>
            <p:nvPr/>
          </p:nvSpPr>
          <p:spPr bwMode="auto">
            <a:xfrm>
              <a:off x="3739" y="1959"/>
              <a:ext cx="39" cy="19"/>
            </a:xfrm>
            <a:custGeom>
              <a:avLst/>
              <a:gdLst>
                <a:gd name="T0" fmla="*/ 35 w 35"/>
                <a:gd name="T1" fmla="*/ 16 h 19"/>
                <a:gd name="T2" fmla="*/ 28 w 35"/>
                <a:gd name="T3" fmla="*/ 19 h 19"/>
                <a:gd name="T4" fmla="*/ 5 w 35"/>
                <a:gd name="T5" fmla="*/ 6 h 19"/>
                <a:gd name="T6" fmla="*/ 2 w 35"/>
                <a:gd name="T7" fmla="*/ 1 h 19"/>
                <a:gd name="T8" fmla="*/ 0 w 35"/>
                <a:gd name="T9" fmla="*/ 0 h 19"/>
                <a:gd name="T10" fmla="*/ 8 w 35"/>
                <a:gd name="T11" fmla="*/ 0 h 19"/>
                <a:gd name="T12" fmla="*/ 13 w 35"/>
                <a:gd name="T13" fmla="*/ 2 h 19"/>
                <a:gd name="T14" fmla="*/ 18 w 35"/>
                <a:gd name="T15" fmla="*/ 3 h 19"/>
                <a:gd name="T16" fmla="*/ 23 w 35"/>
                <a:gd name="T17" fmla="*/ 5 h 19"/>
                <a:gd name="T18" fmla="*/ 27 w 35"/>
                <a:gd name="T19" fmla="*/ 8 h 19"/>
                <a:gd name="T20" fmla="*/ 29 w 35"/>
                <a:gd name="T21" fmla="*/ 11 h 19"/>
                <a:gd name="T22" fmla="*/ 35 w 35"/>
                <a:gd name="T23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9">
                  <a:moveTo>
                    <a:pt x="35" y="16"/>
                  </a:moveTo>
                  <a:lnTo>
                    <a:pt x="28" y="19"/>
                  </a:lnTo>
                  <a:lnTo>
                    <a:pt x="5" y="6"/>
                  </a:lnTo>
                  <a:lnTo>
                    <a:pt x="2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3" y="5"/>
                  </a:lnTo>
                  <a:lnTo>
                    <a:pt x="27" y="8"/>
                  </a:lnTo>
                  <a:lnTo>
                    <a:pt x="29" y="11"/>
                  </a:lnTo>
                  <a:lnTo>
                    <a:pt x="35" y="1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8" name="Freeform 101"/>
            <p:cNvSpPr>
              <a:spLocks noChangeAspect="1"/>
            </p:cNvSpPr>
            <p:nvPr/>
          </p:nvSpPr>
          <p:spPr bwMode="auto">
            <a:xfrm>
              <a:off x="4526" y="2660"/>
              <a:ext cx="43" cy="90"/>
            </a:xfrm>
            <a:custGeom>
              <a:avLst/>
              <a:gdLst>
                <a:gd name="T0" fmla="*/ 10 w 44"/>
                <a:gd name="T1" fmla="*/ 3 h 90"/>
                <a:gd name="T2" fmla="*/ 19 w 44"/>
                <a:gd name="T3" fmla="*/ 15 h 90"/>
                <a:gd name="T4" fmla="*/ 29 w 44"/>
                <a:gd name="T5" fmla="*/ 29 h 90"/>
                <a:gd name="T6" fmla="*/ 37 w 44"/>
                <a:gd name="T7" fmla="*/ 47 h 90"/>
                <a:gd name="T8" fmla="*/ 44 w 44"/>
                <a:gd name="T9" fmla="*/ 66 h 90"/>
                <a:gd name="T10" fmla="*/ 35 w 44"/>
                <a:gd name="T11" fmla="*/ 85 h 90"/>
                <a:gd name="T12" fmla="*/ 15 w 44"/>
                <a:gd name="T13" fmla="*/ 90 h 90"/>
                <a:gd name="T14" fmla="*/ 3 w 44"/>
                <a:gd name="T15" fmla="*/ 59 h 90"/>
                <a:gd name="T16" fmla="*/ 0 w 44"/>
                <a:gd name="T17" fmla="*/ 37 h 90"/>
                <a:gd name="T18" fmla="*/ 2 w 44"/>
                <a:gd name="T19" fmla="*/ 39 h 90"/>
                <a:gd name="T20" fmla="*/ 5 w 44"/>
                <a:gd name="T21" fmla="*/ 23 h 90"/>
                <a:gd name="T22" fmla="*/ 7 w 44"/>
                <a:gd name="T23" fmla="*/ 6 h 90"/>
                <a:gd name="T24" fmla="*/ 8 w 44"/>
                <a:gd name="T25" fmla="*/ 4 h 90"/>
                <a:gd name="T26" fmla="*/ 3 w 44"/>
                <a:gd name="T27" fmla="*/ 0 h 90"/>
                <a:gd name="T28" fmla="*/ 10 w 44"/>
                <a:gd name="T2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90">
                  <a:moveTo>
                    <a:pt x="10" y="3"/>
                  </a:moveTo>
                  <a:lnTo>
                    <a:pt x="19" y="15"/>
                  </a:lnTo>
                  <a:lnTo>
                    <a:pt x="29" y="29"/>
                  </a:lnTo>
                  <a:lnTo>
                    <a:pt x="37" y="47"/>
                  </a:lnTo>
                  <a:lnTo>
                    <a:pt x="44" y="66"/>
                  </a:lnTo>
                  <a:lnTo>
                    <a:pt x="35" y="85"/>
                  </a:lnTo>
                  <a:lnTo>
                    <a:pt x="15" y="90"/>
                  </a:lnTo>
                  <a:lnTo>
                    <a:pt x="3" y="59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5" y="23"/>
                  </a:lnTo>
                  <a:lnTo>
                    <a:pt x="7" y="6"/>
                  </a:lnTo>
                  <a:lnTo>
                    <a:pt x="8" y="4"/>
                  </a:lnTo>
                  <a:lnTo>
                    <a:pt x="3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9" name="Freeform 102"/>
            <p:cNvSpPr>
              <a:spLocks noChangeAspect="1"/>
            </p:cNvSpPr>
            <p:nvPr/>
          </p:nvSpPr>
          <p:spPr bwMode="auto">
            <a:xfrm>
              <a:off x="4403" y="2845"/>
              <a:ext cx="0" cy="2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0" name="Freeform 103"/>
            <p:cNvSpPr>
              <a:spLocks noChangeAspect="1"/>
            </p:cNvSpPr>
            <p:nvPr/>
          </p:nvSpPr>
          <p:spPr bwMode="auto">
            <a:xfrm>
              <a:off x="4397" y="2904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1" name="Freeform 104"/>
            <p:cNvSpPr>
              <a:spLocks noChangeAspect="1"/>
            </p:cNvSpPr>
            <p:nvPr/>
          </p:nvSpPr>
          <p:spPr bwMode="auto">
            <a:xfrm>
              <a:off x="4409" y="2839"/>
              <a:ext cx="2" cy="3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0 h 3"/>
                <a:gd name="T4" fmla="*/ 0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2" name="Freeform 105"/>
            <p:cNvSpPr>
              <a:spLocks noChangeAspect="1"/>
            </p:cNvSpPr>
            <p:nvPr/>
          </p:nvSpPr>
          <p:spPr bwMode="auto">
            <a:xfrm>
              <a:off x="4390" y="2726"/>
              <a:ext cx="0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3" name="Freeform 106"/>
            <p:cNvSpPr>
              <a:spLocks noChangeAspect="1"/>
            </p:cNvSpPr>
            <p:nvPr/>
          </p:nvSpPr>
          <p:spPr bwMode="auto">
            <a:xfrm>
              <a:off x="4390" y="2732"/>
              <a:ext cx="1" cy="2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4" name="Freeform 107"/>
            <p:cNvSpPr>
              <a:spLocks noChangeAspect="1"/>
            </p:cNvSpPr>
            <p:nvPr/>
          </p:nvSpPr>
          <p:spPr bwMode="auto">
            <a:xfrm>
              <a:off x="3896" y="2277"/>
              <a:ext cx="2" cy="5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5 h 5"/>
                <a:gd name="T4" fmla="*/ 2 w 2"/>
                <a:gd name="T5" fmla="*/ 2 h 5"/>
                <a:gd name="T6" fmla="*/ 1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5" name="Freeform 108"/>
            <p:cNvSpPr>
              <a:spLocks noChangeAspect="1"/>
            </p:cNvSpPr>
            <p:nvPr/>
          </p:nvSpPr>
          <p:spPr bwMode="auto">
            <a:xfrm>
              <a:off x="4469" y="1676"/>
              <a:ext cx="607" cy="240"/>
            </a:xfrm>
            <a:custGeom>
              <a:avLst/>
              <a:gdLst>
                <a:gd name="T0" fmla="*/ 355 w 603"/>
                <a:gd name="T1" fmla="*/ 228 h 239"/>
                <a:gd name="T2" fmla="*/ 325 w 603"/>
                <a:gd name="T3" fmla="*/ 217 h 239"/>
                <a:gd name="T4" fmla="*/ 273 w 603"/>
                <a:gd name="T5" fmla="*/ 215 h 239"/>
                <a:gd name="T6" fmla="*/ 221 w 603"/>
                <a:gd name="T7" fmla="*/ 212 h 239"/>
                <a:gd name="T8" fmla="*/ 188 w 603"/>
                <a:gd name="T9" fmla="*/ 176 h 239"/>
                <a:gd name="T10" fmla="*/ 134 w 603"/>
                <a:gd name="T11" fmla="*/ 159 h 239"/>
                <a:gd name="T12" fmla="*/ 90 w 603"/>
                <a:gd name="T13" fmla="*/ 152 h 239"/>
                <a:gd name="T14" fmla="*/ 77 w 603"/>
                <a:gd name="T15" fmla="*/ 114 h 239"/>
                <a:gd name="T16" fmla="*/ 36 w 603"/>
                <a:gd name="T17" fmla="*/ 92 h 239"/>
                <a:gd name="T18" fmla="*/ 2 w 603"/>
                <a:gd name="T19" fmla="*/ 68 h 239"/>
                <a:gd name="T20" fmla="*/ 9 w 603"/>
                <a:gd name="T21" fmla="*/ 57 h 239"/>
                <a:gd name="T22" fmla="*/ 43 w 603"/>
                <a:gd name="T23" fmla="*/ 39 h 239"/>
                <a:gd name="T24" fmla="*/ 98 w 603"/>
                <a:gd name="T25" fmla="*/ 33 h 239"/>
                <a:gd name="T26" fmla="*/ 131 w 603"/>
                <a:gd name="T27" fmla="*/ 45 h 239"/>
                <a:gd name="T28" fmla="*/ 173 w 603"/>
                <a:gd name="T29" fmla="*/ 38 h 239"/>
                <a:gd name="T30" fmla="*/ 159 w 603"/>
                <a:gd name="T31" fmla="*/ 0 h 239"/>
                <a:gd name="T32" fmla="*/ 222 w 603"/>
                <a:gd name="T33" fmla="*/ 14 h 239"/>
                <a:gd name="T34" fmla="*/ 262 w 603"/>
                <a:gd name="T35" fmla="*/ 40 h 239"/>
                <a:gd name="T36" fmla="*/ 319 w 603"/>
                <a:gd name="T37" fmla="*/ 40 h 239"/>
                <a:gd name="T38" fmla="*/ 354 w 603"/>
                <a:gd name="T39" fmla="*/ 54 h 239"/>
                <a:gd name="T40" fmla="*/ 413 w 603"/>
                <a:gd name="T41" fmla="*/ 60 h 239"/>
                <a:gd name="T42" fmla="*/ 455 w 603"/>
                <a:gd name="T43" fmla="*/ 39 h 239"/>
                <a:gd name="T44" fmla="*/ 505 w 603"/>
                <a:gd name="T45" fmla="*/ 49 h 239"/>
                <a:gd name="T46" fmla="*/ 511 w 603"/>
                <a:gd name="T47" fmla="*/ 85 h 239"/>
                <a:gd name="T48" fmla="*/ 522 w 603"/>
                <a:gd name="T49" fmla="*/ 96 h 239"/>
                <a:gd name="T50" fmla="*/ 547 w 603"/>
                <a:gd name="T51" fmla="*/ 99 h 239"/>
                <a:gd name="T52" fmla="*/ 597 w 603"/>
                <a:gd name="T53" fmla="*/ 111 h 239"/>
                <a:gd name="T54" fmla="*/ 571 w 603"/>
                <a:gd name="T55" fmla="*/ 122 h 239"/>
                <a:gd name="T56" fmla="*/ 546 w 603"/>
                <a:gd name="T57" fmla="*/ 149 h 239"/>
                <a:gd name="T58" fmla="*/ 510 w 603"/>
                <a:gd name="T59" fmla="*/ 164 h 239"/>
                <a:gd name="T60" fmla="*/ 486 w 603"/>
                <a:gd name="T61" fmla="*/ 178 h 239"/>
                <a:gd name="T62" fmla="*/ 481 w 603"/>
                <a:gd name="T63" fmla="*/ 204 h 239"/>
                <a:gd name="T64" fmla="*/ 442 w 603"/>
                <a:gd name="T65" fmla="*/ 220 h 239"/>
                <a:gd name="T66" fmla="*/ 407 w 603"/>
                <a:gd name="T67" fmla="*/ 230 h 239"/>
                <a:gd name="T68" fmla="*/ 378 w 603"/>
                <a:gd name="T69" fmla="*/ 2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3" h="239">
                  <a:moveTo>
                    <a:pt x="378" y="232"/>
                  </a:moveTo>
                  <a:lnTo>
                    <a:pt x="355" y="228"/>
                  </a:lnTo>
                  <a:lnTo>
                    <a:pt x="332" y="224"/>
                  </a:lnTo>
                  <a:lnTo>
                    <a:pt x="325" y="217"/>
                  </a:lnTo>
                  <a:lnTo>
                    <a:pt x="299" y="216"/>
                  </a:lnTo>
                  <a:lnTo>
                    <a:pt x="273" y="215"/>
                  </a:lnTo>
                  <a:lnTo>
                    <a:pt x="247" y="213"/>
                  </a:lnTo>
                  <a:lnTo>
                    <a:pt x="221" y="212"/>
                  </a:lnTo>
                  <a:lnTo>
                    <a:pt x="204" y="194"/>
                  </a:lnTo>
                  <a:lnTo>
                    <a:pt x="188" y="176"/>
                  </a:lnTo>
                  <a:lnTo>
                    <a:pt x="161" y="167"/>
                  </a:lnTo>
                  <a:lnTo>
                    <a:pt x="134" y="159"/>
                  </a:lnTo>
                  <a:lnTo>
                    <a:pt x="112" y="155"/>
                  </a:lnTo>
                  <a:lnTo>
                    <a:pt x="90" y="152"/>
                  </a:lnTo>
                  <a:lnTo>
                    <a:pt x="84" y="133"/>
                  </a:lnTo>
                  <a:lnTo>
                    <a:pt x="77" y="114"/>
                  </a:lnTo>
                  <a:lnTo>
                    <a:pt x="50" y="96"/>
                  </a:lnTo>
                  <a:lnTo>
                    <a:pt x="36" y="92"/>
                  </a:lnTo>
                  <a:lnTo>
                    <a:pt x="9" y="76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5" y="49"/>
                  </a:lnTo>
                  <a:lnTo>
                    <a:pt x="43" y="39"/>
                  </a:lnTo>
                  <a:lnTo>
                    <a:pt x="61" y="28"/>
                  </a:lnTo>
                  <a:lnTo>
                    <a:pt x="98" y="33"/>
                  </a:lnTo>
                  <a:lnTo>
                    <a:pt x="105" y="40"/>
                  </a:lnTo>
                  <a:lnTo>
                    <a:pt x="131" y="45"/>
                  </a:lnTo>
                  <a:lnTo>
                    <a:pt x="158" y="49"/>
                  </a:lnTo>
                  <a:lnTo>
                    <a:pt x="173" y="38"/>
                  </a:lnTo>
                  <a:lnTo>
                    <a:pt x="155" y="23"/>
                  </a:lnTo>
                  <a:lnTo>
                    <a:pt x="159" y="0"/>
                  </a:lnTo>
                  <a:lnTo>
                    <a:pt x="190" y="6"/>
                  </a:lnTo>
                  <a:lnTo>
                    <a:pt x="222" y="14"/>
                  </a:lnTo>
                  <a:lnTo>
                    <a:pt x="235" y="26"/>
                  </a:lnTo>
                  <a:lnTo>
                    <a:pt x="262" y="40"/>
                  </a:lnTo>
                  <a:lnTo>
                    <a:pt x="294" y="35"/>
                  </a:lnTo>
                  <a:lnTo>
                    <a:pt x="319" y="40"/>
                  </a:lnTo>
                  <a:lnTo>
                    <a:pt x="344" y="46"/>
                  </a:lnTo>
                  <a:lnTo>
                    <a:pt x="354" y="54"/>
                  </a:lnTo>
                  <a:lnTo>
                    <a:pt x="392" y="64"/>
                  </a:lnTo>
                  <a:lnTo>
                    <a:pt x="413" y="60"/>
                  </a:lnTo>
                  <a:lnTo>
                    <a:pt x="434" y="56"/>
                  </a:lnTo>
                  <a:lnTo>
                    <a:pt x="455" y="39"/>
                  </a:lnTo>
                  <a:lnTo>
                    <a:pt x="489" y="47"/>
                  </a:lnTo>
                  <a:lnTo>
                    <a:pt x="505" y="49"/>
                  </a:lnTo>
                  <a:lnTo>
                    <a:pt x="509" y="67"/>
                  </a:lnTo>
                  <a:lnTo>
                    <a:pt x="511" y="85"/>
                  </a:lnTo>
                  <a:lnTo>
                    <a:pt x="505" y="87"/>
                  </a:lnTo>
                  <a:lnTo>
                    <a:pt x="522" y="96"/>
                  </a:lnTo>
                  <a:lnTo>
                    <a:pt x="540" y="96"/>
                  </a:lnTo>
                  <a:lnTo>
                    <a:pt x="547" y="99"/>
                  </a:lnTo>
                  <a:lnTo>
                    <a:pt x="557" y="90"/>
                  </a:lnTo>
                  <a:lnTo>
                    <a:pt x="597" y="111"/>
                  </a:lnTo>
                  <a:lnTo>
                    <a:pt x="603" y="123"/>
                  </a:lnTo>
                  <a:lnTo>
                    <a:pt x="571" y="122"/>
                  </a:lnTo>
                  <a:lnTo>
                    <a:pt x="550" y="133"/>
                  </a:lnTo>
                  <a:lnTo>
                    <a:pt x="546" y="149"/>
                  </a:lnTo>
                  <a:lnTo>
                    <a:pt x="527" y="154"/>
                  </a:lnTo>
                  <a:lnTo>
                    <a:pt x="510" y="164"/>
                  </a:lnTo>
                  <a:lnTo>
                    <a:pt x="484" y="156"/>
                  </a:lnTo>
                  <a:lnTo>
                    <a:pt x="486" y="178"/>
                  </a:lnTo>
                  <a:lnTo>
                    <a:pt x="499" y="189"/>
                  </a:lnTo>
                  <a:lnTo>
                    <a:pt x="481" y="204"/>
                  </a:lnTo>
                  <a:lnTo>
                    <a:pt x="465" y="218"/>
                  </a:lnTo>
                  <a:lnTo>
                    <a:pt x="442" y="220"/>
                  </a:lnTo>
                  <a:lnTo>
                    <a:pt x="420" y="221"/>
                  </a:lnTo>
                  <a:lnTo>
                    <a:pt x="407" y="230"/>
                  </a:lnTo>
                  <a:lnTo>
                    <a:pt x="393" y="239"/>
                  </a:lnTo>
                  <a:lnTo>
                    <a:pt x="378" y="23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2800" kern="0">
                <a:solidFill>
                  <a:srgbClr val="FF66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9" name="Text Box 414"/>
          <p:cNvSpPr txBox="1">
            <a:spLocks noChangeArrowheads="1"/>
          </p:cNvSpPr>
          <p:nvPr/>
        </p:nvSpPr>
        <p:spPr bwMode="auto">
          <a:xfrm>
            <a:off x="4394993" y="2971006"/>
            <a:ext cx="3297237" cy="954088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/>
        </p:spPr>
        <p:txBody>
          <a:bodyPr/>
          <a:lstStyle/>
          <a:p>
            <a:pPr>
              <a:defRPr/>
            </a:pPr>
            <a:r>
              <a:rPr lang="es-ES" sz="1600" b="1" kern="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Oriente Medio</a:t>
            </a:r>
            <a:endParaRPr lang="es-ES_tradnl" altLang="zh-CN" sz="1600" b="1" kern="0" dirty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n-US" sz="1600" b="1" kern="0" dirty="0" err="1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Lleg</a:t>
            </a:r>
            <a:r>
              <a:rPr lang="en-US" sz="1600" b="1" kern="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.: 51,1 </a:t>
            </a:r>
            <a:r>
              <a:rPr lang="en-US" sz="1600" b="1" kern="0" dirty="0" err="1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millones</a:t>
            </a:r>
            <a:r>
              <a:rPr lang="en-US" sz="1600" b="1" kern="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(4,9%)</a:t>
            </a:r>
            <a:endParaRPr lang="es-ES_tradnl" altLang="zh-CN" sz="1600" b="1" kern="0" dirty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n-US" sz="1600" b="1" kern="0" dirty="0" err="1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Ingr</a:t>
            </a:r>
            <a:r>
              <a:rPr lang="en-US" sz="1600" b="1" kern="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.: EEUU$ 47.200 </a:t>
            </a:r>
            <a:r>
              <a:rPr lang="en-US" sz="1600" b="1" kern="0" dirty="0" err="1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millones</a:t>
            </a:r>
            <a:r>
              <a:rPr lang="en-US" sz="1600" b="1" kern="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(4,4%)</a:t>
            </a:r>
          </a:p>
        </p:txBody>
      </p:sp>
      <p:sp>
        <p:nvSpPr>
          <p:cNvPr id="10" name="Text Box 415"/>
          <p:cNvSpPr txBox="1">
            <a:spLocks noChangeArrowheads="1"/>
          </p:cNvSpPr>
          <p:nvPr/>
        </p:nvSpPr>
        <p:spPr bwMode="auto">
          <a:xfrm>
            <a:off x="5858745" y="4132263"/>
            <a:ext cx="3266401" cy="758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sz="1600" b="1" kern="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Asia y el </a:t>
            </a:r>
            <a:r>
              <a:rPr lang="en-US" sz="1600" b="1" kern="0" dirty="0" err="1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Pacífico</a:t>
            </a:r>
            <a:endParaRPr lang="es-ES_tradnl" altLang="zh-CN" sz="1600" b="1" kern="0" dirty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n-US" sz="1600" b="1" kern="0" dirty="0" err="1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Lleg</a:t>
            </a:r>
            <a:r>
              <a:rPr lang="en-US" sz="1600" b="1" kern="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.: 233,6 </a:t>
            </a:r>
            <a:r>
              <a:rPr lang="en-US" sz="1600" b="1" kern="0" dirty="0" err="1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millones</a:t>
            </a:r>
            <a:r>
              <a:rPr lang="en-US" sz="1600" b="1" kern="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(22,6%)</a:t>
            </a:r>
            <a:endParaRPr lang="es-ES_tradnl" altLang="zh-CN" sz="1600" b="1" kern="0" dirty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n-US" sz="1600" b="1" kern="0" dirty="0" err="1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Ingr</a:t>
            </a:r>
            <a:r>
              <a:rPr lang="en-US" sz="1600" b="1" kern="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.: EEUU$ 329.500 </a:t>
            </a:r>
            <a:r>
              <a:rPr lang="en-US" sz="1600" b="1" kern="0" dirty="0" err="1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millones</a:t>
            </a:r>
            <a:r>
              <a:rPr lang="en-US" sz="1600" b="1" kern="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(30,6%)</a:t>
            </a:r>
          </a:p>
        </p:txBody>
      </p:sp>
      <p:sp>
        <p:nvSpPr>
          <p:cNvPr id="46091" name="Text Box 411"/>
          <p:cNvSpPr txBox="1">
            <a:spLocks noChangeArrowheads="1"/>
          </p:cNvSpPr>
          <p:nvPr/>
        </p:nvSpPr>
        <p:spPr bwMode="auto">
          <a:xfrm>
            <a:off x="268288" y="3670300"/>
            <a:ext cx="3251408" cy="8620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Américas</a:t>
            </a:r>
            <a:endParaRPr lang="es-ES_tradnl" altLang="zh-CN" sz="1600" b="1" dirty="0">
              <a:solidFill>
                <a:prstClr val="white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Lleg</a:t>
            </a:r>
            <a:r>
              <a:rPr lang="en-US" sz="1600" b="1" dirty="0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.: </a:t>
            </a:r>
            <a:r>
              <a:rPr lang="en-US" sz="1600" b="1" dirty="0" smtClean="0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163,2 </a:t>
            </a:r>
            <a:r>
              <a:rPr lang="en-US" sz="1600" b="1" dirty="0" err="1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millones</a:t>
            </a:r>
            <a:r>
              <a:rPr lang="en-US" sz="1600" b="1" dirty="0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1600" b="1" dirty="0" smtClean="0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15,8%)</a:t>
            </a:r>
            <a:endParaRPr lang="es-ES_tradnl" altLang="zh-CN" sz="1600" b="1" dirty="0">
              <a:solidFill>
                <a:prstClr val="white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Ingr</a:t>
            </a:r>
            <a:r>
              <a:rPr lang="en-US" sz="1600" b="1" dirty="0" smtClean="0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.:EEUU$ 212.600millones (19,7%)</a:t>
            </a:r>
            <a:endParaRPr lang="en-US" sz="1600" b="1" dirty="0">
              <a:solidFill>
                <a:prstClr val="white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1550" y="5013325"/>
            <a:ext cx="3109631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África</a:t>
            </a:r>
            <a:br>
              <a:rPr lang="es-ES" sz="1600" b="1" dirty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s-ES" sz="1600" b="1" dirty="0" err="1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Lleg</a:t>
            </a:r>
            <a:r>
              <a:rPr lang="es-ES" sz="1600" b="1" dirty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.: 52,8 millones (5,1%)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 err="1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Ingr</a:t>
            </a:r>
            <a:r>
              <a:rPr lang="es-ES" sz="1600" b="1" dirty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.: EEUU</a:t>
            </a:r>
            <a:r>
              <a:rPr lang="en-US" sz="1600" b="1" kern="0" dirty="0">
                <a:solidFill>
                  <a:prstClr val="white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$ </a:t>
            </a:r>
            <a:r>
              <a:rPr lang="es-ES" sz="1600" b="1" dirty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33.700 millones (3,1%)</a:t>
            </a:r>
          </a:p>
        </p:txBody>
      </p:sp>
      <p:sp>
        <p:nvSpPr>
          <p:cNvPr id="29714" name="Text Box 15"/>
          <p:cNvSpPr txBox="1">
            <a:spLocks noChangeArrowheads="1"/>
          </p:cNvSpPr>
          <p:nvPr/>
        </p:nvSpPr>
        <p:spPr bwMode="auto">
          <a:xfrm>
            <a:off x="6602800" y="6483350"/>
            <a:ext cx="21852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prstClr val="black"/>
                </a:solidFill>
                <a:latin typeface="Arial Narrow" pitchFamily="34" charset="0"/>
              </a:rPr>
              <a:t>Fuente: Organización Mundial de </a:t>
            </a:r>
            <a:r>
              <a:rPr lang="es-ES" sz="1000" dirty="0" smtClean="0">
                <a:solidFill>
                  <a:prstClr val="black"/>
                </a:solidFill>
                <a:latin typeface="Arial Narrow" pitchFamily="34" charset="0"/>
              </a:rPr>
              <a:t>l Turismo</a:t>
            </a:r>
            <a:endParaRPr lang="es-ES" sz="10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03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9" grpId="0" animBg="1"/>
      <p:bldP spid="10" grpId="0" animBg="1"/>
      <p:bldP spid="4609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96"/>
          <p:cNvSpPr>
            <a:spLocks/>
          </p:cNvSpPr>
          <p:nvPr/>
        </p:nvSpPr>
        <p:spPr bwMode="auto">
          <a:xfrm>
            <a:off x="5216525" y="908050"/>
            <a:ext cx="733425" cy="180975"/>
          </a:xfrm>
          <a:custGeom>
            <a:avLst/>
            <a:gdLst>
              <a:gd name="T0" fmla="*/ 2147483647 w 923"/>
              <a:gd name="T1" fmla="*/ 2147483647 h 228"/>
              <a:gd name="T2" fmla="*/ 2147483647 w 923"/>
              <a:gd name="T3" fmla="*/ 2147483647 h 228"/>
              <a:gd name="T4" fmla="*/ 2147483647 w 923"/>
              <a:gd name="T5" fmla="*/ 2147483647 h 228"/>
              <a:gd name="T6" fmla="*/ 2147483647 w 923"/>
              <a:gd name="T7" fmla="*/ 2147483647 h 228"/>
              <a:gd name="T8" fmla="*/ 2147483647 w 923"/>
              <a:gd name="T9" fmla="*/ 2147483647 h 228"/>
              <a:gd name="T10" fmla="*/ 2147483647 w 923"/>
              <a:gd name="T11" fmla="*/ 2147483647 h 228"/>
              <a:gd name="T12" fmla="*/ 2147483647 w 923"/>
              <a:gd name="T13" fmla="*/ 2147483647 h 228"/>
              <a:gd name="T14" fmla="*/ 2147483647 w 923"/>
              <a:gd name="T15" fmla="*/ 2147483647 h 228"/>
              <a:gd name="T16" fmla="*/ 2147483647 w 923"/>
              <a:gd name="T17" fmla="*/ 2147483647 h 228"/>
              <a:gd name="T18" fmla="*/ 2147483647 w 923"/>
              <a:gd name="T19" fmla="*/ 2147483647 h 228"/>
              <a:gd name="T20" fmla="*/ 2147483647 w 923"/>
              <a:gd name="T21" fmla="*/ 2147483647 h 228"/>
              <a:gd name="T22" fmla="*/ 2147483647 w 923"/>
              <a:gd name="T23" fmla="*/ 2147483647 h 228"/>
              <a:gd name="T24" fmla="*/ 2147483647 w 923"/>
              <a:gd name="T25" fmla="*/ 2147483647 h 228"/>
              <a:gd name="T26" fmla="*/ 2147483647 w 923"/>
              <a:gd name="T27" fmla="*/ 2147483647 h 228"/>
              <a:gd name="T28" fmla="*/ 2147483647 w 923"/>
              <a:gd name="T29" fmla="*/ 2147483647 h 228"/>
              <a:gd name="T30" fmla="*/ 2147483647 w 923"/>
              <a:gd name="T31" fmla="*/ 2147483647 h 228"/>
              <a:gd name="T32" fmla="*/ 2147483647 w 923"/>
              <a:gd name="T33" fmla="*/ 2147483647 h 228"/>
              <a:gd name="T34" fmla="*/ 2147483647 w 923"/>
              <a:gd name="T35" fmla="*/ 2147483647 h 228"/>
              <a:gd name="T36" fmla="*/ 2147483647 w 923"/>
              <a:gd name="T37" fmla="*/ 2147483647 h 228"/>
              <a:gd name="T38" fmla="*/ 2147483647 w 923"/>
              <a:gd name="T39" fmla="*/ 2147483647 h 228"/>
              <a:gd name="T40" fmla="*/ 2147483647 w 923"/>
              <a:gd name="T41" fmla="*/ 2147483647 h 228"/>
              <a:gd name="T42" fmla="*/ 2147483647 w 923"/>
              <a:gd name="T43" fmla="*/ 2147483647 h 228"/>
              <a:gd name="T44" fmla="*/ 2147483647 w 923"/>
              <a:gd name="T45" fmla="*/ 2147483647 h 228"/>
              <a:gd name="T46" fmla="*/ 2147483647 w 923"/>
              <a:gd name="T47" fmla="*/ 2147483647 h 228"/>
              <a:gd name="T48" fmla="*/ 2147483647 w 923"/>
              <a:gd name="T49" fmla="*/ 2147483647 h 228"/>
              <a:gd name="T50" fmla="*/ 2147483647 w 923"/>
              <a:gd name="T51" fmla="*/ 0 h 228"/>
              <a:gd name="T52" fmla="*/ 2147483647 w 923"/>
              <a:gd name="T53" fmla="*/ 2147483647 h 228"/>
              <a:gd name="T54" fmla="*/ 2147483647 w 923"/>
              <a:gd name="T55" fmla="*/ 2147483647 h 228"/>
              <a:gd name="T56" fmla="*/ 2147483647 w 923"/>
              <a:gd name="T57" fmla="*/ 2147483647 h 228"/>
              <a:gd name="T58" fmla="*/ 2147483647 w 923"/>
              <a:gd name="T59" fmla="*/ 2147483647 h 228"/>
              <a:gd name="T60" fmla="*/ 2147483647 w 923"/>
              <a:gd name="T61" fmla="*/ 2147483647 h 228"/>
              <a:gd name="T62" fmla="*/ 2147483647 w 923"/>
              <a:gd name="T63" fmla="*/ 2147483647 h 228"/>
              <a:gd name="T64" fmla="*/ 2147483647 w 923"/>
              <a:gd name="T65" fmla="*/ 2147483647 h 228"/>
              <a:gd name="T66" fmla="*/ 2147483647 w 923"/>
              <a:gd name="T67" fmla="*/ 2147483647 h 228"/>
              <a:gd name="T68" fmla="*/ 2147483647 w 923"/>
              <a:gd name="T69" fmla="*/ 2147483647 h 228"/>
              <a:gd name="T70" fmla="*/ 2147483647 w 923"/>
              <a:gd name="T71" fmla="*/ 2147483647 h 228"/>
              <a:gd name="T72" fmla="*/ 2147483647 w 923"/>
              <a:gd name="T73" fmla="*/ 2147483647 h 228"/>
              <a:gd name="T74" fmla="*/ 2147483647 w 923"/>
              <a:gd name="T75" fmla="*/ 2147483647 h 228"/>
              <a:gd name="T76" fmla="*/ 2147483647 w 923"/>
              <a:gd name="T77" fmla="*/ 2147483647 h 228"/>
              <a:gd name="T78" fmla="*/ 2147483647 w 923"/>
              <a:gd name="T79" fmla="*/ 2147483647 h 228"/>
              <a:gd name="T80" fmla="*/ 2147483647 w 923"/>
              <a:gd name="T81" fmla="*/ 2147483647 h 228"/>
              <a:gd name="T82" fmla="*/ 2147483647 w 923"/>
              <a:gd name="T83" fmla="*/ 2147483647 h 228"/>
              <a:gd name="T84" fmla="*/ 2147483647 w 923"/>
              <a:gd name="T85" fmla="*/ 2147483647 h 228"/>
              <a:gd name="T86" fmla="*/ 0 w 923"/>
              <a:gd name="T87" fmla="*/ 2147483647 h 228"/>
              <a:gd name="T88" fmla="*/ 2147483647 w 923"/>
              <a:gd name="T89" fmla="*/ 2147483647 h 228"/>
              <a:gd name="T90" fmla="*/ 2147483647 w 923"/>
              <a:gd name="T91" fmla="*/ 2147483647 h 228"/>
              <a:gd name="T92" fmla="*/ 2147483647 w 923"/>
              <a:gd name="T93" fmla="*/ 2147483647 h 228"/>
              <a:gd name="T94" fmla="*/ 2147483647 w 923"/>
              <a:gd name="T95" fmla="*/ 2147483647 h 2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23"/>
              <a:gd name="T145" fmla="*/ 0 h 228"/>
              <a:gd name="T146" fmla="*/ 923 w 923"/>
              <a:gd name="T147" fmla="*/ 228 h 2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23" h="228">
                <a:moveTo>
                  <a:pt x="231" y="165"/>
                </a:moveTo>
                <a:lnTo>
                  <a:pt x="171" y="187"/>
                </a:lnTo>
                <a:lnTo>
                  <a:pt x="138" y="170"/>
                </a:lnTo>
                <a:lnTo>
                  <a:pt x="166" y="159"/>
                </a:lnTo>
                <a:lnTo>
                  <a:pt x="111" y="149"/>
                </a:lnTo>
                <a:lnTo>
                  <a:pt x="254" y="135"/>
                </a:lnTo>
                <a:lnTo>
                  <a:pt x="191" y="88"/>
                </a:lnTo>
                <a:lnTo>
                  <a:pt x="276" y="86"/>
                </a:lnTo>
                <a:lnTo>
                  <a:pt x="312" y="101"/>
                </a:lnTo>
                <a:lnTo>
                  <a:pt x="290" y="82"/>
                </a:lnTo>
                <a:lnTo>
                  <a:pt x="422" y="64"/>
                </a:lnTo>
                <a:lnTo>
                  <a:pt x="490" y="47"/>
                </a:lnTo>
                <a:lnTo>
                  <a:pt x="351" y="59"/>
                </a:lnTo>
                <a:lnTo>
                  <a:pt x="210" y="71"/>
                </a:lnTo>
                <a:lnTo>
                  <a:pt x="330" y="56"/>
                </a:lnTo>
                <a:lnTo>
                  <a:pt x="189" y="73"/>
                </a:lnTo>
                <a:lnTo>
                  <a:pt x="147" y="64"/>
                </a:lnTo>
                <a:lnTo>
                  <a:pt x="278" y="52"/>
                </a:lnTo>
                <a:lnTo>
                  <a:pt x="139" y="54"/>
                </a:lnTo>
                <a:lnTo>
                  <a:pt x="226" y="46"/>
                </a:lnTo>
                <a:lnTo>
                  <a:pt x="115" y="41"/>
                </a:lnTo>
                <a:lnTo>
                  <a:pt x="261" y="24"/>
                </a:lnTo>
                <a:lnTo>
                  <a:pt x="442" y="34"/>
                </a:lnTo>
                <a:lnTo>
                  <a:pt x="419" y="4"/>
                </a:lnTo>
                <a:lnTo>
                  <a:pt x="563" y="11"/>
                </a:lnTo>
                <a:lnTo>
                  <a:pt x="531" y="0"/>
                </a:lnTo>
                <a:lnTo>
                  <a:pt x="726" y="9"/>
                </a:lnTo>
                <a:lnTo>
                  <a:pt x="923" y="20"/>
                </a:lnTo>
                <a:lnTo>
                  <a:pt x="793" y="39"/>
                </a:lnTo>
                <a:lnTo>
                  <a:pt x="659" y="58"/>
                </a:lnTo>
                <a:lnTo>
                  <a:pt x="814" y="45"/>
                </a:lnTo>
                <a:lnTo>
                  <a:pt x="674" y="73"/>
                </a:lnTo>
                <a:lnTo>
                  <a:pt x="530" y="103"/>
                </a:lnTo>
                <a:lnTo>
                  <a:pt x="398" y="116"/>
                </a:lnTo>
                <a:lnTo>
                  <a:pt x="473" y="130"/>
                </a:lnTo>
                <a:lnTo>
                  <a:pt x="370" y="138"/>
                </a:lnTo>
                <a:lnTo>
                  <a:pt x="455" y="144"/>
                </a:lnTo>
                <a:lnTo>
                  <a:pt x="337" y="171"/>
                </a:lnTo>
                <a:lnTo>
                  <a:pt x="328" y="189"/>
                </a:lnTo>
                <a:lnTo>
                  <a:pt x="233" y="194"/>
                </a:lnTo>
                <a:lnTo>
                  <a:pt x="307" y="220"/>
                </a:lnTo>
                <a:lnTo>
                  <a:pt x="212" y="228"/>
                </a:lnTo>
                <a:lnTo>
                  <a:pt x="106" y="226"/>
                </a:lnTo>
                <a:lnTo>
                  <a:pt x="0" y="222"/>
                </a:lnTo>
                <a:lnTo>
                  <a:pt x="73" y="197"/>
                </a:lnTo>
                <a:lnTo>
                  <a:pt x="59" y="180"/>
                </a:lnTo>
                <a:lnTo>
                  <a:pt x="171" y="192"/>
                </a:lnTo>
                <a:lnTo>
                  <a:pt x="231" y="165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67" name="Freeform 95"/>
          <p:cNvSpPr>
            <a:spLocks/>
          </p:cNvSpPr>
          <p:nvPr/>
        </p:nvSpPr>
        <p:spPr bwMode="auto">
          <a:xfrm>
            <a:off x="5038725" y="1149350"/>
            <a:ext cx="600075" cy="419100"/>
          </a:xfrm>
          <a:custGeom>
            <a:avLst/>
            <a:gdLst>
              <a:gd name="T0" fmla="*/ 2147483647 w 756"/>
              <a:gd name="T1" fmla="*/ 2147483647 h 528"/>
              <a:gd name="T2" fmla="*/ 2147483647 w 756"/>
              <a:gd name="T3" fmla="*/ 2147483647 h 528"/>
              <a:gd name="T4" fmla="*/ 2147483647 w 756"/>
              <a:gd name="T5" fmla="*/ 2147483647 h 528"/>
              <a:gd name="T6" fmla="*/ 2147483647 w 756"/>
              <a:gd name="T7" fmla="*/ 2147483647 h 528"/>
              <a:gd name="T8" fmla="*/ 2147483647 w 756"/>
              <a:gd name="T9" fmla="*/ 2147483647 h 528"/>
              <a:gd name="T10" fmla="*/ 2147483647 w 756"/>
              <a:gd name="T11" fmla="*/ 2147483647 h 528"/>
              <a:gd name="T12" fmla="*/ 2147483647 w 756"/>
              <a:gd name="T13" fmla="*/ 2147483647 h 528"/>
              <a:gd name="T14" fmla="*/ 2147483647 w 756"/>
              <a:gd name="T15" fmla="*/ 2147483647 h 528"/>
              <a:gd name="T16" fmla="*/ 2147483647 w 756"/>
              <a:gd name="T17" fmla="*/ 2147483647 h 528"/>
              <a:gd name="T18" fmla="*/ 2147483647 w 756"/>
              <a:gd name="T19" fmla="*/ 2147483647 h 528"/>
              <a:gd name="T20" fmla="*/ 2147483647 w 756"/>
              <a:gd name="T21" fmla="*/ 2147483647 h 528"/>
              <a:gd name="T22" fmla="*/ 2147483647 w 756"/>
              <a:gd name="T23" fmla="*/ 2147483647 h 528"/>
              <a:gd name="T24" fmla="*/ 2147483647 w 756"/>
              <a:gd name="T25" fmla="*/ 2147483647 h 528"/>
              <a:gd name="T26" fmla="*/ 2147483647 w 756"/>
              <a:gd name="T27" fmla="*/ 2147483647 h 528"/>
              <a:gd name="T28" fmla="*/ 2147483647 w 756"/>
              <a:gd name="T29" fmla="*/ 2147483647 h 528"/>
              <a:gd name="T30" fmla="*/ 2147483647 w 756"/>
              <a:gd name="T31" fmla="*/ 2147483647 h 528"/>
              <a:gd name="T32" fmla="*/ 2147483647 w 756"/>
              <a:gd name="T33" fmla="*/ 2147483647 h 528"/>
              <a:gd name="T34" fmla="*/ 2147483647 w 756"/>
              <a:gd name="T35" fmla="*/ 2147483647 h 528"/>
              <a:gd name="T36" fmla="*/ 2147483647 w 756"/>
              <a:gd name="T37" fmla="*/ 2147483647 h 528"/>
              <a:gd name="T38" fmla="*/ 2147483647 w 756"/>
              <a:gd name="T39" fmla="*/ 2147483647 h 528"/>
              <a:gd name="T40" fmla="*/ 2147483647 w 756"/>
              <a:gd name="T41" fmla="*/ 2147483647 h 528"/>
              <a:gd name="T42" fmla="*/ 2147483647 w 756"/>
              <a:gd name="T43" fmla="*/ 2147483647 h 528"/>
              <a:gd name="T44" fmla="*/ 2147483647 w 756"/>
              <a:gd name="T45" fmla="*/ 2147483647 h 528"/>
              <a:gd name="T46" fmla="*/ 2147483647 w 756"/>
              <a:gd name="T47" fmla="*/ 2147483647 h 528"/>
              <a:gd name="T48" fmla="*/ 2147483647 w 756"/>
              <a:gd name="T49" fmla="*/ 2147483647 h 528"/>
              <a:gd name="T50" fmla="*/ 2147483647 w 756"/>
              <a:gd name="T51" fmla="*/ 2147483647 h 528"/>
              <a:gd name="T52" fmla="*/ 2147483647 w 756"/>
              <a:gd name="T53" fmla="*/ 2147483647 h 528"/>
              <a:gd name="T54" fmla="*/ 2147483647 w 756"/>
              <a:gd name="T55" fmla="*/ 2147483647 h 528"/>
              <a:gd name="T56" fmla="*/ 2147483647 w 756"/>
              <a:gd name="T57" fmla="*/ 2147483647 h 528"/>
              <a:gd name="T58" fmla="*/ 2147483647 w 756"/>
              <a:gd name="T59" fmla="*/ 2147483647 h 528"/>
              <a:gd name="T60" fmla="*/ 2147483647 w 756"/>
              <a:gd name="T61" fmla="*/ 2147483647 h 528"/>
              <a:gd name="T62" fmla="*/ 2147483647 w 756"/>
              <a:gd name="T63" fmla="*/ 2147483647 h 528"/>
              <a:gd name="T64" fmla="*/ 2147483647 w 756"/>
              <a:gd name="T65" fmla="*/ 2147483647 h 528"/>
              <a:gd name="T66" fmla="*/ 2147483647 w 756"/>
              <a:gd name="T67" fmla="*/ 2147483647 h 528"/>
              <a:gd name="T68" fmla="*/ 2147483647 w 756"/>
              <a:gd name="T69" fmla="*/ 2147483647 h 528"/>
              <a:gd name="T70" fmla="*/ 2147483647 w 756"/>
              <a:gd name="T71" fmla="*/ 2147483647 h 528"/>
              <a:gd name="T72" fmla="*/ 2147483647 w 756"/>
              <a:gd name="T73" fmla="*/ 2147483647 h 528"/>
              <a:gd name="T74" fmla="*/ 2147483647 w 756"/>
              <a:gd name="T75" fmla="*/ 2147483647 h 528"/>
              <a:gd name="T76" fmla="*/ 2147483647 w 756"/>
              <a:gd name="T77" fmla="*/ 2147483647 h 528"/>
              <a:gd name="T78" fmla="*/ 2147483647 w 756"/>
              <a:gd name="T79" fmla="*/ 2147483647 h 528"/>
              <a:gd name="T80" fmla="*/ 2147483647 w 756"/>
              <a:gd name="T81" fmla="*/ 2147483647 h 528"/>
              <a:gd name="T82" fmla="*/ 2147483647 w 756"/>
              <a:gd name="T83" fmla="*/ 2147483647 h 528"/>
              <a:gd name="T84" fmla="*/ 2147483647 w 756"/>
              <a:gd name="T85" fmla="*/ 2147483647 h 528"/>
              <a:gd name="T86" fmla="*/ 2147483647 w 756"/>
              <a:gd name="T87" fmla="*/ 2147483647 h 528"/>
              <a:gd name="T88" fmla="*/ 2147483647 w 756"/>
              <a:gd name="T89" fmla="*/ 2147483647 h 528"/>
              <a:gd name="T90" fmla="*/ 2147483647 w 756"/>
              <a:gd name="T91" fmla="*/ 2147483647 h 528"/>
              <a:gd name="T92" fmla="*/ 2147483647 w 756"/>
              <a:gd name="T93" fmla="*/ 2147483647 h 528"/>
              <a:gd name="T94" fmla="*/ 2147483647 w 756"/>
              <a:gd name="T95" fmla="*/ 2147483647 h 528"/>
              <a:gd name="T96" fmla="*/ 2147483647 w 756"/>
              <a:gd name="T97" fmla="*/ 2147483647 h 528"/>
              <a:gd name="T98" fmla="*/ 2147483647 w 756"/>
              <a:gd name="T99" fmla="*/ 2147483647 h 528"/>
              <a:gd name="T100" fmla="*/ 2147483647 w 756"/>
              <a:gd name="T101" fmla="*/ 2147483647 h 528"/>
              <a:gd name="T102" fmla="*/ 2147483647 w 756"/>
              <a:gd name="T103" fmla="*/ 2147483647 h 528"/>
              <a:gd name="T104" fmla="*/ 2147483647 w 756"/>
              <a:gd name="T105" fmla="*/ 2147483647 h 528"/>
              <a:gd name="T106" fmla="*/ 2147483647 w 756"/>
              <a:gd name="T107" fmla="*/ 2147483647 h 528"/>
              <a:gd name="T108" fmla="*/ 2147483647 w 756"/>
              <a:gd name="T109" fmla="*/ 2147483647 h 528"/>
              <a:gd name="T110" fmla="*/ 2147483647 w 756"/>
              <a:gd name="T111" fmla="*/ 2147483647 h 528"/>
              <a:gd name="T112" fmla="*/ 2147483647 w 756"/>
              <a:gd name="T113" fmla="*/ 2147483647 h 528"/>
              <a:gd name="T114" fmla="*/ 2147483647 w 756"/>
              <a:gd name="T115" fmla="*/ 2147483647 h 528"/>
              <a:gd name="T116" fmla="*/ 2147483647 w 756"/>
              <a:gd name="T117" fmla="*/ 2147483647 h 528"/>
              <a:gd name="T118" fmla="*/ 2147483647 w 756"/>
              <a:gd name="T119" fmla="*/ 2147483647 h 528"/>
              <a:gd name="T120" fmla="*/ 2147483647 w 756"/>
              <a:gd name="T121" fmla="*/ 2147483647 h 528"/>
              <a:gd name="T122" fmla="*/ 2147483647 w 756"/>
              <a:gd name="T123" fmla="*/ 2147483647 h 5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6"/>
              <a:gd name="T187" fmla="*/ 0 h 528"/>
              <a:gd name="T188" fmla="*/ 756 w 756"/>
              <a:gd name="T189" fmla="*/ 528 h 5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6" h="528">
                <a:moveTo>
                  <a:pt x="529" y="137"/>
                </a:moveTo>
                <a:lnTo>
                  <a:pt x="520" y="141"/>
                </a:lnTo>
                <a:lnTo>
                  <a:pt x="571" y="120"/>
                </a:lnTo>
                <a:lnTo>
                  <a:pt x="552" y="118"/>
                </a:lnTo>
                <a:lnTo>
                  <a:pt x="511" y="128"/>
                </a:lnTo>
                <a:lnTo>
                  <a:pt x="535" y="113"/>
                </a:lnTo>
                <a:lnTo>
                  <a:pt x="561" y="107"/>
                </a:lnTo>
                <a:lnTo>
                  <a:pt x="523" y="95"/>
                </a:lnTo>
                <a:lnTo>
                  <a:pt x="491" y="113"/>
                </a:lnTo>
                <a:lnTo>
                  <a:pt x="494" y="103"/>
                </a:lnTo>
                <a:lnTo>
                  <a:pt x="478" y="113"/>
                </a:lnTo>
                <a:lnTo>
                  <a:pt x="492" y="92"/>
                </a:lnTo>
                <a:lnTo>
                  <a:pt x="475" y="103"/>
                </a:lnTo>
                <a:lnTo>
                  <a:pt x="490" y="85"/>
                </a:lnTo>
                <a:lnTo>
                  <a:pt x="483" y="90"/>
                </a:lnTo>
                <a:lnTo>
                  <a:pt x="440" y="109"/>
                </a:lnTo>
                <a:lnTo>
                  <a:pt x="458" y="95"/>
                </a:lnTo>
                <a:lnTo>
                  <a:pt x="447" y="94"/>
                </a:lnTo>
                <a:lnTo>
                  <a:pt x="491" y="78"/>
                </a:lnTo>
                <a:lnTo>
                  <a:pt x="451" y="75"/>
                </a:lnTo>
                <a:lnTo>
                  <a:pt x="434" y="86"/>
                </a:lnTo>
                <a:lnTo>
                  <a:pt x="452" y="71"/>
                </a:lnTo>
                <a:lnTo>
                  <a:pt x="421" y="81"/>
                </a:lnTo>
                <a:lnTo>
                  <a:pt x="475" y="64"/>
                </a:lnTo>
                <a:lnTo>
                  <a:pt x="454" y="51"/>
                </a:lnTo>
                <a:lnTo>
                  <a:pt x="381" y="51"/>
                </a:lnTo>
                <a:lnTo>
                  <a:pt x="404" y="68"/>
                </a:lnTo>
                <a:lnTo>
                  <a:pt x="358" y="66"/>
                </a:lnTo>
                <a:lnTo>
                  <a:pt x="372" y="83"/>
                </a:lnTo>
                <a:lnTo>
                  <a:pt x="350" y="75"/>
                </a:lnTo>
                <a:lnTo>
                  <a:pt x="353" y="79"/>
                </a:lnTo>
                <a:lnTo>
                  <a:pt x="347" y="73"/>
                </a:lnTo>
                <a:lnTo>
                  <a:pt x="349" y="58"/>
                </a:lnTo>
                <a:lnTo>
                  <a:pt x="340" y="62"/>
                </a:lnTo>
                <a:lnTo>
                  <a:pt x="321" y="62"/>
                </a:lnTo>
                <a:lnTo>
                  <a:pt x="323" y="68"/>
                </a:lnTo>
                <a:lnTo>
                  <a:pt x="308" y="68"/>
                </a:lnTo>
                <a:lnTo>
                  <a:pt x="294" y="74"/>
                </a:lnTo>
                <a:lnTo>
                  <a:pt x="305" y="57"/>
                </a:lnTo>
                <a:lnTo>
                  <a:pt x="292" y="62"/>
                </a:lnTo>
                <a:lnTo>
                  <a:pt x="333" y="41"/>
                </a:lnTo>
                <a:lnTo>
                  <a:pt x="324" y="4"/>
                </a:lnTo>
                <a:lnTo>
                  <a:pt x="247" y="12"/>
                </a:lnTo>
                <a:lnTo>
                  <a:pt x="250" y="16"/>
                </a:lnTo>
                <a:lnTo>
                  <a:pt x="223" y="21"/>
                </a:lnTo>
                <a:lnTo>
                  <a:pt x="203" y="24"/>
                </a:lnTo>
                <a:lnTo>
                  <a:pt x="235" y="32"/>
                </a:lnTo>
                <a:lnTo>
                  <a:pt x="198" y="34"/>
                </a:lnTo>
                <a:lnTo>
                  <a:pt x="223" y="44"/>
                </a:lnTo>
                <a:lnTo>
                  <a:pt x="177" y="38"/>
                </a:lnTo>
                <a:lnTo>
                  <a:pt x="175" y="61"/>
                </a:lnTo>
                <a:lnTo>
                  <a:pt x="185" y="61"/>
                </a:lnTo>
                <a:lnTo>
                  <a:pt x="191" y="75"/>
                </a:lnTo>
                <a:lnTo>
                  <a:pt x="156" y="71"/>
                </a:lnTo>
                <a:lnTo>
                  <a:pt x="148" y="80"/>
                </a:lnTo>
                <a:lnTo>
                  <a:pt x="165" y="97"/>
                </a:lnTo>
                <a:lnTo>
                  <a:pt x="138" y="114"/>
                </a:lnTo>
                <a:lnTo>
                  <a:pt x="93" y="116"/>
                </a:lnTo>
                <a:lnTo>
                  <a:pt x="151" y="100"/>
                </a:lnTo>
                <a:lnTo>
                  <a:pt x="126" y="75"/>
                </a:lnTo>
                <a:lnTo>
                  <a:pt x="176" y="23"/>
                </a:lnTo>
                <a:lnTo>
                  <a:pt x="224" y="0"/>
                </a:lnTo>
                <a:lnTo>
                  <a:pt x="123" y="10"/>
                </a:lnTo>
                <a:lnTo>
                  <a:pt x="65" y="40"/>
                </a:lnTo>
                <a:lnTo>
                  <a:pt x="0" y="100"/>
                </a:lnTo>
                <a:lnTo>
                  <a:pt x="68" y="117"/>
                </a:lnTo>
                <a:lnTo>
                  <a:pt x="7" y="119"/>
                </a:lnTo>
                <a:lnTo>
                  <a:pt x="13" y="141"/>
                </a:lnTo>
                <a:lnTo>
                  <a:pt x="51" y="147"/>
                </a:lnTo>
                <a:lnTo>
                  <a:pt x="56" y="145"/>
                </a:lnTo>
                <a:lnTo>
                  <a:pt x="70" y="142"/>
                </a:lnTo>
                <a:lnTo>
                  <a:pt x="84" y="159"/>
                </a:lnTo>
                <a:lnTo>
                  <a:pt x="201" y="163"/>
                </a:lnTo>
                <a:lnTo>
                  <a:pt x="171" y="147"/>
                </a:lnTo>
                <a:lnTo>
                  <a:pt x="224" y="170"/>
                </a:lnTo>
                <a:lnTo>
                  <a:pt x="204" y="154"/>
                </a:lnTo>
                <a:lnTo>
                  <a:pt x="293" y="163"/>
                </a:lnTo>
                <a:lnTo>
                  <a:pt x="286" y="144"/>
                </a:lnTo>
                <a:lnTo>
                  <a:pt x="310" y="133"/>
                </a:lnTo>
                <a:lnTo>
                  <a:pt x="309" y="145"/>
                </a:lnTo>
                <a:lnTo>
                  <a:pt x="332" y="152"/>
                </a:lnTo>
                <a:lnTo>
                  <a:pt x="323" y="168"/>
                </a:lnTo>
                <a:lnTo>
                  <a:pt x="346" y="170"/>
                </a:lnTo>
                <a:lnTo>
                  <a:pt x="340" y="178"/>
                </a:lnTo>
                <a:lnTo>
                  <a:pt x="353" y="175"/>
                </a:lnTo>
                <a:lnTo>
                  <a:pt x="360" y="201"/>
                </a:lnTo>
                <a:lnTo>
                  <a:pt x="332" y="210"/>
                </a:lnTo>
                <a:lnTo>
                  <a:pt x="329" y="218"/>
                </a:lnTo>
                <a:lnTo>
                  <a:pt x="368" y="203"/>
                </a:lnTo>
                <a:lnTo>
                  <a:pt x="385" y="207"/>
                </a:lnTo>
                <a:lnTo>
                  <a:pt x="398" y="226"/>
                </a:lnTo>
                <a:lnTo>
                  <a:pt x="410" y="216"/>
                </a:lnTo>
                <a:lnTo>
                  <a:pt x="405" y="237"/>
                </a:lnTo>
                <a:lnTo>
                  <a:pt x="423" y="238"/>
                </a:lnTo>
                <a:lnTo>
                  <a:pt x="415" y="288"/>
                </a:lnTo>
                <a:lnTo>
                  <a:pt x="387" y="304"/>
                </a:lnTo>
                <a:lnTo>
                  <a:pt x="435" y="309"/>
                </a:lnTo>
                <a:lnTo>
                  <a:pt x="457" y="292"/>
                </a:lnTo>
                <a:lnTo>
                  <a:pt x="491" y="317"/>
                </a:lnTo>
                <a:lnTo>
                  <a:pt x="476" y="330"/>
                </a:lnTo>
                <a:lnTo>
                  <a:pt x="440" y="330"/>
                </a:lnTo>
                <a:lnTo>
                  <a:pt x="424" y="334"/>
                </a:lnTo>
                <a:lnTo>
                  <a:pt x="434" y="315"/>
                </a:lnTo>
                <a:lnTo>
                  <a:pt x="368" y="314"/>
                </a:lnTo>
                <a:lnTo>
                  <a:pt x="324" y="332"/>
                </a:lnTo>
                <a:lnTo>
                  <a:pt x="331" y="359"/>
                </a:lnTo>
                <a:lnTo>
                  <a:pt x="258" y="375"/>
                </a:lnTo>
                <a:lnTo>
                  <a:pt x="263" y="384"/>
                </a:lnTo>
                <a:lnTo>
                  <a:pt x="257" y="390"/>
                </a:lnTo>
                <a:lnTo>
                  <a:pt x="257" y="372"/>
                </a:lnTo>
                <a:lnTo>
                  <a:pt x="204" y="368"/>
                </a:lnTo>
                <a:lnTo>
                  <a:pt x="163" y="401"/>
                </a:lnTo>
                <a:lnTo>
                  <a:pt x="203" y="416"/>
                </a:lnTo>
                <a:lnTo>
                  <a:pt x="242" y="407"/>
                </a:lnTo>
                <a:lnTo>
                  <a:pt x="248" y="403"/>
                </a:lnTo>
                <a:lnTo>
                  <a:pt x="276" y="404"/>
                </a:lnTo>
                <a:lnTo>
                  <a:pt x="285" y="387"/>
                </a:lnTo>
                <a:lnTo>
                  <a:pt x="294" y="398"/>
                </a:lnTo>
                <a:lnTo>
                  <a:pt x="293" y="413"/>
                </a:lnTo>
                <a:lnTo>
                  <a:pt x="312" y="401"/>
                </a:lnTo>
                <a:lnTo>
                  <a:pt x="326" y="401"/>
                </a:lnTo>
                <a:lnTo>
                  <a:pt x="319" y="421"/>
                </a:lnTo>
                <a:lnTo>
                  <a:pt x="340" y="434"/>
                </a:lnTo>
                <a:lnTo>
                  <a:pt x="341" y="445"/>
                </a:lnTo>
                <a:lnTo>
                  <a:pt x="363" y="449"/>
                </a:lnTo>
                <a:lnTo>
                  <a:pt x="342" y="457"/>
                </a:lnTo>
                <a:lnTo>
                  <a:pt x="360" y="473"/>
                </a:lnTo>
                <a:lnTo>
                  <a:pt x="397" y="491"/>
                </a:lnTo>
                <a:lnTo>
                  <a:pt x="449" y="510"/>
                </a:lnTo>
                <a:lnTo>
                  <a:pt x="501" y="528"/>
                </a:lnTo>
                <a:lnTo>
                  <a:pt x="500" y="506"/>
                </a:lnTo>
                <a:lnTo>
                  <a:pt x="470" y="473"/>
                </a:lnTo>
                <a:lnTo>
                  <a:pt x="442" y="440"/>
                </a:lnTo>
                <a:lnTo>
                  <a:pt x="477" y="458"/>
                </a:lnTo>
                <a:lnTo>
                  <a:pt x="484" y="445"/>
                </a:lnTo>
                <a:lnTo>
                  <a:pt x="505" y="473"/>
                </a:lnTo>
                <a:lnTo>
                  <a:pt x="510" y="466"/>
                </a:lnTo>
                <a:lnTo>
                  <a:pt x="521" y="477"/>
                </a:lnTo>
                <a:lnTo>
                  <a:pt x="544" y="485"/>
                </a:lnTo>
                <a:lnTo>
                  <a:pt x="552" y="493"/>
                </a:lnTo>
                <a:lnTo>
                  <a:pt x="553" y="479"/>
                </a:lnTo>
                <a:lnTo>
                  <a:pt x="564" y="477"/>
                </a:lnTo>
                <a:lnTo>
                  <a:pt x="570" y="445"/>
                </a:lnTo>
                <a:lnTo>
                  <a:pt x="578" y="456"/>
                </a:lnTo>
                <a:lnTo>
                  <a:pt x="583" y="440"/>
                </a:lnTo>
                <a:lnTo>
                  <a:pt x="587" y="428"/>
                </a:lnTo>
                <a:lnTo>
                  <a:pt x="577" y="424"/>
                </a:lnTo>
                <a:lnTo>
                  <a:pt x="575" y="416"/>
                </a:lnTo>
                <a:lnTo>
                  <a:pt x="579" y="406"/>
                </a:lnTo>
                <a:lnTo>
                  <a:pt x="573" y="399"/>
                </a:lnTo>
                <a:lnTo>
                  <a:pt x="565" y="395"/>
                </a:lnTo>
                <a:lnTo>
                  <a:pt x="556" y="393"/>
                </a:lnTo>
                <a:lnTo>
                  <a:pt x="546" y="381"/>
                </a:lnTo>
                <a:lnTo>
                  <a:pt x="543" y="387"/>
                </a:lnTo>
                <a:lnTo>
                  <a:pt x="548" y="375"/>
                </a:lnTo>
                <a:lnTo>
                  <a:pt x="539" y="378"/>
                </a:lnTo>
                <a:lnTo>
                  <a:pt x="540" y="366"/>
                </a:lnTo>
                <a:lnTo>
                  <a:pt x="540" y="353"/>
                </a:lnTo>
                <a:lnTo>
                  <a:pt x="520" y="355"/>
                </a:lnTo>
                <a:lnTo>
                  <a:pt x="526" y="348"/>
                </a:lnTo>
                <a:lnTo>
                  <a:pt x="523" y="338"/>
                </a:lnTo>
                <a:lnTo>
                  <a:pt x="517" y="325"/>
                </a:lnTo>
                <a:lnTo>
                  <a:pt x="542" y="342"/>
                </a:lnTo>
                <a:lnTo>
                  <a:pt x="552" y="332"/>
                </a:lnTo>
                <a:lnTo>
                  <a:pt x="548" y="319"/>
                </a:lnTo>
                <a:lnTo>
                  <a:pt x="565" y="317"/>
                </a:lnTo>
                <a:lnTo>
                  <a:pt x="562" y="313"/>
                </a:lnTo>
                <a:lnTo>
                  <a:pt x="579" y="317"/>
                </a:lnTo>
                <a:lnTo>
                  <a:pt x="605" y="330"/>
                </a:lnTo>
                <a:lnTo>
                  <a:pt x="615" y="323"/>
                </a:lnTo>
                <a:lnTo>
                  <a:pt x="593" y="341"/>
                </a:lnTo>
                <a:lnTo>
                  <a:pt x="652" y="322"/>
                </a:lnTo>
                <a:lnTo>
                  <a:pt x="625" y="338"/>
                </a:lnTo>
                <a:lnTo>
                  <a:pt x="601" y="353"/>
                </a:lnTo>
                <a:lnTo>
                  <a:pt x="610" y="354"/>
                </a:lnTo>
                <a:lnTo>
                  <a:pt x="606" y="364"/>
                </a:lnTo>
                <a:lnTo>
                  <a:pt x="624" y="364"/>
                </a:lnTo>
                <a:lnTo>
                  <a:pt x="617" y="378"/>
                </a:lnTo>
                <a:lnTo>
                  <a:pt x="626" y="370"/>
                </a:lnTo>
                <a:lnTo>
                  <a:pt x="636" y="378"/>
                </a:lnTo>
                <a:lnTo>
                  <a:pt x="653" y="381"/>
                </a:lnTo>
                <a:lnTo>
                  <a:pt x="654" y="361"/>
                </a:lnTo>
                <a:lnTo>
                  <a:pt x="657" y="359"/>
                </a:lnTo>
                <a:lnTo>
                  <a:pt x="669" y="341"/>
                </a:lnTo>
                <a:lnTo>
                  <a:pt x="683" y="354"/>
                </a:lnTo>
                <a:lnTo>
                  <a:pt x="691" y="344"/>
                </a:lnTo>
                <a:lnTo>
                  <a:pt x="705" y="341"/>
                </a:lnTo>
                <a:lnTo>
                  <a:pt x="695" y="336"/>
                </a:lnTo>
                <a:lnTo>
                  <a:pt x="718" y="332"/>
                </a:lnTo>
                <a:lnTo>
                  <a:pt x="702" y="327"/>
                </a:lnTo>
                <a:lnTo>
                  <a:pt x="720" y="320"/>
                </a:lnTo>
                <a:lnTo>
                  <a:pt x="742" y="319"/>
                </a:lnTo>
                <a:lnTo>
                  <a:pt x="742" y="316"/>
                </a:lnTo>
                <a:lnTo>
                  <a:pt x="737" y="309"/>
                </a:lnTo>
                <a:lnTo>
                  <a:pt x="756" y="309"/>
                </a:lnTo>
                <a:lnTo>
                  <a:pt x="731" y="296"/>
                </a:lnTo>
                <a:lnTo>
                  <a:pt x="723" y="303"/>
                </a:lnTo>
                <a:lnTo>
                  <a:pt x="713" y="303"/>
                </a:lnTo>
                <a:lnTo>
                  <a:pt x="713" y="294"/>
                </a:lnTo>
                <a:lnTo>
                  <a:pt x="689" y="306"/>
                </a:lnTo>
                <a:lnTo>
                  <a:pt x="688" y="302"/>
                </a:lnTo>
                <a:lnTo>
                  <a:pt x="705" y="281"/>
                </a:lnTo>
                <a:lnTo>
                  <a:pt x="694" y="288"/>
                </a:lnTo>
                <a:lnTo>
                  <a:pt x="661" y="287"/>
                </a:lnTo>
                <a:lnTo>
                  <a:pt x="685" y="281"/>
                </a:lnTo>
                <a:lnTo>
                  <a:pt x="658" y="283"/>
                </a:lnTo>
                <a:lnTo>
                  <a:pt x="677" y="280"/>
                </a:lnTo>
                <a:lnTo>
                  <a:pt x="660" y="277"/>
                </a:lnTo>
                <a:lnTo>
                  <a:pt x="687" y="272"/>
                </a:lnTo>
                <a:lnTo>
                  <a:pt x="687" y="269"/>
                </a:lnTo>
                <a:lnTo>
                  <a:pt x="668" y="261"/>
                </a:lnTo>
                <a:lnTo>
                  <a:pt x="661" y="260"/>
                </a:lnTo>
                <a:lnTo>
                  <a:pt x="669" y="247"/>
                </a:lnTo>
                <a:lnTo>
                  <a:pt x="650" y="261"/>
                </a:lnTo>
                <a:lnTo>
                  <a:pt x="644" y="251"/>
                </a:lnTo>
                <a:lnTo>
                  <a:pt x="632" y="258"/>
                </a:lnTo>
                <a:lnTo>
                  <a:pt x="640" y="247"/>
                </a:lnTo>
                <a:lnTo>
                  <a:pt x="619" y="255"/>
                </a:lnTo>
                <a:lnTo>
                  <a:pt x="631" y="243"/>
                </a:lnTo>
                <a:lnTo>
                  <a:pt x="615" y="243"/>
                </a:lnTo>
                <a:lnTo>
                  <a:pt x="601" y="237"/>
                </a:lnTo>
                <a:lnTo>
                  <a:pt x="586" y="235"/>
                </a:lnTo>
                <a:lnTo>
                  <a:pt x="613" y="230"/>
                </a:lnTo>
                <a:lnTo>
                  <a:pt x="565" y="220"/>
                </a:lnTo>
                <a:lnTo>
                  <a:pt x="589" y="218"/>
                </a:lnTo>
                <a:lnTo>
                  <a:pt x="564" y="212"/>
                </a:lnTo>
                <a:lnTo>
                  <a:pt x="600" y="214"/>
                </a:lnTo>
                <a:lnTo>
                  <a:pt x="587" y="208"/>
                </a:lnTo>
                <a:lnTo>
                  <a:pt x="608" y="203"/>
                </a:lnTo>
                <a:lnTo>
                  <a:pt x="573" y="201"/>
                </a:lnTo>
                <a:lnTo>
                  <a:pt x="588" y="195"/>
                </a:lnTo>
                <a:lnTo>
                  <a:pt x="573" y="195"/>
                </a:lnTo>
                <a:lnTo>
                  <a:pt x="599" y="192"/>
                </a:lnTo>
                <a:lnTo>
                  <a:pt x="577" y="189"/>
                </a:lnTo>
                <a:lnTo>
                  <a:pt x="644" y="196"/>
                </a:lnTo>
                <a:lnTo>
                  <a:pt x="592" y="178"/>
                </a:lnTo>
                <a:lnTo>
                  <a:pt x="555" y="179"/>
                </a:lnTo>
                <a:lnTo>
                  <a:pt x="643" y="171"/>
                </a:lnTo>
                <a:lnTo>
                  <a:pt x="626" y="146"/>
                </a:lnTo>
                <a:lnTo>
                  <a:pt x="577" y="168"/>
                </a:lnTo>
                <a:lnTo>
                  <a:pt x="553" y="174"/>
                </a:lnTo>
                <a:lnTo>
                  <a:pt x="607" y="151"/>
                </a:lnTo>
                <a:lnTo>
                  <a:pt x="555" y="161"/>
                </a:lnTo>
                <a:lnTo>
                  <a:pt x="627" y="137"/>
                </a:lnTo>
                <a:lnTo>
                  <a:pt x="586" y="130"/>
                </a:lnTo>
                <a:lnTo>
                  <a:pt x="571" y="133"/>
                </a:lnTo>
                <a:lnTo>
                  <a:pt x="589" y="123"/>
                </a:lnTo>
                <a:lnTo>
                  <a:pt x="543" y="137"/>
                </a:lnTo>
                <a:lnTo>
                  <a:pt x="514" y="159"/>
                </a:lnTo>
                <a:lnTo>
                  <a:pt x="529" y="137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68" name="Freeform 100"/>
          <p:cNvSpPr>
            <a:spLocks/>
          </p:cNvSpPr>
          <p:nvPr/>
        </p:nvSpPr>
        <p:spPr bwMode="auto">
          <a:xfrm>
            <a:off x="5038725" y="1054100"/>
            <a:ext cx="347663" cy="65088"/>
          </a:xfrm>
          <a:custGeom>
            <a:avLst/>
            <a:gdLst>
              <a:gd name="T0" fmla="*/ 2147483647 w 438"/>
              <a:gd name="T1" fmla="*/ 2147483647 h 81"/>
              <a:gd name="T2" fmla="*/ 2147483647 w 438"/>
              <a:gd name="T3" fmla="*/ 2147483647 h 81"/>
              <a:gd name="T4" fmla="*/ 2147483647 w 438"/>
              <a:gd name="T5" fmla="*/ 2147483647 h 81"/>
              <a:gd name="T6" fmla="*/ 2147483647 w 438"/>
              <a:gd name="T7" fmla="*/ 2147483647 h 81"/>
              <a:gd name="T8" fmla="*/ 2147483647 w 438"/>
              <a:gd name="T9" fmla="*/ 0 h 81"/>
              <a:gd name="T10" fmla="*/ 0 w 438"/>
              <a:gd name="T11" fmla="*/ 2147483647 h 81"/>
              <a:gd name="T12" fmla="*/ 2147483647 w 438"/>
              <a:gd name="T13" fmla="*/ 2147483647 h 81"/>
              <a:gd name="T14" fmla="*/ 2147483647 w 438"/>
              <a:gd name="T15" fmla="*/ 2147483647 h 81"/>
              <a:gd name="T16" fmla="*/ 2147483647 w 438"/>
              <a:gd name="T17" fmla="*/ 2147483647 h 81"/>
              <a:gd name="T18" fmla="*/ 2147483647 w 438"/>
              <a:gd name="T19" fmla="*/ 2147483647 h 81"/>
              <a:gd name="T20" fmla="*/ 2147483647 w 438"/>
              <a:gd name="T21" fmla="*/ 2147483647 h 81"/>
              <a:gd name="T22" fmla="*/ 2147483647 w 438"/>
              <a:gd name="T23" fmla="*/ 2147483647 h 81"/>
              <a:gd name="T24" fmla="*/ 2147483647 w 438"/>
              <a:gd name="T25" fmla="*/ 2147483647 h 81"/>
              <a:gd name="T26" fmla="*/ 2147483647 w 438"/>
              <a:gd name="T27" fmla="*/ 2147483647 h 81"/>
              <a:gd name="T28" fmla="*/ 2147483647 w 438"/>
              <a:gd name="T29" fmla="*/ 2147483647 h 81"/>
              <a:gd name="T30" fmla="*/ 2147483647 w 438"/>
              <a:gd name="T31" fmla="*/ 2147483647 h 81"/>
              <a:gd name="T32" fmla="*/ 2147483647 w 438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"/>
              <a:gd name="T52" fmla="*/ 0 h 81"/>
              <a:gd name="T53" fmla="*/ 438 w 438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" h="81">
                <a:moveTo>
                  <a:pt x="176" y="41"/>
                </a:moveTo>
                <a:lnTo>
                  <a:pt x="131" y="22"/>
                </a:lnTo>
                <a:lnTo>
                  <a:pt x="193" y="23"/>
                </a:lnTo>
                <a:lnTo>
                  <a:pt x="78" y="15"/>
                </a:lnTo>
                <a:lnTo>
                  <a:pt x="99" y="0"/>
                </a:lnTo>
                <a:lnTo>
                  <a:pt x="0" y="3"/>
                </a:lnTo>
                <a:lnTo>
                  <a:pt x="90" y="18"/>
                </a:lnTo>
                <a:lnTo>
                  <a:pt x="74" y="49"/>
                </a:lnTo>
                <a:lnTo>
                  <a:pt x="60" y="81"/>
                </a:lnTo>
                <a:lnTo>
                  <a:pt x="151" y="80"/>
                </a:lnTo>
                <a:lnTo>
                  <a:pt x="242" y="77"/>
                </a:lnTo>
                <a:lnTo>
                  <a:pt x="334" y="76"/>
                </a:lnTo>
                <a:lnTo>
                  <a:pt x="425" y="74"/>
                </a:lnTo>
                <a:lnTo>
                  <a:pt x="438" y="56"/>
                </a:lnTo>
                <a:lnTo>
                  <a:pt x="367" y="39"/>
                </a:lnTo>
                <a:lnTo>
                  <a:pt x="272" y="40"/>
                </a:lnTo>
                <a:lnTo>
                  <a:pt x="176" y="41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69" name="Freeform 101"/>
          <p:cNvSpPr>
            <a:spLocks/>
          </p:cNvSpPr>
          <p:nvPr/>
        </p:nvSpPr>
        <p:spPr bwMode="auto">
          <a:xfrm>
            <a:off x="5159375" y="952500"/>
            <a:ext cx="220663" cy="84138"/>
          </a:xfrm>
          <a:custGeom>
            <a:avLst/>
            <a:gdLst>
              <a:gd name="T0" fmla="*/ 2147483647 w 279"/>
              <a:gd name="T1" fmla="*/ 2147483647 h 106"/>
              <a:gd name="T2" fmla="*/ 2147483647 w 279"/>
              <a:gd name="T3" fmla="*/ 2147483647 h 106"/>
              <a:gd name="T4" fmla="*/ 2147483647 w 279"/>
              <a:gd name="T5" fmla="*/ 0 h 106"/>
              <a:gd name="T6" fmla="*/ 2147483647 w 279"/>
              <a:gd name="T7" fmla="*/ 2147483647 h 106"/>
              <a:gd name="T8" fmla="*/ 2147483647 w 279"/>
              <a:gd name="T9" fmla="*/ 2147483647 h 106"/>
              <a:gd name="T10" fmla="*/ 2147483647 w 279"/>
              <a:gd name="T11" fmla="*/ 2147483647 h 106"/>
              <a:gd name="T12" fmla="*/ 2147483647 w 279"/>
              <a:gd name="T13" fmla="*/ 2147483647 h 106"/>
              <a:gd name="T14" fmla="*/ 2147483647 w 279"/>
              <a:gd name="T15" fmla="*/ 2147483647 h 106"/>
              <a:gd name="T16" fmla="*/ 2147483647 w 279"/>
              <a:gd name="T17" fmla="*/ 2147483647 h 106"/>
              <a:gd name="T18" fmla="*/ 2147483647 w 279"/>
              <a:gd name="T19" fmla="*/ 2147483647 h 106"/>
              <a:gd name="T20" fmla="*/ 2147483647 w 279"/>
              <a:gd name="T21" fmla="*/ 2147483647 h 106"/>
              <a:gd name="T22" fmla="*/ 2147483647 w 279"/>
              <a:gd name="T23" fmla="*/ 2147483647 h 106"/>
              <a:gd name="T24" fmla="*/ 0 w 279"/>
              <a:gd name="T25" fmla="*/ 2147483647 h 106"/>
              <a:gd name="T26" fmla="*/ 2147483647 w 279"/>
              <a:gd name="T27" fmla="*/ 2147483647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9"/>
              <a:gd name="T43" fmla="*/ 0 h 106"/>
              <a:gd name="T44" fmla="*/ 279 w 279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9" h="106">
                <a:moveTo>
                  <a:pt x="58" y="30"/>
                </a:moveTo>
                <a:lnTo>
                  <a:pt x="36" y="18"/>
                </a:lnTo>
                <a:lnTo>
                  <a:pt x="131" y="0"/>
                </a:lnTo>
                <a:lnTo>
                  <a:pt x="247" y="23"/>
                </a:lnTo>
                <a:lnTo>
                  <a:pt x="220" y="52"/>
                </a:lnTo>
                <a:lnTo>
                  <a:pt x="279" y="63"/>
                </a:lnTo>
                <a:lnTo>
                  <a:pt x="177" y="81"/>
                </a:lnTo>
                <a:lnTo>
                  <a:pt x="133" y="104"/>
                </a:lnTo>
                <a:lnTo>
                  <a:pt x="115" y="89"/>
                </a:lnTo>
                <a:lnTo>
                  <a:pt x="113" y="106"/>
                </a:lnTo>
                <a:lnTo>
                  <a:pt x="16" y="75"/>
                </a:lnTo>
                <a:lnTo>
                  <a:pt x="131" y="64"/>
                </a:lnTo>
                <a:lnTo>
                  <a:pt x="0" y="47"/>
                </a:lnTo>
                <a:lnTo>
                  <a:pt x="58" y="30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0" name="Freeform 111"/>
          <p:cNvSpPr>
            <a:spLocks/>
          </p:cNvSpPr>
          <p:nvPr/>
        </p:nvSpPr>
        <p:spPr bwMode="auto">
          <a:xfrm>
            <a:off x="5303838" y="1154113"/>
            <a:ext cx="101600" cy="31750"/>
          </a:xfrm>
          <a:custGeom>
            <a:avLst/>
            <a:gdLst>
              <a:gd name="T0" fmla="*/ 2147483647 w 127"/>
              <a:gd name="T1" fmla="*/ 0 h 39"/>
              <a:gd name="T2" fmla="*/ 2147483647 w 127"/>
              <a:gd name="T3" fmla="*/ 2147483647 h 39"/>
              <a:gd name="T4" fmla="*/ 0 w 127"/>
              <a:gd name="T5" fmla="*/ 2147483647 h 39"/>
              <a:gd name="T6" fmla="*/ 2147483647 w 127"/>
              <a:gd name="T7" fmla="*/ 2147483647 h 39"/>
              <a:gd name="T8" fmla="*/ 2147483647 w 127"/>
              <a:gd name="T9" fmla="*/ 2147483647 h 39"/>
              <a:gd name="T10" fmla="*/ 2147483647 w 127"/>
              <a:gd name="T11" fmla="*/ 2147483647 h 39"/>
              <a:gd name="T12" fmla="*/ 2147483647 w 127"/>
              <a:gd name="T13" fmla="*/ 0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39"/>
              <a:gd name="T23" fmla="*/ 127 w 127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39">
                <a:moveTo>
                  <a:pt x="89" y="0"/>
                </a:moveTo>
                <a:lnTo>
                  <a:pt x="7" y="3"/>
                </a:lnTo>
                <a:lnTo>
                  <a:pt x="0" y="16"/>
                </a:lnTo>
                <a:lnTo>
                  <a:pt x="11" y="26"/>
                </a:lnTo>
                <a:lnTo>
                  <a:pt x="26" y="39"/>
                </a:lnTo>
                <a:lnTo>
                  <a:pt x="127" y="32"/>
                </a:lnTo>
                <a:lnTo>
                  <a:pt x="89" y="0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1" name="Freeform 112"/>
          <p:cNvSpPr>
            <a:spLocks/>
          </p:cNvSpPr>
          <p:nvPr/>
        </p:nvSpPr>
        <p:spPr bwMode="auto">
          <a:xfrm>
            <a:off x="5257800" y="1335088"/>
            <a:ext cx="63500" cy="39687"/>
          </a:xfrm>
          <a:custGeom>
            <a:avLst/>
            <a:gdLst>
              <a:gd name="T0" fmla="*/ 2147483647 w 80"/>
              <a:gd name="T1" fmla="*/ 2147483647 h 48"/>
              <a:gd name="T2" fmla="*/ 2147483647 w 80"/>
              <a:gd name="T3" fmla="*/ 2147483647 h 48"/>
              <a:gd name="T4" fmla="*/ 0 w 80"/>
              <a:gd name="T5" fmla="*/ 2147483647 h 48"/>
              <a:gd name="T6" fmla="*/ 2147483647 w 80"/>
              <a:gd name="T7" fmla="*/ 0 h 48"/>
              <a:gd name="T8" fmla="*/ 2147483647 w 80"/>
              <a:gd name="T9" fmla="*/ 2147483647 h 48"/>
              <a:gd name="T10" fmla="*/ 2147483647 w 80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"/>
              <a:gd name="T19" fmla="*/ 0 h 48"/>
              <a:gd name="T20" fmla="*/ 80 w 80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" h="48">
                <a:moveTo>
                  <a:pt x="70" y="30"/>
                </a:moveTo>
                <a:lnTo>
                  <a:pt x="7" y="48"/>
                </a:lnTo>
                <a:lnTo>
                  <a:pt x="0" y="26"/>
                </a:lnTo>
                <a:lnTo>
                  <a:pt x="50" y="0"/>
                </a:lnTo>
                <a:lnTo>
                  <a:pt x="80" y="12"/>
                </a:lnTo>
                <a:lnTo>
                  <a:pt x="70" y="30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2" name="Freeform 113"/>
          <p:cNvSpPr>
            <a:spLocks/>
          </p:cNvSpPr>
          <p:nvPr/>
        </p:nvSpPr>
        <p:spPr bwMode="auto">
          <a:xfrm>
            <a:off x="5067300" y="995363"/>
            <a:ext cx="71438" cy="30162"/>
          </a:xfrm>
          <a:custGeom>
            <a:avLst/>
            <a:gdLst>
              <a:gd name="T0" fmla="*/ 0 w 90"/>
              <a:gd name="T1" fmla="*/ 2147483647 h 38"/>
              <a:gd name="T2" fmla="*/ 2147483647 w 90"/>
              <a:gd name="T3" fmla="*/ 0 h 38"/>
              <a:gd name="T4" fmla="*/ 2147483647 w 90"/>
              <a:gd name="T5" fmla="*/ 2147483647 h 38"/>
              <a:gd name="T6" fmla="*/ 2147483647 w 90"/>
              <a:gd name="T7" fmla="*/ 2147483647 h 38"/>
              <a:gd name="T8" fmla="*/ 2147483647 w 90"/>
              <a:gd name="T9" fmla="*/ 2147483647 h 38"/>
              <a:gd name="T10" fmla="*/ 2147483647 w 90"/>
              <a:gd name="T11" fmla="*/ 2147483647 h 38"/>
              <a:gd name="T12" fmla="*/ 0 w 90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38"/>
              <a:gd name="T23" fmla="*/ 90 w 90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38">
                <a:moveTo>
                  <a:pt x="0" y="17"/>
                </a:moveTo>
                <a:lnTo>
                  <a:pt x="12" y="0"/>
                </a:lnTo>
                <a:lnTo>
                  <a:pt x="90" y="15"/>
                </a:lnTo>
                <a:lnTo>
                  <a:pt x="79" y="25"/>
                </a:lnTo>
                <a:lnTo>
                  <a:pt x="10" y="38"/>
                </a:lnTo>
                <a:lnTo>
                  <a:pt x="2" y="26"/>
                </a:lnTo>
                <a:lnTo>
                  <a:pt x="0" y="17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3" name="Freeform 97"/>
          <p:cNvSpPr>
            <a:spLocks/>
          </p:cNvSpPr>
          <p:nvPr/>
        </p:nvSpPr>
        <p:spPr bwMode="auto">
          <a:xfrm>
            <a:off x="4332288" y="1163638"/>
            <a:ext cx="404812" cy="165100"/>
          </a:xfrm>
          <a:custGeom>
            <a:avLst/>
            <a:gdLst>
              <a:gd name="T0" fmla="*/ 2147483647 w 510"/>
              <a:gd name="T1" fmla="*/ 2147483647 h 209"/>
              <a:gd name="T2" fmla="*/ 2147483647 w 510"/>
              <a:gd name="T3" fmla="*/ 2147483647 h 209"/>
              <a:gd name="T4" fmla="*/ 2147483647 w 510"/>
              <a:gd name="T5" fmla="*/ 2147483647 h 209"/>
              <a:gd name="T6" fmla="*/ 2147483647 w 510"/>
              <a:gd name="T7" fmla="*/ 2147483647 h 209"/>
              <a:gd name="T8" fmla="*/ 2147483647 w 510"/>
              <a:gd name="T9" fmla="*/ 2147483647 h 209"/>
              <a:gd name="T10" fmla="*/ 2147483647 w 510"/>
              <a:gd name="T11" fmla="*/ 2147483647 h 209"/>
              <a:gd name="T12" fmla="*/ 2147483647 w 510"/>
              <a:gd name="T13" fmla="*/ 2147483647 h 209"/>
              <a:gd name="T14" fmla="*/ 0 w 510"/>
              <a:gd name="T15" fmla="*/ 2147483647 h 209"/>
              <a:gd name="T16" fmla="*/ 2147483647 w 510"/>
              <a:gd name="T17" fmla="*/ 2147483647 h 209"/>
              <a:gd name="T18" fmla="*/ 2147483647 w 510"/>
              <a:gd name="T19" fmla="*/ 2147483647 h 209"/>
              <a:gd name="T20" fmla="*/ 2147483647 w 510"/>
              <a:gd name="T21" fmla="*/ 2147483647 h 209"/>
              <a:gd name="T22" fmla="*/ 2147483647 w 510"/>
              <a:gd name="T23" fmla="*/ 2147483647 h 209"/>
              <a:gd name="T24" fmla="*/ 2147483647 w 510"/>
              <a:gd name="T25" fmla="*/ 2147483647 h 209"/>
              <a:gd name="T26" fmla="*/ 2147483647 w 510"/>
              <a:gd name="T27" fmla="*/ 2147483647 h 209"/>
              <a:gd name="T28" fmla="*/ 2147483647 w 510"/>
              <a:gd name="T29" fmla="*/ 2147483647 h 209"/>
              <a:gd name="T30" fmla="*/ 2147483647 w 510"/>
              <a:gd name="T31" fmla="*/ 2147483647 h 209"/>
              <a:gd name="T32" fmla="*/ 2147483647 w 510"/>
              <a:gd name="T33" fmla="*/ 2147483647 h 209"/>
              <a:gd name="T34" fmla="*/ 2147483647 w 510"/>
              <a:gd name="T35" fmla="*/ 2147483647 h 209"/>
              <a:gd name="T36" fmla="*/ 2147483647 w 510"/>
              <a:gd name="T37" fmla="*/ 2147483647 h 209"/>
              <a:gd name="T38" fmla="*/ 2147483647 w 510"/>
              <a:gd name="T39" fmla="*/ 2147483647 h 209"/>
              <a:gd name="T40" fmla="*/ 2147483647 w 510"/>
              <a:gd name="T41" fmla="*/ 2147483647 h 209"/>
              <a:gd name="T42" fmla="*/ 2147483647 w 510"/>
              <a:gd name="T43" fmla="*/ 0 h 209"/>
              <a:gd name="T44" fmla="*/ 2147483647 w 510"/>
              <a:gd name="T45" fmla="*/ 2147483647 h 209"/>
              <a:gd name="T46" fmla="*/ 2147483647 w 510"/>
              <a:gd name="T47" fmla="*/ 2147483647 h 209"/>
              <a:gd name="T48" fmla="*/ 2147483647 w 510"/>
              <a:gd name="T49" fmla="*/ 2147483647 h 209"/>
              <a:gd name="T50" fmla="*/ 2147483647 w 510"/>
              <a:gd name="T51" fmla="*/ 2147483647 h 209"/>
              <a:gd name="T52" fmla="*/ 2147483647 w 510"/>
              <a:gd name="T53" fmla="*/ 2147483647 h 209"/>
              <a:gd name="T54" fmla="*/ 2147483647 w 510"/>
              <a:gd name="T55" fmla="*/ 2147483647 h 209"/>
              <a:gd name="T56" fmla="*/ 2147483647 w 510"/>
              <a:gd name="T57" fmla="*/ 2147483647 h 209"/>
              <a:gd name="T58" fmla="*/ 2147483647 w 510"/>
              <a:gd name="T59" fmla="*/ 2147483647 h 209"/>
              <a:gd name="T60" fmla="*/ 2147483647 w 510"/>
              <a:gd name="T61" fmla="*/ 2147483647 h 209"/>
              <a:gd name="T62" fmla="*/ 2147483647 w 510"/>
              <a:gd name="T63" fmla="*/ 2147483647 h 209"/>
              <a:gd name="T64" fmla="*/ 2147483647 w 510"/>
              <a:gd name="T65" fmla="*/ 2147483647 h 209"/>
              <a:gd name="T66" fmla="*/ 2147483647 w 510"/>
              <a:gd name="T67" fmla="*/ 2147483647 h 209"/>
              <a:gd name="T68" fmla="*/ 2147483647 w 510"/>
              <a:gd name="T69" fmla="*/ 2147483647 h 209"/>
              <a:gd name="T70" fmla="*/ 2147483647 w 510"/>
              <a:gd name="T71" fmla="*/ 2147483647 h 209"/>
              <a:gd name="T72" fmla="*/ 2147483647 w 510"/>
              <a:gd name="T73" fmla="*/ 2147483647 h 209"/>
              <a:gd name="T74" fmla="*/ 2147483647 w 510"/>
              <a:gd name="T75" fmla="*/ 2147483647 h 209"/>
              <a:gd name="T76" fmla="*/ 2147483647 w 510"/>
              <a:gd name="T77" fmla="*/ 2147483647 h 209"/>
              <a:gd name="T78" fmla="*/ 2147483647 w 510"/>
              <a:gd name="T79" fmla="*/ 2147483647 h 209"/>
              <a:gd name="T80" fmla="*/ 2147483647 w 510"/>
              <a:gd name="T81" fmla="*/ 2147483647 h 209"/>
              <a:gd name="T82" fmla="*/ 2147483647 w 510"/>
              <a:gd name="T83" fmla="*/ 2147483647 h 209"/>
              <a:gd name="T84" fmla="*/ 2147483647 w 510"/>
              <a:gd name="T85" fmla="*/ 2147483647 h 209"/>
              <a:gd name="T86" fmla="*/ 2147483647 w 510"/>
              <a:gd name="T87" fmla="*/ 2147483647 h 209"/>
              <a:gd name="T88" fmla="*/ 2147483647 w 510"/>
              <a:gd name="T89" fmla="*/ 2147483647 h 209"/>
              <a:gd name="T90" fmla="*/ 2147483647 w 510"/>
              <a:gd name="T91" fmla="*/ 2147483647 h 209"/>
              <a:gd name="T92" fmla="*/ 2147483647 w 510"/>
              <a:gd name="T93" fmla="*/ 2147483647 h 209"/>
              <a:gd name="T94" fmla="*/ 2147483647 w 510"/>
              <a:gd name="T95" fmla="*/ 2147483647 h 209"/>
              <a:gd name="T96" fmla="*/ 2147483647 w 510"/>
              <a:gd name="T97" fmla="*/ 2147483647 h 209"/>
              <a:gd name="T98" fmla="*/ 2147483647 w 510"/>
              <a:gd name="T99" fmla="*/ 2147483647 h 209"/>
              <a:gd name="T100" fmla="*/ 2147483647 w 510"/>
              <a:gd name="T101" fmla="*/ 2147483647 h 209"/>
              <a:gd name="T102" fmla="*/ 2147483647 w 510"/>
              <a:gd name="T103" fmla="*/ 2147483647 h 209"/>
              <a:gd name="T104" fmla="*/ 2147483647 w 510"/>
              <a:gd name="T105" fmla="*/ 2147483647 h 209"/>
              <a:gd name="T106" fmla="*/ 2147483647 w 510"/>
              <a:gd name="T107" fmla="*/ 2147483647 h 20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10"/>
              <a:gd name="T163" fmla="*/ 0 h 209"/>
              <a:gd name="T164" fmla="*/ 510 w 510"/>
              <a:gd name="T165" fmla="*/ 209 h 20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10" h="209">
                <a:moveTo>
                  <a:pt x="334" y="190"/>
                </a:moveTo>
                <a:lnTo>
                  <a:pt x="316" y="174"/>
                </a:lnTo>
                <a:lnTo>
                  <a:pt x="304" y="170"/>
                </a:lnTo>
                <a:lnTo>
                  <a:pt x="250" y="190"/>
                </a:lnTo>
                <a:lnTo>
                  <a:pt x="163" y="199"/>
                </a:lnTo>
                <a:lnTo>
                  <a:pt x="76" y="209"/>
                </a:lnTo>
                <a:lnTo>
                  <a:pt x="78" y="186"/>
                </a:lnTo>
                <a:lnTo>
                  <a:pt x="0" y="161"/>
                </a:lnTo>
                <a:lnTo>
                  <a:pt x="16" y="137"/>
                </a:lnTo>
                <a:lnTo>
                  <a:pt x="106" y="133"/>
                </a:lnTo>
                <a:lnTo>
                  <a:pt x="197" y="129"/>
                </a:lnTo>
                <a:lnTo>
                  <a:pt x="113" y="117"/>
                </a:lnTo>
                <a:lnTo>
                  <a:pt x="24" y="112"/>
                </a:lnTo>
                <a:lnTo>
                  <a:pt x="17" y="101"/>
                </a:lnTo>
                <a:lnTo>
                  <a:pt x="130" y="78"/>
                </a:lnTo>
                <a:lnTo>
                  <a:pt x="44" y="79"/>
                </a:lnTo>
                <a:lnTo>
                  <a:pt x="68" y="73"/>
                </a:lnTo>
                <a:lnTo>
                  <a:pt x="27" y="72"/>
                </a:lnTo>
                <a:lnTo>
                  <a:pt x="85" y="45"/>
                </a:lnTo>
                <a:lnTo>
                  <a:pt x="82" y="38"/>
                </a:lnTo>
                <a:lnTo>
                  <a:pt x="161" y="19"/>
                </a:lnTo>
                <a:lnTo>
                  <a:pt x="238" y="0"/>
                </a:lnTo>
                <a:lnTo>
                  <a:pt x="245" y="10"/>
                </a:lnTo>
                <a:lnTo>
                  <a:pt x="208" y="33"/>
                </a:lnTo>
                <a:lnTo>
                  <a:pt x="238" y="27"/>
                </a:lnTo>
                <a:lnTo>
                  <a:pt x="267" y="16"/>
                </a:lnTo>
                <a:lnTo>
                  <a:pt x="299" y="35"/>
                </a:lnTo>
                <a:lnTo>
                  <a:pt x="278" y="46"/>
                </a:lnTo>
                <a:lnTo>
                  <a:pt x="293" y="43"/>
                </a:lnTo>
                <a:lnTo>
                  <a:pt x="334" y="39"/>
                </a:lnTo>
                <a:lnTo>
                  <a:pt x="339" y="28"/>
                </a:lnTo>
                <a:lnTo>
                  <a:pt x="343" y="16"/>
                </a:lnTo>
                <a:lnTo>
                  <a:pt x="377" y="35"/>
                </a:lnTo>
                <a:lnTo>
                  <a:pt x="358" y="74"/>
                </a:lnTo>
                <a:lnTo>
                  <a:pt x="389" y="60"/>
                </a:lnTo>
                <a:lnTo>
                  <a:pt x="418" y="9"/>
                </a:lnTo>
                <a:lnTo>
                  <a:pt x="468" y="7"/>
                </a:lnTo>
                <a:lnTo>
                  <a:pt x="478" y="35"/>
                </a:lnTo>
                <a:lnTo>
                  <a:pt x="447" y="91"/>
                </a:lnTo>
                <a:lnTo>
                  <a:pt x="450" y="117"/>
                </a:lnTo>
                <a:lnTo>
                  <a:pt x="461" y="119"/>
                </a:lnTo>
                <a:lnTo>
                  <a:pt x="510" y="136"/>
                </a:lnTo>
                <a:lnTo>
                  <a:pt x="504" y="146"/>
                </a:lnTo>
                <a:lnTo>
                  <a:pt x="481" y="157"/>
                </a:lnTo>
                <a:lnTo>
                  <a:pt x="487" y="146"/>
                </a:lnTo>
                <a:lnTo>
                  <a:pt x="465" y="154"/>
                </a:lnTo>
                <a:lnTo>
                  <a:pt x="452" y="153"/>
                </a:lnTo>
                <a:lnTo>
                  <a:pt x="430" y="163"/>
                </a:lnTo>
                <a:lnTo>
                  <a:pt x="419" y="163"/>
                </a:lnTo>
                <a:lnTo>
                  <a:pt x="406" y="182"/>
                </a:lnTo>
                <a:lnTo>
                  <a:pt x="453" y="165"/>
                </a:lnTo>
                <a:lnTo>
                  <a:pt x="448" y="175"/>
                </a:lnTo>
                <a:lnTo>
                  <a:pt x="430" y="190"/>
                </a:lnTo>
                <a:lnTo>
                  <a:pt x="334" y="190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4" name="Freeform 102"/>
          <p:cNvSpPr>
            <a:spLocks/>
          </p:cNvSpPr>
          <p:nvPr/>
        </p:nvSpPr>
        <p:spPr bwMode="auto">
          <a:xfrm>
            <a:off x="4519613" y="1054100"/>
            <a:ext cx="296862" cy="74613"/>
          </a:xfrm>
          <a:custGeom>
            <a:avLst/>
            <a:gdLst>
              <a:gd name="T0" fmla="*/ 2147483647 w 374"/>
              <a:gd name="T1" fmla="*/ 2147483647 h 94"/>
              <a:gd name="T2" fmla="*/ 2147483647 w 374"/>
              <a:gd name="T3" fmla="*/ 2147483647 h 94"/>
              <a:gd name="T4" fmla="*/ 2147483647 w 374"/>
              <a:gd name="T5" fmla="*/ 2147483647 h 94"/>
              <a:gd name="T6" fmla="*/ 2147483647 w 374"/>
              <a:gd name="T7" fmla="*/ 2147483647 h 94"/>
              <a:gd name="T8" fmla="*/ 0 w 374"/>
              <a:gd name="T9" fmla="*/ 2147483647 h 94"/>
              <a:gd name="T10" fmla="*/ 2147483647 w 374"/>
              <a:gd name="T11" fmla="*/ 2147483647 h 94"/>
              <a:gd name="T12" fmla="*/ 2147483647 w 374"/>
              <a:gd name="T13" fmla="*/ 2147483647 h 94"/>
              <a:gd name="T14" fmla="*/ 2147483647 w 374"/>
              <a:gd name="T15" fmla="*/ 2147483647 h 94"/>
              <a:gd name="T16" fmla="*/ 2147483647 w 374"/>
              <a:gd name="T17" fmla="*/ 2147483647 h 94"/>
              <a:gd name="T18" fmla="*/ 2147483647 w 374"/>
              <a:gd name="T19" fmla="*/ 2147483647 h 94"/>
              <a:gd name="T20" fmla="*/ 2147483647 w 374"/>
              <a:gd name="T21" fmla="*/ 2147483647 h 94"/>
              <a:gd name="T22" fmla="*/ 2147483647 w 374"/>
              <a:gd name="T23" fmla="*/ 2147483647 h 94"/>
              <a:gd name="T24" fmla="*/ 2147483647 w 374"/>
              <a:gd name="T25" fmla="*/ 0 h 94"/>
              <a:gd name="T26" fmla="*/ 2147483647 w 374"/>
              <a:gd name="T27" fmla="*/ 2147483647 h 94"/>
              <a:gd name="T28" fmla="*/ 2147483647 w 374"/>
              <a:gd name="T29" fmla="*/ 2147483647 h 94"/>
              <a:gd name="T30" fmla="*/ 2147483647 w 374"/>
              <a:gd name="T31" fmla="*/ 2147483647 h 94"/>
              <a:gd name="T32" fmla="*/ 2147483647 w 374"/>
              <a:gd name="T33" fmla="*/ 2147483647 h 94"/>
              <a:gd name="T34" fmla="*/ 2147483647 w 374"/>
              <a:gd name="T35" fmla="*/ 2147483647 h 94"/>
              <a:gd name="T36" fmla="*/ 2147483647 w 374"/>
              <a:gd name="T37" fmla="*/ 2147483647 h 9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4"/>
              <a:gd name="T58" fmla="*/ 0 h 94"/>
              <a:gd name="T59" fmla="*/ 374 w 374"/>
              <a:gd name="T60" fmla="*/ 94 h 9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4" h="94">
                <a:moveTo>
                  <a:pt x="102" y="94"/>
                </a:moveTo>
                <a:lnTo>
                  <a:pt x="65" y="82"/>
                </a:lnTo>
                <a:lnTo>
                  <a:pt x="184" y="59"/>
                </a:lnTo>
                <a:lnTo>
                  <a:pt x="93" y="59"/>
                </a:lnTo>
                <a:lnTo>
                  <a:pt x="0" y="58"/>
                </a:lnTo>
                <a:lnTo>
                  <a:pt x="89" y="43"/>
                </a:lnTo>
                <a:lnTo>
                  <a:pt x="49" y="40"/>
                </a:lnTo>
                <a:lnTo>
                  <a:pt x="107" y="35"/>
                </a:lnTo>
                <a:lnTo>
                  <a:pt x="81" y="24"/>
                </a:lnTo>
                <a:lnTo>
                  <a:pt x="188" y="30"/>
                </a:lnTo>
                <a:lnTo>
                  <a:pt x="261" y="49"/>
                </a:lnTo>
                <a:lnTo>
                  <a:pt x="263" y="14"/>
                </a:lnTo>
                <a:lnTo>
                  <a:pt x="328" y="0"/>
                </a:lnTo>
                <a:lnTo>
                  <a:pt x="303" y="40"/>
                </a:lnTo>
                <a:lnTo>
                  <a:pt x="374" y="37"/>
                </a:lnTo>
                <a:lnTo>
                  <a:pt x="318" y="68"/>
                </a:lnTo>
                <a:lnTo>
                  <a:pt x="273" y="67"/>
                </a:lnTo>
                <a:lnTo>
                  <a:pt x="188" y="80"/>
                </a:lnTo>
                <a:lnTo>
                  <a:pt x="102" y="94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5" name="Freeform 103"/>
          <p:cNvSpPr>
            <a:spLocks/>
          </p:cNvSpPr>
          <p:nvPr/>
        </p:nvSpPr>
        <p:spPr bwMode="auto">
          <a:xfrm>
            <a:off x="4913313" y="1422400"/>
            <a:ext cx="185737" cy="100013"/>
          </a:xfrm>
          <a:custGeom>
            <a:avLst/>
            <a:gdLst>
              <a:gd name="T0" fmla="*/ 2147483647 w 233"/>
              <a:gd name="T1" fmla="*/ 2147483647 h 127"/>
              <a:gd name="T2" fmla="*/ 2147483647 w 233"/>
              <a:gd name="T3" fmla="*/ 2147483647 h 127"/>
              <a:gd name="T4" fmla="*/ 2147483647 w 233"/>
              <a:gd name="T5" fmla="*/ 2147483647 h 127"/>
              <a:gd name="T6" fmla="*/ 2147483647 w 233"/>
              <a:gd name="T7" fmla="*/ 2147483647 h 127"/>
              <a:gd name="T8" fmla="*/ 2147483647 w 233"/>
              <a:gd name="T9" fmla="*/ 2147483647 h 127"/>
              <a:gd name="T10" fmla="*/ 2147483647 w 233"/>
              <a:gd name="T11" fmla="*/ 2147483647 h 127"/>
              <a:gd name="T12" fmla="*/ 0 w 233"/>
              <a:gd name="T13" fmla="*/ 2147483647 h 127"/>
              <a:gd name="T14" fmla="*/ 2147483647 w 233"/>
              <a:gd name="T15" fmla="*/ 2147483647 h 127"/>
              <a:gd name="T16" fmla="*/ 2147483647 w 233"/>
              <a:gd name="T17" fmla="*/ 2147483647 h 127"/>
              <a:gd name="T18" fmla="*/ 2147483647 w 233"/>
              <a:gd name="T19" fmla="*/ 0 h 127"/>
              <a:gd name="T20" fmla="*/ 2147483647 w 233"/>
              <a:gd name="T21" fmla="*/ 2147483647 h 127"/>
              <a:gd name="T22" fmla="*/ 2147483647 w 233"/>
              <a:gd name="T23" fmla="*/ 2147483647 h 127"/>
              <a:gd name="T24" fmla="*/ 2147483647 w 233"/>
              <a:gd name="T25" fmla="*/ 2147483647 h 127"/>
              <a:gd name="T26" fmla="*/ 2147483647 w 233"/>
              <a:gd name="T27" fmla="*/ 2147483647 h 127"/>
              <a:gd name="T28" fmla="*/ 2147483647 w 233"/>
              <a:gd name="T29" fmla="*/ 2147483647 h 127"/>
              <a:gd name="T30" fmla="*/ 2147483647 w 233"/>
              <a:gd name="T31" fmla="*/ 2147483647 h 127"/>
              <a:gd name="T32" fmla="*/ 2147483647 w 233"/>
              <a:gd name="T33" fmla="*/ 2147483647 h 127"/>
              <a:gd name="T34" fmla="*/ 2147483647 w 233"/>
              <a:gd name="T35" fmla="*/ 2147483647 h 127"/>
              <a:gd name="T36" fmla="*/ 2147483647 w 233"/>
              <a:gd name="T37" fmla="*/ 2147483647 h 1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3"/>
              <a:gd name="T58" fmla="*/ 0 h 127"/>
              <a:gd name="T59" fmla="*/ 233 w 233"/>
              <a:gd name="T60" fmla="*/ 127 h 1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3" h="127">
                <a:moveTo>
                  <a:pt x="163" y="94"/>
                </a:moveTo>
                <a:lnTo>
                  <a:pt x="143" y="85"/>
                </a:lnTo>
                <a:lnTo>
                  <a:pt x="145" y="79"/>
                </a:lnTo>
                <a:lnTo>
                  <a:pt x="127" y="88"/>
                </a:lnTo>
                <a:lnTo>
                  <a:pt x="51" y="127"/>
                </a:lnTo>
                <a:lnTo>
                  <a:pt x="48" y="99"/>
                </a:lnTo>
                <a:lnTo>
                  <a:pt x="0" y="102"/>
                </a:lnTo>
                <a:lnTo>
                  <a:pt x="48" y="77"/>
                </a:lnTo>
                <a:lnTo>
                  <a:pt x="79" y="38"/>
                </a:lnTo>
                <a:lnTo>
                  <a:pt x="110" y="0"/>
                </a:lnTo>
                <a:lnTo>
                  <a:pt x="128" y="11"/>
                </a:lnTo>
                <a:lnTo>
                  <a:pt x="125" y="28"/>
                </a:lnTo>
                <a:lnTo>
                  <a:pt x="142" y="21"/>
                </a:lnTo>
                <a:lnTo>
                  <a:pt x="202" y="62"/>
                </a:lnTo>
                <a:lnTo>
                  <a:pt x="182" y="85"/>
                </a:lnTo>
                <a:lnTo>
                  <a:pt x="229" y="87"/>
                </a:lnTo>
                <a:lnTo>
                  <a:pt x="233" y="96"/>
                </a:lnTo>
                <a:lnTo>
                  <a:pt x="193" y="110"/>
                </a:lnTo>
                <a:lnTo>
                  <a:pt x="163" y="94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6" name="Freeform 104"/>
          <p:cNvSpPr>
            <a:spLocks/>
          </p:cNvSpPr>
          <p:nvPr/>
        </p:nvSpPr>
        <p:spPr bwMode="auto">
          <a:xfrm>
            <a:off x="4776788" y="1150938"/>
            <a:ext cx="163512" cy="76200"/>
          </a:xfrm>
          <a:custGeom>
            <a:avLst/>
            <a:gdLst>
              <a:gd name="T0" fmla="*/ 2147483647 w 207"/>
              <a:gd name="T1" fmla="*/ 2147483647 h 95"/>
              <a:gd name="T2" fmla="*/ 2147483647 w 207"/>
              <a:gd name="T3" fmla="*/ 0 h 95"/>
              <a:gd name="T4" fmla="*/ 2147483647 w 207"/>
              <a:gd name="T5" fmla="*/ 2147483647 h 95"/>
              <a:gd name="T6" fmla="*/ 2147483647 w 207"/>
              <a:gd name="T7" fmla="*/ 2147483647 h 95"/>
              <a:gd name="T8" fmla="*/ 0 w 207"/>
              <a:gd name="T9" fmla="*/ 2147483647 h 95"/>
              <a:gd name="T10" fmla="*/ 2147483647 w 207"/>
              <a:gd name="T11" fmla="*/ 2147483647 h 95"/>
              <a:gd name="T12" fmla="*/ 2147483647 w 207"/>
              <a:gd name="T13" fmla="*/ 2147483647 h 95"/>
              <a:gd name="T14" fmla="*/ 2147483647 w 207"/>
              <a:gd name="T15" fmla="*/ 2147483647 h 95"/>
              <a:gd name="T16" fmla="*/ 2147483647 w 207"/>
              <a:gd name="T17" fmla="*/ 2147483647 h 95"/>
              <a:gd name="T18" fmla="*/ 2147483647 w 207"/>
              <a:gd name="T19" fmla="*/ 2147483647 h 95"/>
              <a:gd name="T20" fmla="*/ 2147483647 w 207"/>
              <a:gd name="T21" fmla="*/ 2147483647 h 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"/>
              <a:gd name="T34" fmla="*/ 0 h 95"/>
              <a:gd name="T35" fmla="*/ 207 w 207"/>
              <a:gd name="T36" fmla="*/ 95 h 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" h="95">
                <a:moveTo>
                  <a:pt x="207" y="2"/>
                </a:moveTo>
                <a:lnTo>
                  <a:pt x="86" y="0"/>
                </a:lnTo>
                <a:lnTo>
                  <a:pt x="99" y="22"/>
                </a:lnTo>
                <a:lnTo>
                  <a:pt x="74" y="38"/>
                </a:lnTo>
                <a:lnTo>
                  <a:pt x="0" y="41"/>
                </a:lnTo>
                <a:lnTo>
                  <a:pt x="43" y="69"/>
                </a:lnTo>
                <a:lnTo>
                  <a:pt x="87" y="95"/>
                </a:lnTo>
                <a:lnTo>
                  <a:pt x="95" y="79"/>
                </a:lnTo>
                <a:lnTo>
                  <a:pt x="150" y="79"/>
                </a:lnTo>
                <a:lnTo>
                  <a:pt x="178" y="41"/>
                </a:lnTo>
                <a:lnTo>
                  <a:pt x="207" y="2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7" name="Freeform 105"/>
          <p:cNvSpPr>
            <a:spLocks/>
          </p:cNvSpPr>
          <p:nvPr/>
        </p:nvSpPr>
        <p:spPr bwMode="auto">
          <a:xfrm>
            <a:off x="4930775" y="1139825"/>
            <a:ext cx="171450" cy="69850"/>
          </a:xfrm>
          <a:custGeom>
            <a:avLst/>
            <a:gdLst>
              <a:gd name="T0" fmla="*/ 2147483647 w 216"/>
              <a:gd name="T1" fmla="*/ 2147483647 h 89"/>
              <a:gd name="T2" fmla="*/ 2147483647 w 216"/>
              <a:gd name="T3" fmla="*/ 2147483647 h 89"/>
              <a:gd name="T4" fmla="*/ 2147483647 w 216"/>
              <a:gd name="T5" fmla="*/ 2147483647 h 89"/>
              <a:gd name="T6" fmla="*/ 2147483647 w 216"/>
              <a:gd name="T7" fmla="*/ 2147483647 h 89"/>
              <a:gd name="T8" fmla="*/ 0 w 216"/>
              <a:gd name="T9" fmla="*/ 2147483647 h 89"/>
              <a:gd name="T10" fmla="*/ 2147483647 w 216"/>
              <a:gd name="T11" fmla="*/ 2147483647 h 89"/>
              <a:gd name="T12" fmla="*/ 2147483647 w 216"/>
              <a:gd name="T13" fmla="*/ 2147483647 h 89"/>
              <a:gd name="T14" fmla="*/ 2147483647 w 216"/>
              <a:gd name="T15" fmla="*/ 2147483647 h 89"/>
              <a:gd name="T16" fmla="*/ 2147483647 w 216"/>
              <a:gd name="T17" fmla="*/ 2147483647 h 89"/>
              <a:gd name="T18" fmla="*/ 2147483647 w 216"/>
              <a:gd name="T19" fmla="*/ 0 h 89"/>
              <a:gd name="T20" fmla="*/ 2147483647 w 216"/>
              <a:gd name="T21" fmla="*/ 2147483647 h 89"/>
              <a:gd name="T22" fmla="*/ 2147483647 w 216"/>
              <a:gd name="T23" fmla="*/ 2147483647 h 89"/>
              <a:gd name="T24" fmla="*/ 2147483647 w 216"/>
              <a:gd name="T25" fmla="*/ 2147483647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"/>
              <a:gd name="T40" fmla="*/ 0 h 89"/>
              <a:gd name="T41" fmla="*/ 216 w 216"/>
              <a:gd name="T42" fmla="*/ 89 h 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" h="89">
                <a:moveTo>
                  <a:pt x="132" y="51"/>
                </a:moveTo>
                <a:lnTo>
                  <a:pt x="61" y="56"/>
                </a:lnTo>
                <a:lnTo>
                  <a:pt x="70" y="64"/>
                </a:lnTo>
                <a:lnTo>
                  <a:pt x="36" y="85"/>
                </a:lnTo>
                <a:lnTo>
                  <a:pt x="0" y="89"/>
                </a:lnTo>
                <a:lnTo>
                  <a:pt x="7" y="81"/>
                </a:lnTo>
                <a:lnTo>
                  <a:pt x="45" y="22"/>
                </a:lnTo>
                <a:lnTo>
                  <a:pt x="70" y="18"/>
                </a:lnTo>
                <a:lnTo>
                  <a:pt x="67" y="8"/>
                </a:lnTo>
                <a:lnTo>
                  <a:pt x="92" y="0"/>
                </a:lnTo>
                <a:lnTo>
                  <a:pt x="216" y="8"/>
                </a:lnTo>
                <a:lnTo>
                  <a:pt x="184" y="23"/>
                </a:lnTo>
                <a:lnTo>
                  <a:pt x="132" y="51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8" name="Freeform 107"/>
          <p:cNvSpPr>
            <a:spLocks/>
          </p:cNvSpPr>
          <p:nvPr/>
        </p:nvSpPr>
        <p:spPr bwMode="auto">
          <a:xfrm>
            <a:off x="4438650" y="1035050"/>
            <a:ext cx="214313" cy="49213"/>
          </a:xfrm>
          <a:custGeom>
            <a:avLst/>
            <a:gdLst>
              <a:gd name="T0" fmla="*/ 2147483647 w 269"/>
              <a:gd name="T1" fmla="*/ 2147483647 h 62"/>
              <a:gd name="T2" fmla="*/ 2147483647 w 269"/>
              <a:gd name="T3" fmla="*/ 2147483647 h 62"/>
              <a:gd name="T4" fmla="*/ 2147483647 w 269"/>
              <a:gd name="T5" fmla="*/ 2147483647 h 62"/>
              <a:gd name="T6" fmla="*/ 2147483647 w 269"/>
              <a:gd name="T7" fmla="*/ 2147483647 h 62"/>
              <a:gd name="T8" fmla="*/ 2147483647 w 269"/>
              <a:gd name="T9" fmla="*/ 2147483647 h 62"/>
              <a:gd name="T10" fmla="*/ 2147483647 w 269"/>
              <a:gd name="T11" fmla="*/ 2147483647 h 62"/>
              <a:gd name="T12" fmla="*/ 2147483647 w 269"/>
              <a:gd name="T13" fmla="*/ 2147483647 h 62"/>
              <a:gd name="T14" fmla="*/ 2147483647 w 269"/>
              <a:gd name="T15" fmla="*/ 2147483647 h 62"/>
              <a:gd name="T16" fmla="*/ 2147483647 w 269"/>
              <a:gd name="T17" fmla="*/ 2147483647 h 62"/>
              <a:gd name="T18" fmla="*/ 0 w 269"/>
              <a:gd name="T19" fmla="*/ 2147483647 h 62"/>
              <a:gd name="T20" fmla="*/ 2147483647 w 269"/>
              <a:gd name="T21" fmla="*/ 2147483647 h 62"/>
              <a:gd name="T22" fmla="*/ 2147483647 w 269"/>
              <a:gd name="T23" fmla="*/ 2147483647 h 62"/>
              <a:gd name="T24" fmla="*/ 2147483647 w 269"/>
              <a:gd name="T25" fmla="*/ 2147483647 h 62"/>
              <a:gd name="T26" fmla="*/ 2147483647 w 269"/>
              <a:gd name="T27" fmla="*/ 0 h 62"/>
              <a:gd name="T28" fmla="*/ 2147483647 w 269"/>
              <a:gd name="T29" fmla="*/ 2147483647 h 62"/>
              <a:gd name="T30" fmla="*/ 2147483647 w 269"/>
              <a:gd name="T31" fmla="*/ 2147483647 h 62"/>
              <a:gd name="T32" fmla="*/ 2147483647 w 269"/>
              <a:gd name="T33" fmla="*/ 2147483647 h 62"/>
              <a:gd name="T34" fmla="*/ 2147483647 w 269"/>
              <a:gd name="T35" fmla="*/ 2147483647 h 62"/>
              <a:gd name="T36" fmla="*/ 2147483647 w 269"/>
              <a:gd name="T37" fmla="*/ 2147483647 h 62"/>
              <a:gd name="T38" fmla="*/ 2147483647 w 269"/>
              <a:gd name="T39" fmla="*/ 2147483647 h 62"/>
              <a:gd name="T40" fmla="*/ 2147483647 w 269"/>
              <a:gd name="T41" fmla="*/ 2147483647 h 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69"/>
              <a:gd name="T64" fmla="*/ 0 h 62"/>
              <a:gd name="T65" fmla="*/ 269 w 269"/>
              <a:gd name="T66" fmla="*/ 62 h 6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69" h="62">
                <a:moveTo>
                  <a:pt x="163" y="34"/>
                </a:moveTo>
                <a:lnTo>
                  <a:pt x="168" y="27"/>
                </a:lnTo>
                <a:lnTo>
                  <a:pt x="134" y="39"/>
                </a:lnTo>
                <a:lnTo>
                  <a:pt x="102" y="49"/>
                </a:lnTo>
                <a:lnTo>
                  <a:pt x="99" y="43"/>
                </a:lnTo>
                <a:lnTo>
                  <a:pt x="77" y="60"/>
                </a:lnTo>
                <a:lnTo>
                  <a:pt x="51" y="62"/>
                </a:lnTo>
                <a:lnTo>
                  <a:pt x="51" y="51"/>
                </a:lnTo>
                <a:lnTo>
                  <a:pt x="30" y="56"/>
                </a:lnTo>
                <a:lnTo>
                  <a:pt x="0" y="55"/>
                </a:lnTo>
                <a:lnTo>
                  <a:pt x="18" y="43"/>
                </a:lnTo>
                <a:lnTo>
                  <a:pt x="117" y="21"/>
                </a:lnTo>
                <a:lnTo>
                  <a:pt x="182" y="4"/>
                </a:lnTo>
                <a:lnTo>
                  <a:pt x="229" y="0"/>
                </a:lnTo>
                <a:lnTo>
                  <a:pt x="269" y="6"/>
                </a:lnTo>
                <a:lnTo>
                  <a:pt x="233" y="16"/>
                </a:lnTo>
                <a:lnTo>
                  <a:pt x="240" y="21"/>
                </a:lnTo>
                <a:lnTo>
                  <a:pt x="228" y="25"/>
                </a:lnTo>
                <a:lnTo>
                  <a:pt x="183" y="36"/>
                </a:lnTo>
                <a:lnTo>
                  <a:pt x="161" y="47"/>
                </a:lnTo>
                <a:lnTo>
                  <a:pt x="163" y="34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9" name="Freeform 108"/>
          <p:cNvSpPr>
            <a:spLocks/>
          </p:cNvSpPr>
          <p:nvPr/>
        </p:nvSpPr>
        <p:spPr bwMode="auto">
          <a:xfrm>
            <a:off x="4872038" y="1058863"/>
            <a:ext cx="133350" cy="49212"/>
          </a:xfrm>
          <a:custGeom>
            <a:avLst/>
            <a:gdLst>
              <a:gd name="T0" fmla="*/ 2147483647 w 167"/>
              <a:gd name="T1" fmla="*/ 2147483647 h 62"/>
              <a:gd name="T2" fmla="*/ 2147483647 w 167"/>
              <a:gd name="T3" fmla="*/ 2147483647 h 62"/>
              <a:gd name="T4" fmla="*/ 2147483647 w 167"/>
              <a:gd name="T5" fmla="*/ 2147483647 h 62"/>
              <a:gd name="T6" fmla="*/ 2147483647 w 167"/>
              <a:gd name="T7" fmla="*/ 2147483647 h 62"/>
              <a:gd name="T8" fmla="*/ 2147483647 w 167"/>
              <a:gd name="T9" fmla="*/ 2147483647 h 62"/>
              <a:gd name="T10" fmla="*/ 2147483647 w 167"/>
              <a:gd name="T11" fmla="*/ 2147483647 h 62"/>
              <a:gd name="T12" fmla="*/ 0 w 167"/>
              <a:gd name="T13" fmla="*/ 2147483647 h 62"/>
              <a:gd name="T14" fmla="*/ 2147483647 w 167"/>
              <a:gd name="T15" fmla="*/ 2147483647 h 62"/>
              <a:gd name="T16" fmla="*/ 2147483647 w 167"/>
              <a:gd name="T17" fmla="*/ 2147483647 h 62"/>
              <a:gd name="T18" fmla="*/ 2147483647 w 167"/>
              <a:gd name="T19" fmla="*/ 2147483647 h 62"/>
              <a:gd name="T20" fmla="*/ 2147483647 w 167"/>
              <a:gd name="T21" fmla="*/ 2147483647 h 62"/>
              <a:gd name="T22" fmla="*/ 2147483647 w 167"/>
              <a:gd name="T23" fmla="*/ 2147483647 h 62"/>
              <a:gd name="T24" fmla="*/ 2147483647 w 167"/>
              <a:gd name="T25" fmla="*/ 2147483647 h 62"/>
              <a:gd name="T26" fmla="*/ 2147483647 w 167"/>
              <a:gd name="T27" fmla="*/ 2147483647 h 62"/>
              <a:gd name="T28" fmla="*/ 2147483647 w 167"/>
              <a:gd name="T29" fmla="*/ 2147483647 h 62"/>
              <a:gd name="T30" fmla="*/ 2147483647 w 167"/>
              <a:gd name="T31" fmla="*/ 2147483647 h 62"/>
              <a:gd name="T32" fmla="*/ 2147483647 w 167"/>
              <a:gd name="T33" fmla="*/ 2147483647 h 62"/>
              <a:gd name="T34" fmla="*/ 2147483647 w 167"/>
              <a:gd name="T35" fmla="*/ 0 h 62"/>
              <a:gd name="T36" fmla="*/ 2147483647 w 167"/>
              <a:gd name="T37" fmla="*/ 2147483647 h 62"/>
              <a:gd name="T38" fmla="*/ 2147483647 w 167"/>
              <a:gd name="T39" fmla="*/ 2147483647 h 62"/>
              <a:gd name="T40" fmla="*/ 2147483647 w 167"/>
              <a:gd name="T41" fmla="*/ 2147483647 h 62"/>
              <a:gd name="T42" fmla="*/ 2147483647 w 167"/>
              <a:gd name="T43" fmla="*/ 2147483647 h 62"/>
              <a:gd name="T44" fmla="*/ 2147483647 w 167"/>
              <a:gd name="T45" fmla="*/ 2147483647 h 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7"/>
              <a:gd name="T70" fmla="*/ 0 h 62"/>
              <a:gd name="T71" fmla="*/ 167 w 167"/>
              <a:gd name="T72" fmla="*/ 62 h 6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7" h="62">
                <a:moveTo>
                  <a:pt x="79" y="19"/>
                </a:moveTo>
                <a:lnTo>
                  <a:pt x="52" y="11"/>
                </a:lnTo>
                <a:lnTo>
                  <a:pt x="63" y="15"/>
                </a:lnTo>
                <a:lnTo>
                  <a:pt x="43" y="19"/>
                </a:lnTo>
                <a:lnTo>
                  <a:pt x="42" y="28"/>
                </a:lnTo>
                <a:lnTo>
                  <a:pt x="42" y="32"/>
                </a:lnTo>
                <a:lnTo>
                  <a:pt x="0" y="36"/>
                </a:lnTo>
                <a:lnTo>
                  <a:pt x="109" y="35"/>
                </a:lnTo>
                <a:lnTo>
                  <a:pt x="42" y="49"/>
                </a:lnTo>
                <a:lnTo>
                  <a:pt x="39" y="56"/>
                </a:lnTo>
                <a:lnTo>
                  <a:pt x="105" y="62"/>
                </a:lnTo>
                <a:lnTo>
                  <a:pt x="112" y="55"/>
                </a:lnTo>
                <a:lnTo>
                  <a:pt x="120" y="47"/>
                </a:lnTo>
                <a:lnTo>
                  <a:pt x="141" y="47"/>
                </a:lnTo>
                <a:lnTo>
                  <a:pt x="151" y="36"/>
                </a:lnTo>
                <a:lnTo>
                  <a:pt x="138" y="34"/>
                </a:lnTo>
                <a:lnTo>
                  <a:pt x="167" y="12"/>
                </a:lnTo>
                <a:lnTo>
                  <a:pt x="159" y="0"/>
                </a:lnTo>
                <a:lnTo>
                  <a:pt x="132" y="6"/>
                </a:lnTo>
                <a:lnTo>
                  <a:pt x="87" y="5"/>
                </a:lnTo>
                <a:lnTo>
                  <a:pt x="105" y="19"/>
                </a:lnTo>
                <a:lnTo>
                  <a:pt x="90" y="23"/>
                </a:lnTo>
                <a:lnTo>
                  <a:pt x="79" y="19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80" name="Freeform 109"/>
          <p:cNvSpPr>
            <a:spLocks/>
          </p:cNvSpPr>
          <p:nvPr/>
        </p:nvSpPr>
        <p:spPr bwMode="auto">
          <a:xfrm>
            <a:off x="4922838" y="981075"/>
            <a:ext cx="117475" cy="44450"/>
          </a:xfrm>
          <a:custGeom>
            <a:avLst/>
            <a:gdLst>
              <a:gd name="T0" fmla="*/ 2147483647 w 148"/>
              <a:gd name="T1" fmla="*/ 2147483647 h 56"/>
              <a:gd name="T2" fmla="*/ 2147483647 w 148"/>
              <a:gd name="T3" fmla="*/ 2147483647 h 56"/>
              <a:gd name="T4" fmla="*/ 2147483647 w 148"/>
              <a:gd name="T5" fmla="*/ 2147483647 h 56"/>
              <a:gd name="T6" fmla="*/ 2147483647 w 148"/>
              <a:gd name="T7" fmla="*/ 2147483647 h 56"/>
              <a:gd name="T8" fmla="*/ 2147483647 w 148"/>
              <a:gd name="T9" fmla="*/ 2147483647 h 56"/>
              <a:gd name="T10" fmla="*/ 2147483647 w 148"/>
              <a:gd name="T11" fmla="*/ 2147483647 h 56"/>
              <a:gd name="T12" fmla="*/ 2147483647 w 148"/>
              <a:gd name="T13" fmla="*/ 2147483647 h 56"/>
              <a:gd name="T14" fmla="*/ 2147483647 w 148"/>
              <a:gd name="T15" fmla="*/ 2147483647 h 56"/>
              <a:gd name="T16" fmla="*/ 0 w 148"/>
              <a:gd name="T17" fmla="*/ 2147483647 h 56"/>
              <a:gd name="T18" fmla="*/ 2147483647 w 148"/>
              <a:gd name="T19" fmla="*/ 2147483647 h 56"/>
              <a:gd name="T20" fmla="*/ 2147483647 w 148"/>
              <a:gd name="T21" fmla="*/ 2147483647 h 56"/>
              <a:gd name="T22" fmla="*/ 2147483647 w 148"/>
              <a:gd name="T23" fmla="*/ 2147483647 h 56"/>
              <a:gd name="T24" fmla="*/ 2147483647 w 148"/>
              <a:gd name="T25" fmla="*/ 2147483647 h 56"/>
              <a:gd name="T26" fmla="*/ 2147483647 w 148"/>
              <a:gd name="T27" fmla="*/ 2147483647 h 56"/>
              <a:gd name="T28" fmla="*/ 2147483647 w 148"/>
              <a:gd name="T29" fmla="*/ 0 h 56"/>
              <a:gd name="T30" fmla="*/ 2147483647 w 148"/>
              <a:gd name="T31" fmla="*/ 2147483647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8"/>
              <a:gd name="T49" fmla="*/ 0 h 56"/>
              <a:gd name="T50" fmla="*/ 148 w 148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8" h="56">
                <a:moveTo>
                  <a:pt x="93" y="11"/>
                </a:moveTo>
                <a:lnTo>
                  <a:pt x="96" y="9"/>
                </a:lnTo>
                <a:lnTo>
                  <a:pt x="131" y="11"/>
                </a:lnTo>
                <a:lnTo>
                  <a:pt x="143" y="16"/>
                </a:lnTo>
                <a:lnTo>
                  <a:pt x="139" y="31"/>
                </a:lnTo>
                <a:lnTo>
                  <a:pt x="148" y="45"/>
                </a:lnTo>
                <a:lnTo>
                  <a:pt x="110" y="56"/>
                </a:lnTo>
                <a:lnTo>
                  <a:pt x="70" y="37"/>
                </a:lnTo>
                <a:lnTo>
                  <a:pt x="0" y="34"/>
                </a:lnTo>
                <a:lnTo>
                  <a:pt x="15" y="25"/>
                </a:lnTo>
                <a:lnTo>
                  <a:pt x="51" y="22"/>
                </a:lnTo>
                <a:lnTo>
                  <a:pt x="49" y="11"/>
                </a:lnTo>
                <a:lnTo>
                  <a:pt x="24" y="14"/>
                </a:lnTo>
                <a:lnTo>
                  <a:pt x="16" y="3"/>
                </a:lnTo>
                <a:lnTo>
                  <a:pt x="93" y="0"/>
                </a:lnTo>
                <a:lnTo>
                  <a:pt x="93" y="11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81" name="Freeform 110"/>
          <p:cNvSpPr>
            <a:spLocks/>
          </p:cNvSpPr>
          <p:nvPr/>
        </p:nvSpPr>
        <p:spPr bwMode="auto">
          <a:xfrm>
            <a:off x="4738688" y="1279525"/>
            <a:ext cx="103187" cy="50800"/>
          </a:xfrm>
          <a:custGeom>
            <a:avLst/>
            <a:gdLst>
              <a:gd name="T0" fmla="*/ 2147483647 w 131"/>
              <a:gd name="T1" fmla="*/ 2147483647 h 65"/>
              <a:gd name="T2" fmla="*/ 2147483647 w 131"/>
              <a:gd name="T3" fmla="*/ 2147483647 h 65"/>
              <a:gd name="T4" fmla="*/ 2147483647 w 131"/>
              <a:gd name="T5" fmla="*/ 0 h 65"/>
              <a:gd name="T6" fmla="*/ 2147483647 w 131"/>
              <a:gd name="T7" fmla="*/ 2147483647 h 65"/>
              <a:gd name="T8" fmla="*/ 2147483647 w 131"/>
              <a:gd name="T9" fmla="*/ 2147483647 h 65"/>
              <a:gd name="T10" fmla="*/ 2147483647 w 131"/>
              <a:gd name="T11" fmla="*/ 2147483647 h 65"/>
              <a:gd name="T12" fmla="*/ 0 w 131"/>
              <a:gd name="T13" fmla="*/ 2147483647 h 65"/>
              <a:gd name="T14" fmla="*/ 2147483647 w 131"/>
              <a:gd name="T15" fmla="*/ 2147483647 h 65"/>
              <a:gd name="T16" fmla="*/ 2147483647 w 131"/>
              <a:gd name="T17" fmla="*/ 2147483647 h 65"/>
              <a:gd name="T18" fmla="*/ 2147483647 w 131"/>
              <a:gd name="T19" fmla="*/ 2147483647 h 65"/>
              <a:gd name="T20" fmla="*/ 2147483647 w 131"/>
              <a:gd name="T21" fmla="*/ 2147483647 h 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"/>
              <a:gd name="T34" fmla="*/ 0 h 65"/>
              <a:gd name="T35" fmla="*/ 131 w 131"/>
              <a:gd name="T36" fmla="*/ 65 h 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" h="65">
                <a:moveTo>
                  <a:pt x="111" y="33"/>
                </a:moveTo>
                <a:lnTo>
                  <a:pt x="115" y="28"/>
                </a:lnTo>
                <a:lnTo>
                  <a:pt x="79" y="0"/>
                </a:lnTo>
                <a:lnTo>
                  <a:pt x="61" y="17"/>
                </a:lnTo>
                <a:lnTo>
                  <a:pt x="57" y="15"/>
                </a:lnTo>
                <a:lnTo>
                  <a:pt x="47" y="27"/>
                </a:lnTo>
                <a:lnTo>
                  <a:pt x="0" y="39"/>
                </a:lnTo>
                <a:lnTo>
                  <a:pt x="75" y="65"/>
                </a:lnTo>
                <a:lnTo>
                  <a:pt x="131" y="46"/>
                </a:lnTo>
                <a:lnTo>
                  <a:pt x="116" y="48"/>
                </a:lnTo>
                <a:lnTo>
                  <a:pt x="111" y="33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82" name="Freeform 114"/>
          <p:cNvSpPr>
            <a:spLocks/>
          </p:cNvSpPr>
          <p:nvPr/>
        </p:nvSpPr>
        <p:spPr bwMode="auto">
          <a:xfrm>
            <a:off x="4986338" y="1090613"/>
            <a:ext cx="73025" cy="26987"/>
          </a:xfrm>
          <a:custGeom>
            <a:avLst/>
            <a:gdLst>
              <a:gd name="T0" fmla="*/ 2147483647 w 93"/>
              <a:gd name="T1" fmla="*/ 2147483647 h 34"/>
              <a:gd name="T2" fmla="*/ 0 w 93"/>
              <a:gd name="T3" fmla="*/ 2147483647 h 34"/>
              <a:gd name="T4" fmla="*/ 2147483647 w 93"/>
              <a:gd name="T5" fmla="*/ 0 h 34"/>
              <a:gd name="T6" fmla="*/ 2147483647 w 93"/>
              <a:gd name="T7" fmla="*/ 2147483647 h 34"/>
              <a:gd name="T8" fmla="*/ 2147483647 w 93"/>
              <a:gd name="T9" fmla="*/ 2147483647 h 34"/>
              <a:gd name="T10" fmla="*/ 2147483647 w 93"/>
              <a:gd name="T11" fmla="*/ 2147483647 h 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"/>
              <a:gd name="T19" fmla="*/ 0 h 34"/>
              <a:gd name="T20" fmla="*/ 93 w 93"/>
              <a:gd name="T21" fmla="*/ 34 h 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" h="34">
                <a:moveTo>
                  <a:pt x="25" y="31"/>
                </a:moveTo>
                <a:lnTo>
                  <a:pt x="0" y="24"/>
                </a:lnTo>
                <a:lnTo>
                  <a:pt x="71" y="0"/>
                </a:lnTo>
                <a:lnTo>
                  <a:pt x="93" y="21"/>
                </a:lnTo>
                <a:lnTo>
                  <a:pt x="83" y="34"/>
                </a:lnTo>
                <a:lnTo>
                  <a:pt x="25" y="31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83" name="Freeform 115"/>
          <p:cNvSpPr>
            <a:spLocks/>
          </p:cNvSpPr>
          <p:nvPr/>
        </p:nvSpPr>
        <p:spPr bwMode="auto">
          <a:xfrm>
            <a:off x="4700588" y="1150938"/>
            <a:ext cx="60325" cy="28575"/>
          </a:xfrm>
          <a:custGeom>
            <a:avLst/>
            <a:gdLst>
              <a:gd name="T0" fmla="*/ 2147483647 w 77"/>
              <a:gd name="T1" fmla="*/ 2147483647 h 37"/>
              <a:gd name="T2" fmla="*/ 0 w 77"/>
              <a:gd name="T3" fmla="*/ 2147483647 h 37"/>
              <a:gd name="T4" fmla="*/ 2147483647 w 77"/>
              <a:gd name="T5" fmla="*/ 0 h 37"/>
              <a:gd name="T6" fmla="*/ 2147483647 w 77"/>
              <a:gd name="T7" fmla="*/ 2147483647 h 37"/>
              <a:gd name="T8" fmla="*/ 2147483647 w 77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37"/>
              <a:gd name="T17" fmla="*/ 77 w 7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37">
                <a:moveTo>
                  <a:pt x="23" y="37"/>
                </a:moveTo>
                <a:lnTo>
                  <a:pt x="0" y="11"/>
                </a:lnTo>
                <a:lnTo>
                  <a:pt x="66" y="0"/>
                </a:lnTo>
                <a:lnTo>
                  <a:pt x="77" y="9"/>
                </a:lnTo>
                <a:lnTo>
                  <a:pt x="23" y="37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84" name="Rectangle 120"/>
          <p:cNvSpPr>
            <a:spLocks noChangeArrowheads="1"/>
          </p:cNvSpPr>
          <p:nvPr/>
        </p:nvSpPr>
        <p:spPr bwMode="auto">
          <a:xfrm>
            <a:off x="997985" y="116632"/>
            <a:ext cx="7155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Distribución del turismo internacional en las Américas</a:t>
            </a:r>
          </a:p>
        </p:txBody>
      </p:sp>
      <p:sp>
        <p:nvSpPr>
          <p:cNvPr id="122" name="Text Box 10"/>
          <p:cNvSpPr txBox="1">
            <a:spLocks noChangeArrowheads="1"/>
          </p:cNvSpPr>
          <p:nvPr/>
        </p:nvSpPr>
        <p:spPr bwMode="auto">
          <a:xfrm>
            <a:off x="5583237" y="1610216"/>
            <a:ext cx="2570745" cy="73866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>
            <a:defPPr>
              <a:defRPr lang="es-ES_tradnl"/>
            </a:defPPr>
            <a:lvl1pPr algn="ctr" eaLnBrk="0" hangingPunct="0">
              <a:defRPr sz="1600" b="0">
                <a:solidFill>
                  <a:srgbClr val="000066"/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s-ES_tradnl" sz="1400" b="1" dirty="0">
                <a:solidFill>
                  <a:prstClr val="white"/>
                </a:solidFill>
                <a:latin typeface="Arial Narrow" pitchFamily="34" charset="0"/>
              </a:rPr>
              <a:t>América del Norte</a:t>
            </a:r>
          </a:p>
          <a:p>
            <a:pPr>
              <a:defRPr/>
            </a:pPr>
            <a:r>
              <a:rPr lang="es-ES_tradnl" sz="1400" b="1" dirty="0" err="1">
                <a:solidFill>
                  <a:prstClr val="white"/>
                </a:solidFill>
                <a:latin typeface="Arial Narrow" pitchFamily="34" charset="0"/>
              </a:rPr>
              <a:t>Lleg</a:t>
            </a:r>
            <a:r>
              <a:rPr lang="es-ES_tradnl" sz="1400" b="1" dirty="0">
                <a:solidFill>
                  <a:prstClr val="white"/>
                </a:solidFill>
                <a:latin typeface="Arial Narrow" pitchFamily="34" charset="0"/>
              </a:rPr>
              <a:t>.: </a:t>
            </a:r>
            <a:r>
              <a:rPr lang="es-ES_tradnl" sz="1400" b="1" dirty="0" smtClean="0">
                <a:solidFill>
                  <a:prstClr val="white"/>
                </a:solidFill>
                <a:latin typeface="Arial Narrow" pitchFamily="34" charset="0"/>
              </a:rPr>
              <a:t>106,7 </a:t>
            </a:r>
            <a:r>
              <a:rPr lang="es-ES_tradnl" sz="1400" b="1" dirty="0">
                <a:solidFill>
                  <a:prstClr val="white"/>
                </a:solidFill>
                <a:latin typeface="Arial Narrow" pitchFamily="34" charset="0"/>
              </a:rPr>
              <a:t>millones </a:t>
            </a:r>
            <a:r>
              <a:rPr lang="es-ES_tradnl" sz="1400" b="1" dirty="0" smtClean="0">
                <a:solidFill>
                  <a:prstClr val="white"/>
                </a:solidFill>
                <a:latin typeface="Arial Narrow" pitchFamily="34" charset="0"/>
              </a:rPr>
              <a:t>(+4,5%)</a:t>
            </a:r>
            <a:endParaRPr lang="es-ES_tradnl" sz="1400" b="1" dirty="0">
              <a:solidFill>
                <a:prstClr val="white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s-ES_tradnl" sz="1400" b="1" dirty="0" err="1">
                <a:solidFill>
                  <a:prstClr val="white"/>
                </a:solidFill>
                <a:latin typeface="Arial Narrow" pitchFamily="34" charset="0"/>
              </a:rPr>
              <a:t>Ingr</a:t>
            </a:r>
            <a:r>
              <a:rPr lang="es-ES_tradnl" sz="1400" b="1" dirty="0">
                <a:solidFill>
                  <a:prstClr val="white"/>
                </a:solidFill>
                <a:latin typeface="Arial Narrow" pitchFamily="34" charset="0"/>
              </a:rPr>
              <a:t>.: $ </a:t>
            </a:r>
            <a:r>
              <a:rPr lang="es-ES_tradnl" sz="1400" b="1" dirty="0" smtClean="0">
                <a:solidFill>
                  <a:prstClr val="white"/>
                </a:solidFill>
                <a:latin typeface="Arial Narrow" pitchFamily="34" charset="0"/>
              </a:rPr>
              <a:t>156.400 </a:t>
            </a:r>
            <a:r>
              <a:rPr lang="es-ES_tradnl" sz="1400" b="1" dirty="0">
                <a:solidFill>
                  <a:prstClr val="white"/>
                </a:solidFill>
                <a:latin typeface="Arial Narrow" pitchFamily="34" charset="0"/>
              </a:rPr>
              <a:t>millones </a:t>
            </a:r>
            <a:r>
              <a:rPr lang="es-ES_tradnl" sz="1400" b="1" dirty="0" smtClean="0">
                <a:solidFill>
                  <a:prstClr val="white"/>
                </a:solidFill>
                <a:latin typeface="Arial Narrow" pitchFamily="34" charset="0"/>
              </a:rPr>
              <a:t> (+6,7%) </a:t>
            </a:r>
            <a:endParaRPr lang="es-ES_tradnl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5941725" y="5236897"/>
            <a:ext cx="2379340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>
            <a:defPPr>
              <a:defRPr lang="en-US"/>
            </a:defPPr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66"/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s-ES_tradnl" b="1" dirty="0" smtClean="0">
                <a:solidFill>
                  <a:srgbClr val="1F497D"/>
                </a:solidFill>
                <a:latin typeface="Arial Narrow" pitchFamily="34" charset="0"/>
              </a:rPr>
              <a:t>América del Sur</a:t>
            </a:r>
          </a:p>
          <a:p>
            <a:pPr>
              <a:defRPr/>
            </a:pPr>
            <a:r>
              <a:rPr lang="es-ES_tradnl" b="1" dirty="0" err="1" smtClean="0">
                <a:solidFill>
                  <a:srgbClr val="1F497D"/>
                </a:solidFill>
                <a:latin typeface="Arial Narrow" pitchFamily="34" charset="0"/>
              </a:rPr>
              <a:t>Lleg</a:t>
            </a:r>
            <a:r>
              <a:rPr lang="es-ES_tradnl" b="1" dirty="0" smtClean="0">
                <a:solidFill>
                  <a:srgbClr val="1F497D"/>
                </a:solidFill>
                <a:latin typeface="Arial Narrow" pitchFamily="34" charset="0"/>
              </a:rPr>
              <a:t>.: 26,7 millones (+</a:t>
            </a:r>
            <a:r>
              <a:rPr lang="es-ES_tradnl" b="1" dirty="0">
                <a:solidFill>
                  <a:srgbClr val="1F497D"/>
                </a:solidFill>
                <a:latin typeface="Arial Narrow" pitchFamily="34" charset="0"/>
              </a:rPr>
              <a:t>5</a:t>
            </a:r>
            <a:r>
              <a:rPr lang="es-ES_tradnl" b="1" dirty="0" smtClean="0">
                <a:solidFill>
                  <a:srgbClr val="1F497D"/>
                </a:solidFill>
                <a:latin typeface="Arial Narrow" pitchFamily="34" charset="0"/>
              </a:rPr>
              <a:t>%)</a:t>
            </a:r>
          </a:p>
          <a:p>
            <a:pPr>
              <a:defRPr/>
            </a:pPr>
            <a:r>
              <a:rPr lang="es-ES_tradnl" b="1" dirty="0" err="1" smtClean="0">
                <a:solidFill>
                  <a:srgbClr val="1F497D"/>
                </a:solidFill>
                <a:latin typeface="Arial Narrow" pitchFamily="34" charset="0"/>
              </a:rPr>
              <a:t>Ingr</a:t>
            </a:r>
            <a:r>
              <a:rPr lang="es-ES_tradnl" b="1" dirty="0" smtClean="0">
                <a:solidFill>
                  <a:srgbClr val="1F497D"/>
                </a:solidFill>
                <a:latin typeface="Arial Narrow" pitchFamily="34" charset="0"/>
              </a:rPr>
              <a:t>.: $ 23.700 millones (+3,4%) </a:t>
            </a:r>
            <a:endParaRPr lang="es-ES_tradnl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4" name="Text Box 9"/>
          <p:cNvSpPr txBox="1">
            <a:spLocks noChangeArrowheads="1"/>
          </p:cNvSpPr>
          <p:nvPr/>
        </p:nvSpPr>
        <p:spPr bwMode="auto">
          <a:xfrm>
            <a:off x="1835696" y="3551793"/>
            <a:ext cx="2331492" cy="738664"/>
          </a:xfrm>
          <a:prstGeom prst="rect">
            <a:avLst/>
          </a:prstGeom>
          <a:solidFill>
            <a:srgbClr val="B20E8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>
            <a:defPPr>
              <a:defRPr lang="en-US"/>
            </a:defPPr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66"/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s-ES_tradnl" b="1" dirty="0" smtClean="0">
                <a:solidFill>
                  <a:prstClr val="white"/>
                </a:solidFill>
                <a:latin typeface="Arial Narrow" pitchFamily="34" charset="0"/>
              </a:rPr>
              <a:t>América Central</a:t>
            </a:r>
          </a:p>
          <a:p>
            <a:pPr>
              <a:defRPr/>
            </a:pPr>
            <a:r>
              <a:rPr lang="es-ES_tradnl" b="1" dirty="0" err="1" smtClean="0">
                <a:solidFill>
                  <a:prstClr val="white"/>
                </a:solidFill>
                <a:latin typeface="Arial Narrow" pitchFamily="34" charset="0"/>
              </a:rPr>
              <a:t>Lleg</a:t>
            </a:r>
            <a:r>
              <a:rPr lang="es-ES_tradnl" b="1" dirty="0" smtClean="0">
                <a:solidFill>
                  <a:prstClr val="white"/>
                </a:solidFill>
                <a:latin typeface="Arial Narrow" pitchFamily="34" charset="0"/>
              </a:rPr>
              <a:t>.: 8,9 millones (+7,3%)</a:t>
            </a:r>
          </a:p>
          <a:p>
            <a:pPr>
              <a:defRPr/>
            </a:pPr>
            <a:r>
              <a:rPr lang="es-ES_tradnl" b="1" dirty="0" err="1" smtClean="0">
                <a:solidFill>
                  <a:prstClr val="white"/>
                </a:solidFill>
                <a:latin typeface="Arial Narrow" pitchFamily="34" charset="0"/>
              </a:rPr>
              <a:t>Ingr</a:t>
            </a:r>
            <a:r>
              <a:rPr lang="es-ES_tradnl" b="1" dirty="0" smtClean="0">
                <a:solidFill>
                  <a:prstClr val="white"/>
                </a:solidFill>
                <a:latin typeface="Arial Narrow" pitchFamily="34" charset="0"/>
              </a:rPr>
              <a:t>.: $ 7.900 millones (+6,6) </a:t>
            </a:r>
            <a:endParaRPr lang="es-ES_tradnl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5" name="Text Box 12"/>
          <p:cNvSpPr txBox="1">
            <a:spLocks noChangeArrowheads="1"/>
          </p:cNvSpPr>
          <p:nvPr/>
        </p:nvSpPr>
        <p:spPr bwMode="auto">
          <a:xfrm>
            <a:off x="5197476" y="2885599"/>
            <a:ext cx="3262956" cy="73866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>
            <a:defPPr>
              <a:defRPr lang="en-US"/>
            </a:defPPr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66"/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s-ES_tradnl" b="1" dirty="0" smtClean="0">
                <a:solidFill>
                  <a:prstClr val="white"/>
                </a:solidFill>
                <a:latin typeface="Arial Narrow" pitchFamily="34" charset="0"/>
              </a:rPr>
              <a:t>El Caribe</a:t>
            </a:r>
          </a:p>
          <a:p>
            <a:pPr>
              <a:defRPr/>
            </a:pPr>
            <a:r>
              <a:rPr lang="es-ES_tradnl" b="1" dirty="0" err="1" smtClean="0">
                <a:solidFill>
                  <a:prstClr val="white"/>
                </a:solidFill>
                <a:latin typeface="Arial Narrow" pitchFamily="34" charset="0"/>
              </a:rPr>
              <a:t>Lleg</a:t>
            </a:r>
            <a:r>
              <a:rPr lang="es-ES_tradnl" b="1" dirty="0" smtClean="0">
                <a:solidFill>
                  <a:prstClr val="white"/>
                </a:solidFill>
                <a:latin typeface="Arial Narrow" pitchFamily="34" charset="0"/>
              </a:rPr>
              <a:t>.: 21 millones (+3,7%)</a:t>
            </a:r>
          </a:p>
          <a:p>
            <a:pPr>
              <a:defRPr/>
            </a:pPr>
            <a:r>
              <a:rPr lang="es-ES_tradnl" b="1" dirty="0" err="1" smtClean="0">
                <a:solidFill>
                  <a:prstClr val="white"/>
                </a:solidFill>
                <a:latin typeface="Arial Narrow" pitchFamily="34" charset="0"/>
              </a:rPr>
              <a:t>Ingr</a:t>
            </a:r>
            <a:r>
              <a:rPr lang="es-ES_tradnl" b="1" dirty="0" smtClean="0">
                <a:solidFill>
                  <a:prstClr val="white"/>
                </a:solidFill>
                <a:latin typeface="Arial Narrow" pitchFamily="34" charset="0"/>
              </a:rPr>
              <a:t>.: $ 24.600 millones (+2,0%) </a:t>
            </a:r>
            <a:endParaRPr lang="es-ES_tradnl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1300" name="Freeform 62"/>
          <p:cNvSpPr>
            <a:spLocks/>
          </p:cNvSpPr>
          <p:nvPr/>
        </p:nvSpPr>
        <p:spPr bwMode="auto">
          <a:xfrm>
            <a:off x="3419475" y="2733675"/>
            <a:ext cx="892175" cy="746125"/>
          </a:xfrm>
          <a:custGeom>
            <a:avLst/>
            <a:gdLst>
              <a:gd name="T0" fmla="*/ 2147483647 w 1124"/>
              <a:gd name="T1" fmla="*/ 2147483647 h 940"/>
              <a:gd name="T2" fmla="*/ 2147483647 w 1124"/>
              <a:gd name="T3" fmla="*/ 2147483647 h 940"/>
              <a:gd name="T4" fmla="*/ 2147483647 w 1124"/>
              <a:gd name="T5" fmla="*/ 2147483647 h 940"/>
              <a:gd name="T6" fmla="*/ 2147483647 w 1124"/>
              <a:gd name="T7" fmla="*/ 2147483647 h 940"/>
              <a:gd name="T8" fmla="*/ 2147483647 w 1124"/>
              <a:gd name="T9" fmla="*/ 2147483647 h 940"/>
              <a:gd name="T10" fmla="*/ 2147483647 w 1124"/>
              <a:gd name="T11" fmla="*/ 0 h 940"/>
              <a:gd name="T12" fmla="*/ 2147483647 w 1124"/>
              <a:gd name="T13" fmla="*/ 2147483647 h 940"/>
              <a:gd name="T14" fmla="*/ 2147483647 w 1124"/>
              <a:gd name="T15" fmla="*/ 2147483647 h 940"/>
              <a:gd name="T16" fmla="*/ 2147483647 w 1124"/>
              <a:gd name="T17" fmla="*/ 2147483647 h 940"/>
              <a:gd name="T18" fmla="*/ 2147483647 w 1124"/>
              <a:gd name="T19" fmla="*/ 2147483647 h 940"/>
              <a:gd name="T20" fmla="*/ 2147483647 w 1124"/>
              <a:gd name="T21" fmla="*/ 2147483647 h 940"/>
              <a:gd name="T22" fmla="*/ 2147483647 w 1124"/>
              <a:gd name="T23" fmla="*/ 2147483647 h 940"/>
              <a:gd name="T24" fmla="*/ 2147483647 w 1124"/>
              <a:gd name="T25" fmla="*/ 2147483647 h 940"/>
              <a:gd name="T26" fmla="*/ 2147483647 w 1124"/>
              <a:gd name="T27" fmla="*/ 2147483647 h 940"/>
              <a:gd name="T28" fmla="*/ 2147483647 w 1124"/>
              <a:gd name="T29" fmla="*/ 2147483647 h 940"/>
              <a:gd name="T30" fmla="*/ 2147483647 w 1124"/>
              <a:gd name="T31" fmla="*/ 2147483647 h 940"/>
              <a:gd name="T32" fmla="*/ 2147483647 w 1124"/>
              <a:gd name="T33" fmla="*/ 2147483647 h 940"/>
              <a:gd name="T34" fmla="*/ 2147483647 w 1124"/>
              <a:gd name="T35" fmla="*/ 2147483647 h 940"/>
              <a:gd name="T36" fmla="*/ 2147483647 w 1124"/>
              <a:gd name="T37" fmla="*/ 2147483647 h 940"/>
              <a:gd name="T38" fmla="*/ 2147483647 w 1124"/>
              <a:gd name="T39" fmla="*/ 2147483647 h 940"/>
              <a:gd name="T40" fmla="*/ 2147483647 w 1124"/>
              <a:gd name="T41" fmla="*/ 2147483647 h 940"/>
              <a:gd name="T42" fmla="*/ 2147483647 w 1124"/>
              <a:gd name="T43" fmla="*/ 2147483647 h 940"/>
              <a:gd name="T44" fmla="*/ 2147483647 w 1124"/>
              <a:gd name="T45" fmla="*/ 2147483647 h 940"/>
              <a:gd name="T46" fmla="*/ 2147483647 w 1124"/>
              <a:gd name="T47" fmla="*/ 2147483647 h 940"/>
              <a:gd name="T48" fmla="*/ 2147483647 w 1124"/>
              <a:gd name="T49" fmla="*/ 2147483647 h 940"/>
              <a:gd name="T50" fmla="*/ 2147483647 w 1124"/>
              <a:gd name="T51" fmla="*/ 2147483647 h 940"/>
              <a:gd name="T52" fmla="*/ 2147483647 w 1124"/>
              <a:gd name="T53" fmla="*/ 2147483647 h 940"/>
              <a:gd name="T54" fmla="*/ 2147483647 w 1124"/>
              <a:gd name="T55" fmla="*/ 2147483647 h 940"/>
              <a:gd name="T56" fmla="*/ 2147483647 w 1124"/>
              <a:gd name="T57" fmla="*/ 2147483647 h 940"/>
              <a:gd name="T58" fmla="*/ 2147483647 w 1124"/>
              <a:gd name="T59" fmla="*/ 2147483647 h 940"/>
              <a:gd name="T60" fmla="*/ 2147483647 w 1124"/>
              <a:gd name="T61" fmla="*/ 2147483647 h 940"/>
              <a:gd name="T62" fmla="*/ 2147483647 w 1124"/>
              <a:gd name="T63" fmla="*/ 2147483647 h 940"/>
              <a:gd name="T64" fmla="*/ 2147483647 w 1124"/>
              <a:gd name="T65" fmla="*/ 2147483647 h 940"/>
              <a:gd name="T66" fmla="*/ 2147483647 w 1124"/>
              <a:gd name="T67" fmla="*/ 2147483647 h 940"/>
              <a:gd name="T68" fmla="*/ 2147483647 w 1124"/>
              <a:gd name="T69" fmla="*/ 2147483647 h 940"/>
              <a:gd name="T70" fmla="*/ 2147483647 w 1124"/>
              <a:gd name="T71" fmla="*/ 2147483647 h 940"/>
              <a:gd name="T72" fmla="*/ 2147483647 w 1124"/>
              <a:gd name="T73" fmla="*/ 2147483647 h 940"/>
              <a:gd name="T74" fmla="*/ 2147483647 w 1124"/>
              <a:gd name="T75" fmla="*/ 2147483647 h 940"/>
              <a:gd name="T76" fmla="*/ 2147483647 w 1124"/>
              <a:gd name="T77" fmla="*/ 2147483647 h 940"/>
              <a:gd name="T78" fmla="*/ 2147483647 w 1124"/>
              <a:gd name="T79" fmla="*/ 2147483647 h 940"/>
              <a:gd name="T80" fmla="*/ 2147483647 w 1124"/>
              <a:gd name="T81" fmla="*/ 2147483647 h 940"/>
              <a:gd name="T82" fmla="*/ 2147483647 w 1124"/>
              <a:gd name="T83" fmla="*/ 2147483647 h 940"/>
              <a:gd name="T84" fmla="*/ 2147483647 w 1124"/>
              <a:gd name="T85" fmla="*/ 2147483647 h 9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24"/>
              <a:gd name="T130" fmla="*/ 0 h 940"/>
              <a:gd name="T131" fmla="*/ 1124 w 1124"/>
              <a:gd name="T132" fmla="*/ 940 h 9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24" h="940">
                <a:moveTo>
                  <a:pt x="194" y="489"/>
                </a:moveTo>
                <a:lnTo>
                  <a:pt x="166" y="502"/>
                </a:lnTo>
                <a:lnTo>
                  <a:pt x="143" y="453"/>
                </a:lnTo>
                <a:lnTo>
                  <a:pt x="102" y="408"/>
                </a:lnTo>
                <a:lnTo>
                  <a:pt x="108" y="368"/>
                </a:lnTo>
                <a:lnTo>
                  <a:pt x="93" y="328"/>
                </a:lnTo>
                <a:lnTo>
                  <a:pt x="80" y="299"/>
                </a:lnTo>
                <a:lnTo>
                  <a:pt x="54" y="299"/>
                </a:lnTo>
                <a:lnTo>
                  <a:pt x="35" y="275"/>
                </a:lnTo>
                <a:lnTo>
                  <a:pt x="15" y="250"/>
                </a:lnTo>
                <a:lnTo>
                  <a:pt x="49" y="256"/>
                </a:lnTo>
                <a:lnTo>
                  <a:pt x="57" y="204"/>
                </a:lnTo>
                <a:lnTo>
                  <a:pt x="34" y="170"/>
                </a:lnTo>
                <a:lnTo>
                  <a:pt x="12" y="135"/>
                </a:lnTo>
                <a:lnTo>
                  <a:pt x="6" y="70"/>
                </a:lnTo>
                <a:lnTo>
                  <a:pt x="0" y="6"/>
                </a:lnTo>
                <a:lnTo>
                  <a:pt x="49" y="3"/>
                </a:lnTo>
                <a:lnTo>
                  <a:pt x="97" y="0"/>
                </a:lnTo>
                <a:lnTo>
                  <a:pt x="130" y="17"/>
                </a:lnTo>
                <a:lnTo>
                  <a:pt x="162" y="34"/>
                </a:lnTo>
                <a:lnTo>
                  <a:pt x="194" y="51"/>
                </a:lnTo>
                <a:lnTo>
                  <a:pt x="226" y="68"/>
                </a:lnTo>
                <a:lnTo>
                  <a:pt x="284" y="68"/>
                </a:lnTo>
                <a:lnTo>
                  <a:pt x="342" y="68"/>
                </a:lnTo>
                <a:lnTo>
                  <a:pt x="349" y="45"/>
                </a:lnTo>
                <a:lnTo>
                  <a:pt x="418" y="45"/>
                </a:lnTo>
                <a:lnTo>
                  <a:pt x="453" y="95"/>
                </a:lnTo>
                <a:lnTo>
                  <a:pt x="465" y="147"/>
                </a:lnTo>
                <a:lnTo>
                  <a:pt x="490" y="169"/>
                </a:lnTo>
                <a:lnTo>
                  <a:pt x="516" y="191"/>
                </a:lnTo>
                <a:lnTo>
                  <a:pt x="544" y="151"/>
                </a:lnTo>
                <a:lnTo>
                  <a:pt x="602" y="158"/>
                </a:lnTo>
                <a:lnTo>
                  <a:pt x="620" y="205"/>
                </a:lnTo>
                <a:lnTo>
                  <a:pt x="638" y="253"/>
                </a:lnTo>
                <a:lnTo>
                  <a:pt x="653" y="314"/>
                </a:lnTo>
                <a:lnTo>
                  <a:pt x="680" y="338"/>
                </a:lnTo>
                <a:lnTo>
                  <a:pt x="729" y="348"/>
                </a:lnTo>
                <a:lnTo>
                  <a:pt x="703" y="417"/>
                </a:lnTo>
                <a:lnTo>
                  <a:pt x="680" y="486"/>
                </a:lnTo>
                <a:lnTo>
                  <a:pt x="673" y="554"/>
                </a:lnTo>
                <a:lnTo>
                  <a:pt x="686" y="604"/>
                </a:lnTo>
                <a:lnTo>
                  <a:pt x="702" y="653"/>
                </a:lnTo>
                <a:lnTo>
                  <a:pt x="715" y="686"/>
                </a:lnTo>
                <a:lnTo>
                  <a:pt x="726" y="719"/>
                </a:lnTo>
                <a:lnTo>
                  <a:pt x="732" y="722"/>
                </a:lnTo>
                <a:lnTo>
                  <a:pt x="776" y="746"/>
                </a:lnTo>
                <a:lnTo>
                  <a:pt x="814" y="743"/>
                </a:lnTo>
                <a:lnTo>
                  <a:pt x="859" y="732"/>
                </a:lnTo>
                <a:lnTo>
                  <a:pt x="889" y="731"/>
                </a:lnTo>
                <a:lnTo>
                  <a:pt x="907" y="736"/>
                </a:lnTo>
                <a:lnTo>
                  <a:pt x="919" y="723"/>
                </a:lnTo>
                <a:lnTo>
                  <a:pt x="916" y="715"/>
                </a:lnTo>
                <a:lnTo>
                  <a:pt x="948" y="676"/>
                </a:lnTo>
                <a:lnTo>
                  <a:pt x="970" y="614"/>
                </a:lnTo>
                <a:lnTo>
                  <a:pt x="1014" y="588"/>
                </a:lnTo>
                <a:lnTo>
                  <a:pt x="1054" y="584"/>
                </a:lnTo>
                <a:lnTo>
                  <a:pt x="1095" y="579"/>
                </a:lnTo>
                <a:lnTo>
                  <a:pt x="1105" y="577"/>
                </a:lnTo>
                <a:lnTo>
                  <a:pt x="1121" y="590"/>
                </a:lnTo>
                <a:lnTo>
                  <a:pt x="1124" y="597"/>
                </a:lnTo>
                <a:lnTo>
                  <a:pt x="1085" y="660"/>
                </a:lnTo>
                <a:lnTo>
                  <a:pt x="1077" y="681"/>
                </a:lnTo>
                <a:lnTo>
                  <a:pt x="1079" y="687"/>
                </a:lnTo>
                <a:lnTo>
                  <a:pt x="1078" y="693"/>
                </a:lnTo>
                <a:lnTo>
                  <a:pt x="1058" y="743"/>
                </a:lnTo>
                <a:lnTo>
                  <a:pt x="1050" y="723"/>
                </a:lnTo>
                <a:lnTo>
                  <a:pt x="1042" y="736"/>
                </a:lnTo>
                <a:lnTo>
                  <a:pt x="1004" y="771"/>
                </a:lnTo>
                <a:lnTo>
                  <a:pt x="964" y="771"/>
                </a:lnTo>
                <a:lnTo>
                  <a:pt x="926" y="771"/>
                </a:lnTo>
                <a:lnTo>
                  <a:pt x="922" y="800"/>
                </a:lnTo>
                <a:lnTo>
                  <a:pt x="909" y="804"/>
                </a:lnTo>
                <a:lnTo>
                  <a:pt x="939" y="852"/>
                </a:lnTo>
                <a:lnTo>
                  <a:pt x="883" y="862"/>
                </a:lnTo>
                <a:lnTo>
                  <a:pt x="858" y="903"/>
                </a:lnTo>
                <a:lnTo>
                  <a:pt x="854" y="940"/>
                </a:lnTo>
                <a:lnTo>
                  <a:pt x="812" y="895"/>
                </a:lnTo>
                <a:lnTo>
                  <a:pt x="772" y="850"/>
                </a:lnTo>
                <a:lnTo>
                  <a:pt x="789" y="864"/>
                </a:lnTo>
                <a:lnTo>
                  <a:pt x="764" y="850"/>
                </a:lnTo>
                <a:lnTo>
                  <a:pt x="744" y="851"/>
                </a:lnTo>
                <a:lnTo>
                  <a:pt x="753" y="854"/>
                </a:lnTo>
                <a:lnTo>
                  <a:pt x="711" y="867"/>
                </a:lnTo>
                <a:lnTo>
                  <a:pt x="671" y="879"/>
                </a:lnTo>
                <a:lnTo>
                  <a:pt x="624" y="856"/>
                </a:lnTo>
                <a:lnTo>
                  <a:pt x="577" y="833"/>
                </a:lnTo>
                <a:lnTo>
                  <a:pt x="531" y="809"/>
                </a:lnTo>
                <a:lnTo>
                  <a:pt x="484" y="785"/>
                </a:lnTo>
                <a:lnTo>
                  <a:pt x="457" y="765"/>
                </a:lnTo>
                <a:lnTo>
                  <a:pt x="427" y="748"/>
                </a:lnTo>
                <a:lnTo>
                  <a:pt x="398" y="731"/>
                </a:lnTo>
                <a:lnTo>
                  <a:pt x="367" y="699"/>
                </a:lnTo>
                <a:lnTo>
                  <a:pt x="337" y="669"/>
                </a:lnTo>
                <a:lnTo>
                  <a:pt x="332" y="632"/>
                </a:lnTo>
                <a:lnTo>
                  <a:pt x="348" y="624"/>
                </a:lnTo>
                <a:lnTo>
                  <a:pt x="342" y="610"/>
                </a:lnTo>
                <a:lnTo>
                  <a:pt x="354" y="579"/>
                </a:lnTo>
                <a:lnTo>
                  <a:pt x="339" y="537"/>
                </a:lnTo>
                <a:lnTo>
                  <a:pt x="324" y="497"/>
                </a:lnTo>
                <a:lnTo>
                  <a:pt x="299" y="461"/>
                </a:lnTo>
                <a:lnTo>
                  <a:pt x="275" y="424"/>
                </a:lnTo>
                <a:lnTo>
                  <a:pt x="286" y="429"/>
                </a:lnTo>
                <a:lnTo>
                  <a:pt x="269" y="402"/>
                </a:lnTo>
                <a:lnTo>
                  <a:pt x="260" y="395"/>
                </a:lnTo>
                <a:lnTo>
                  <a:pt x="264" y="393"/>
                </a:lnTo>
                <a:lnTo>
                  <a:pt x="234" y="373"/>
                </a:lnTo>
                <a:lnTo>
                  <a:pt x="241" y="361"/>
                </a:lnTo>
                <a:lnTo>
                  <a:pt x="224" y="360"/>
                </a:lnTo>
                <a:lnTo>
                  <a:pt x="237" y="329"/>
                </a:lnTo>
                <a:lnTo>
                  <a:pt x="220" y="311"/>
                </a:lnTo>
                <a:lnTo>
                  <a:pt x="194" y="260"/>
                </a:lnTo>
                <a:lnTo>
                  <a:pt x="193" y="247"/>
                </a:lnTo>
                <a:lnTo>
                  <a:pt x="166" y="225"/>
                </a:lnTo>
                <a:lnTo>
                  <a:pt x="152" y="180"/>
                </a:lnTo>
                <a:lnTo>
                  <a:pt x="136" y="135"/>
                </a:lnTo>
                <a:lnTo>
                  <a:pt x="136" y="74"/>
                </a:lnTo>
                <a:lnTo>
                  <a:pt x="109" y="59"/>
                </a:lnTo>
                <a:lnTo>
                  <a:pt x="77" y="39"/>
                </a:lnTo>
                <a:lnTo>
                  <a:pt x="71" y="93"/>
                </a:lnTo>
                <a:lnTo>
                  <a:pt x="66" y="148"/>
                </a:lnTo>
                <a:lnTo>
                  <a:pt x="88" y="191"/>
                </a:lnTo>
                <a:lnTo>
                  <a:pt x="110" y="235"/>
                </a:lnTo>
                <a:lnTo>
                  <a:pt x="121" y="272"/>
                </a:lnTo>
                <a:lnTo>
                  <a:pt x="132" y="309"/>
                </a:lnTo>
                <a:lnTo>
                  <a:pt x="138" y="303"/>
                </a:lnTo>
                <a:lnTo>
                  <a:pt x="144" y="365"/>
                </a:lnTo>
                <a:lnTo>
                  <a:pt x="153" y="425"/>
                </a:lnTo>
                <a:lnTo>
                  <a:pt x="168" y="436"/>
                </a:lnTo>
                <a:lnTo>
                  <a:pt x="188" y="463"/>
                </a:lnTo>
                <a:lnTo>
                  <a:pt x="194" y="489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01" name="Freeform 94"/>
          <p:cNvSpPr>
            <a:spLocks/>
          </p:cNvSpPr>
          <p:nvPr/>
        </p:nvSpPr>
        <p:spPr bwMode="auto">
          <a:xfrm>
            <a:off x="3390900" y="1209675"/>
            <a:ext cx="2195513" cy="1154113"/>
          </a:xfrm>
          <a:custGeom>
            <a:avLst/>
            <a:gdLst>
              <a:gd name="T0" fmla="*/ 2147483647 w 2766"/>
              <a:gd name="T1" fmla="*/ 2147483647 h 1455"/>
              <a:gd name="T2" fmla="*/ 2147483647 w 2766"/>
              <a:gd name="T3" fmla="*/ 2147483647 h 1455"/>
              <a:gd name="T4" fmla="*/ 2147483647 w 2766"/>
              <a:gd name="T5" fmla="*/ 2147483647 h 1455"/>
              <a:gd name="T6" fmla="*/ 2147483647 w 2766"/>
              <a:gd name="T7" fmla="*/ 2147483647 h 1455"/>
              <a:gd name="T8" fmla="*/ 2147483647 w 2766"/>
              <a:gd name="T9" fmla="*/ 2147483647 h 1455"/>
              <a:gd name="T10" fmla="*/ 2147483647 w 2766"/>
              <a:gd name="T11" fmla="*/ 2147483647 h 1455"/>
              <a:gd name="T12" fmla="*/ 2147483647 w 2766"/>
              <a:gd name="T13" fmla="*/ 2147483647 h 1455"/>
              <a:gd name="T14" fmla="*/ 2147483647 w 2766"/>
              <a:gd name="T15" fmla="*/ 2147483647 h 1455"/>
              <a:gd name="T16" fmla="*/ 2147483647 w 2766"/>
              <a:gd name="T17" fmla="*/ 2147483647 h 1455"/>
              <a:gd name="T18" fmla="*/ 2147483647 w 2766"/>
              <a:gd name="T19" fmla="*/ 2147483647 h 1455"/>
              <a:gd name="T20" fmla="*/ 2147483647 w 2766"/>
              <a:gd name="T21" fmla="*/ 2147483647 h 1455"/>
              <a:gd name="T22" fmla="*/ 2147483647 w 2766"/>
              <a:gd name="T23" fmla="*/ 2147483647 h 1455"/>
              <a:gd name="T24" fmla="*/ 2147483647 w 2766"/>
              <a:gd name="T25" fmla="*/ 2147483647 h 1455"/>
              <a:gd name="T26" fmla="*/ 2147483647 w 2766"/>
              <a:gd name="T27" fmla="*/ 2147483647 h 1455"/>
              <a:gd name="T28" fmla="*/ 2147483647 w 2766"/>
              <a:gd name="T29" fmla="*/ 2147483647 h 1455"/>
              <a:gd name="T30" fmla="*/ 2147483647 w 2766"/>
              <a:gd name="T31" fmla="*/ 2147483647 h 1455"/>
              <a:gd name="T32" fmla="*/ 2147483647 w 2766"/>
              <a:gd name="T33" fmla="*/ 2147483647 h 1455"/>
              <a:gd name="T34" fmla="*/ 2147483647 w 2766"/>
              <a:gd name="T35" fmla="*/ 2147483647 h 1455"/>
              <a:gd name="T36" fmla="*/ 2147483647 w 2766"/>
              <a:gd name="T37" fmla="*/ 2147483647 h 1455"/>
              <a:gd name="T38" fmla="*/ 2147483647 w 2766"/>
              <a:gd name="T39" fmla="*/ 2147483647 h 1455"/>
              <a:gd name="T40" fmla="*/ 2147483647 w 2766"/>
              <a:gd name="T41" fmla="*/ 2147483647 h 1455"/>
              <a:gd name="T42" fmla="*/ 2147483647 w 2766"/>
              <a:gd name="T43" fmla="*/ 2147483647 h 1455"/>
              <a:gd name="T44" fmla="*/ 2147483647 w 2766"/>
              <a:gd name="T45" fmla="*/ 2147483647 h 1455"/>
              <a:gd name="T46" fmla="*/ 2147483647 w 2766"/>
              <a:gd name="T47" fmla="*/ 2147483647 h 1455"/>
              <a:gd name="T48" fmla="*/ 2147483647 w 2766"/>
              <a:gd name="T49" fmla="*/ 2147483647 h 1455"/>
              <a:gd name="T50" fmla="*/ 2147483647 w 2766"/>
              <a:gd name="T51" fmla="*/ 2147483647 h 1455"/>
              <a:gd name="T52" fmla="*/ 2147483647 w 2766"/>
              <a:gd name="T53" fmla="*/ 2147483647 h 1455"/>
              <a:gd name="T54" fmla="*/ 2147483647 w 2766"/>
              <a:gd name="T55" fmla="*/ 2147483647 h 1455"/>
              <a:gd name="T56" fmla="*/ 2147483647 w 2766"/>
              <a:gd name="T57" fmla="*/ 2147483647 h 1455"/>
              <a:gd name="T58" fmla="*/ 2147483647 w 2766"/>
              <a:gd name="T59" fmla="*/ 2147483647 h 1455"/>
              <a:gd name="T60" fmla="*/ 2147483647 w 2766"/>
              <a:gd name="T61" fmla="*/ 2147483647 h 1455"/>
              <a:gd name="T62" fmla="*/ 2147483647 w 2766"/>
              <a:gd name="T63" fmla="*/ 2147483647 h 1455"/>
              <a:gd name="T64" fmla="*/ 2147483647 w 2766"/>
              <a:gd name="T65" fmla="*/ 2147483647 h 1455"/>
              <a:gd name="T66" fmla="*/ 2147483647 w 2766"/>
              <a:gd name="T67" fmla="*/ 2147483647 h 1455"/>
              <a:gd name="T68" fmla="*/ 2147483647 w 2766"/>
              <a:gd name="T69" fmla="*/ 2147483647 h 1455"/>
              <a:gd name="T70" fmla="*/ 2147483647 w 2766"/>
              <a:gd name="T71" fmla="*/ 2147483647 h 1455"/>
              <a:gd name="T72" fmla="*/ 2147483647 w 2766"/>
              <a:gd name="T73" fmla="*/ 2147483647 h 1455"/>
              <a:gd name="T74" fmla="*/ 2147483647 w 2766"/>
              <a:gd name="T75" fmla="*/ 2147483647 h 1455"/>
              <a:gd name="T76" fmla="*/ 2147483647 w 2766"/>
              <a:gd name="T77" fmla="*/ 2147483647 h 1455"/>
              <a:gd name="T78" fmla="*/ 2147483647 w 2766"/>
              <a:gd name="T79" fmla="*/ 2147483647 h 1455"/>
              <a:gd name="T80" fmla="*/ 2147483647 w 2766"/>
              <a:gd name="T81" fmla="*/ 2147483647 h 1455"/>
              <a:gd name="T82" fmla="*/ 2147483647 w 2766"/>
              <a:gd name="T83" fmla="*/ 2147483647 h 1455"/>
              <a:gd name="T84" fmla="*/ 2147483647 w 2766"/>
              <a:gd name="T85" fmla="*/ 2147483647 h 1455"/>
              <a:gd name="T86" fmla="*/ 2147483647 w 2766"/>
              <a:gd name="T87" fmla="*/ 2147483647 h 1455"/>
              <a:gd name="T88" fmla="*/ 2147483647 w 2766"/>
              <a:gd name="T89" fmla="*/ 2147483647 h 1455"/>
              <a:gd name="T90" fmla="*/ 2147483647 w 2766"/>
              <a:gd name="T91" fmla="*/ 2147483647 h 1455"/>
              <a:gd name="T92" fmla="*/ 2147483647 w 2766"/>
              <a:gd name="T93" fmla="*/ 2147483647 h 1455"/>
              <a:gd name="T94" fmla="*/ 2147483647 w 2766"/>
              <a:gd name="T95" fmla="*/ 2147483647 h 1455"/>
              <a:gd name="T96" fmla="*/ 2147483647 w 2766"/>
              <a:gd name="T97" fmla="*/ 2147483647 h 1455"/>
              <a:gd name="T98" fmla="*/ 2147483647 w 2766"/>
              <a:gd name="T99" fmla="*/ 2147483647 h 1455"/>
              <a:gd name="T100" fmla="*/ 2147483647 w 2766"/>
              <a:gd name="T101" fmla="*/ 2147483647 h 1455"/>
              <a:gd name="T102" fmla="*/ 2147483647 w 2766"/>
              <a:gd name="T103" fmla="*/ 2147483647 h 1455"/>
              <a:gd name="T104" fmla="*/ 2147483647 w 2766"/>
              <a:gd name="T105" fmla="*/ 2147483647 h 1455"/>
              <a:gd name="T106" fmla="*/ 2147483647 w 2766"/>
              <a:gd name="T107" fmla="*/ 2147483647 h 1455"/>
              <a:gd name="T108" fmla="*/ 2147483647 w 2766"/>
              <a:gd name="T109" fmla="*/ 2147483647 h 1455"/>
              <a:gd name="T110" fmla="*/ 2147483647 w 2766"/>
              <a:gd name="T111" fmla="*/ 2147483647 h 1455"/>
              <a:gd name="T112" fmla="*/ 2147483647 w 2766"/>
              <a:gd name="T113" fmla="*/ 2147483647 h 14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66"/>
              <a:gd name="T172" fmla="*/ 0 h 1455"/>
              <a:gd name="T173" fmla="*/ 2766 w 2766"/>
              <a:gd name="T174" fmla="*/ 1455 h 14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66" h="1455">
                <a:moveTo>
                  <a:pt x="2037" y="255"/>
                </a:moveTo>
                <a:lnTo>
                  <a:pt x="2020" y="239"/>
                </a:lnTo>
                <a:lnTo>
                  <a:pt x="2064" y="241"/>
                </a:lnTo>
                <a:lnTo>
                  <a:pt x="2087" y="253"/>
                </a:lnTo>
                <a:lnTo>
                  <a:pt x="2106" y="248"/>
                </a:lnTo>
                <a:lnTo>
                  <a:pt x="2091" y="223"/>
                </a:lnTo>
                <a:lnTo>
                  <a:pt x="2107" y="228"/>
                </a:lnTo>
                <a:lnTo>
                  <a:pt x="2116" y="230"/>
                </a:lnTo>
                <a:lnTo>
                  <a:pt x="2130" y="245"/>
                </a:lnTo>
                <a:lnTo>
                  <a:pt x="2206" y="214"/>
                </a:lnTo>
                <a:lnTo>
                  <a:pt x="2221" y="190"/>
                </a:lnTo>
                <a:lnTo>
                  <a:pt x="2217" y="168"/>
                </a:lnTo>
                <a:lnTo>
                  <a:pt x="2220" y="154"/>
                </a:lnTo>
                <a:lnTo>
                  <a:pt x="2261" y="139"/>
                </a:lnTo>
                <a:lnTo>
                  <a:pt x="2238" y="135"/>
                </a:lnTo>
                <a:lnTo>
                  <a:pt x="2269" y="120"/>
                </a:lnTo>
                <a:lnTo>
                  <a:pt x="2219" y="105"/>
                </a:lnTo>
                <a:lnTo>
                  <a:pt x="2253" y="101"/>
                </a:lnTo>
                <a:lnTo>
                  <a:pt x="2158" y="98"/>
                </a:lnTo>
                <a:lnTo>
                  <a:pt x="2149" y="122"/>
                </a:lnTo>
                <a:lnTo>
                  <a:pt x="2153" y="132"/>
                </a:lnTo>
                <a:lnTo>
                  <a:pt x="2149" y="141"/>
                </a:lnTo>
                <a:lnTo>
                  <a:pt x="2122" y="141"/>
                </a:lnTo>
                <a:lnTo>
                  <a:pt x="2050" y="202"/>
                </a:lnTo>
                <a:lnTo>
                  <a:pt x="2025" y="206"/>
                </a:lnTo>
                <a:lnTo>
                  <a:pt x="2018" y="172"/>
                </a:lnTo>
                <a:lnTo>
                  <a:pt x="2028" y="163"/>
                </a:lnTo>
                <a:lnTo>
                  <a:pt x="2048" y="133"/>
                </a:lnTo>
                <a:lnTo>
                  <a:pt x="2021" y="120"/>
                </a:lnTo>
                <a:lnTo>
                  <a:pt x="1964" y="163"/>
                </a:lnTo>
                <a:lnTo>
                  <a:pt x="1977" y="126"/>
                </a:lnTo>
                <a:lnTo>
                  <a:pt x="1967" y="116"/>
                </a:lnTo>
                <a:lnTo>
                  <a:pt x="1999" y="109"/>
                </a:lnTo>
                <a:lnTo>
                  <a:pt x="1977" y="101"/>
                </a:lnTo>
                <a:lnTo>
                  <a:pt x="1944" y="99"/>
                </a:lnTo>
                <a:lnTo>
                  <a:pt x="1939" y="95"/>
                </a:lnTo>
                <a:lnTo>
                  <a:pt x="1966" y="81"/>
                </a:lnTo>
                <a:lnTo>
                  <a:pt x="1965" y="76"/>
                </a:lnTo>
                <a:lnTo>
                  <a:pt x="1982" y="76"/>
                </a:lnTo>
                <a:lnTo>
                  <a:pt x="1971" y="49"/>
                </a:lnTo>
                <a:lnTo>
                  <a:pt x="1981" y="22"/>
                </a:lnTo>
                <a:lnTo>
                  <a:pt x="1964" y="10"/>
                </a:lnTo>
                <a:lnTo>
                  <a:pt x="1951" y="8"/>
                </a:lnTo>
                <a:lnTo>
                  <a:pt x="1960" y="0"/>
                </a:lnTo>
                <a:lnTo>
                  <a:pt x="1936" y="8"/>
                </a:lnTo>
                <a:lnTo>
                  <a:pt x="1950" y="8"/>
                </a:lnTo>
                <a:lnTo>
                  <a:pt x="1903" y="20"/>
                </a:lnTo>
                <a:lnTo>
                  <a:pt x="1909" y="27"/>
                </a:lnTo>
                <a:lnTo>
                  <a:pt x="1876" y="31"/>
                </a:lnTo>
                <a:lnTo>
                  <a:pt x="1861" y="59"/>
                </a:lnTo>
                <a:lnTo>
                  <a:pt x="1869" y="62"/>
                </a:lnTo>
                <a:lnTo>
                  <a:pt x="1845" y="67"/>
                </a:lnTo>
                <a:lnTo>
                  <a:pt x="1833" y="90"/>
                </a:lnTo>
                <a:lnTo>
                  <a:pt x="1904" y="112"/>
                </a:lnTo>
                <a:lnTo>
                  <a:pt x="1884" y="118"/>
                </a:lnTo>
                <a:lnTo>
                  <a:pt x="1887" y="114"/>
                </a:lnTo>
                <a:lnTo>
                  <a:pt x="1868" y="124"/>
                </a:lnTo>
                <a:lnTo>
                  <a:pt x="1850" y="141"/>
                </a:lnTo>
                <a:lnTo>
                  <a:pt x="1881" y="131"/>
                </a:lnTo>
                <a:lnTo>
                  <a:pt x="1867" y="146"/>
                </a:lnTo>
                <a:lnTo>
                  <a:pt x="1802" y="169"/>
                </a:lnTo>
                <a:lnTo>
                  <a:pt x="1775" y="202"/>
                </a:lnTo>
                <a:lnTo>
                  <a:pt x="1758" y="222"/>
                </a:lnTo>
                <a:lnTo>
                  <a:pt x="1738" y="222"/>
                </a:lnTo>
                <a:lnTo>
                  <a:pt x="1739" y="229"/>
                </a:lnTo>
                <a:lnTo>
                  <a:pt x="1737" y="219"/>
                </a:lnTo>
                <a:lnTo>
                  <a:pt x="1741" y="219"/>
                </a:lnTo>
                <a:lnTo>
                  <a:pt x="1763" y="216"/>
                </a:lnTo>
                <a:lnTo>
                  <a:pt x="1754" y="211"/>
                </a:lnTo>
                <a:lnTo>
                  <a:pt x="1764" y="201"/>
                </a:lnTo>
                <a:lnTo>
                  <a:pt x="1746" y="203"/>
                </a:lnTo>
                <a:lnTo>
                  <a:pt x="1789" y="160"/>
                </a:lnTo>
                <a:lnTo>
                  <a:pt x="1761" y="168"/>
                </a:lnTo>
                <a:lnTo>
                  <a:pt x="1765" y="162"/>
                </a:lnTo>
                <a:lnTo>
                  <a:pt x="1731" y="155"/>
                </a:lnTo>
                <a:lnTo>
                  <a:pt x="1704" y="163"/>
                </a:lnTo>
                <a:lnTo>
                  <a:pt x="1712" y="177"/>
                </a:lnTo>
                <a:lnTo>
                  <a:pt x="1734" y="183"/>
                </a:lnTo>
                <a:lnTo>
                  <a:pt x="1702" y="185"/>
                </a:lnTo>
                <a:lnTo>
                  <a:pt x="1693" y="171"/>
                </a:lnTo>
                <a:lnTo>
                  <a:pt x="1682" y="185"/>
                </a:lnTo>
                <a:lnTo>
                  <a:pt x="1620" y="183"/>
                </a:lnTo>
                <a:lnTo>
                  <a:pt x="1556" y="182"/>
                </a:lnTo>
                <a:lnTo>
                  <a:pt x="1537" y="171"/>
                </a:lnTo>
                <a:lnTo>
                  <a:pt x="1512" y="168"/>
                </a:lnTo>
                <a:lnTo>
                  <a:pt x="1501" y="150"/>
                </a:lnTo>
                <a:lnTo>
                  <a:pt x="1491" y="132"/>
                </a:lnTo>
                <a:lnTo>
                  <a:pt x="1391" y="158"/>
                </a:lnTo>
                <a:lnTo>
                  <a:pt x="1411" y="166"/>
                </a:lnTo>
                <a:lnTo>
                  <a:pt x="1460" y="155"/>
                </a:lnTo>
                <a:lnTo>
                  <a:pt x="1491" y="149"/>
                </a:lnTo>
                <a:lnTo>
                  <a:pt x="1431" y="169"/>
                </a:lnTo>
                <a:lnTo>
                  <a:pt x="1403" y="174"/>
                </a:lnTo>
                <a:lnTo>
                  <a:pt x="1384" y="227"/>
                </a:lnTo>
                <a:lnTo>
                  <a:pt x="1371" y="217"/>
                </a:lnTo>
                <a:lnTo>
                  <a:pt x="1362" y="247"/>
                </a:lnTo>
                <a:lnTo>
                  <a:pt x="1350" y="212"/>
                </a:lnTo>
                <a:lnTo>
                  <a:pt x="1372" y="212"/>
                </a:lnTo>
                <a:lnTo>
                  <a:pt x="1366" y="190"/>
                </a:lnTo>
                <a:lnTo>
                  <a:pt x="1349" y="200"/>
                </a:lnTo>
                <a:lnTo>
                  <a:pt x="1348" y="184"/>
                </a:lnTo>
                <a:lnTo>
                  <a:pt x="1326" y="176"/>
                </a:lnTo>
                <a:lnTo>
                  <a:pt x="1205" y="188"/>
                </a:lnTo>
                <a:lnTo>
                  <a:pt x="1163" y="177"/>
                </a:lnTo>
                <a:lnTo>
                  <a:pt x="1210" y="162"/>
                </a:lnTo>
                <a:lnTo>
                  <a:pt x="1227" y="156"/>
                </a:lnTo>
                <a:lnTo>
                  <a:pt x="1193" y="129"/>
                </a:lnTo>
                <a:lnTo>
                  <a:pt x="1173" y="135"/>
                </a:lnTo>
                <a:lnTo>
                  <a:pt x="1091" y="114"/>
                </a:lnTo>
                <a:lnTo>
                  <a:pt x="1011" y="92"/>
                </a:lnTo>
                <a:lnTo>
                  <a:pt x="968" y="112"/>
                </a:lnTo>
                <a:lnTo>
                  <a:pt x="950" y="109"/>
                </a:lnTo>
                <a:lnTo>
                  <a:pt x="964" y="98"/>
                </a:lnTo>
                <a:lnTo>
                  <a:pt x="973" y="78"/>
                </a:lnTo>
                <a:lnTo>
                  <a:pt x="962" y="86"/>
                </a:lnTo>
                <a:lnTo>
                  <a:pt x="948" y="96"/>
                </a:lnTo>
                <a:lnTo>
                  <a:pt x="928" y="105"/>
                </a:lnTo>
                <a:lnTo>
                  <a:pt x="913" y="115"/>
                </a:lnTo>
                <a:lnTo>
                  <a:pt x="898" y="84"/>
                </a:lnTo>
                <a:lnTo>
                  <a:pt x="886" y="62"/>
                </a:lnTo>
                <a:lnTo>
                  <a:pt x="889" y="76"/>
                </a:lnTo>
                <a:lnTo>
                  <a:pt x="822" y="96"/>
                </a:lnTo>
                <a:lnTo>
                  <a:pt x="825" y="90"/>
                </a:lnTo>
                <a:lnTo>
                  <a:pt x="755" y="104"/>
                </a:lnTo>
                <a:lnTo>
                  <a:pt x="825" y="77"/>
                </a:lnTo>
                <a:lnTo>
                  <a:pt x="775" y="84"/>
                </a:lnTo>
                <a:lnTo>
                  <a:pt x="695" y="106"/>
                </a:lnTo>
                <a:lnTo>
                  <a:pt x="615" y="128"/>
                </a:lnTo>
                <a:lnTo>
                  <a:pt x="606" y="141"/>
                </a:lnTo>
                <a:lnTo>
                  <a:pt x="579" y="137"/>
                </a:lnTo>
                <a:lnTo>
                  <a:pt x="575" y="144"/>
                </a:lnTo>
                <a:lnTo>
                  <a:pt x="511" y="122"/>
                </a:lnTo>
                <a:lnTo>
                  <a:pt x="449" y="100"/>
                </a:lnTo>
                <a:lnTo>
                  <a:pt x="392" y="152"/>
                </a:lnTo>
                <a:lnTo>
                  <a:pt x="334" y="205"/>
                </a:lnTo>
                <a:lnTo>
                  <a:pt x="277" y="256"/>
                </a:lnTo>
                <a:lnTo>
                  <a:pt x="219" y="308"/>
                </a:lnTo>
                <a:lnTo>
                  <a:pt x="164" y="363"/>
                </a:lnTo>
                <a:lnTo>
                  <a:pt x="110" y="418"/>
                </a:lnTo>
                <a:lnTo>
                  <a:pt x="54" y="472"/>
                </a:lnTo>
                <a:lnTo>
                  <a:pt x="0" y="527"/>
                </a:lnTo>
                <a:lnTo>
                  <a:pt x="68" y="525"/>
                </a:lnTo>
                <a:lnTo>
                  <a:pt x="52" y="537"/>
                </a:lnTo>
                <a:lnTo>
                  <a:pt x="61" y="545"/>
                </a:lnTo>
                <a:lnTo>
                  <a:pt x="60" y="594"/>
                </a:lnTo>
                <a:lnTo>
                  <a:pt x="91" y="582"/>
                </a:lnTo>
                <a:lnTo>
                  <a:pt x="117" y="566"/>
                </a:lnTo>
                <a:lnTo>
                  <a:pt x="166" y="550"/>
                </a:lnTo>
                <a:lnTo>
                  <a:pt x="177" y="602"/>
                </a:lnTo>
                <a:lnTo>
                  <a:pt x="168" y="647"/>
                </a:lnTo>
                <a:lnTo>
                  <a:pt x="160" y="692"/>
                </a:lnTo>
                <a:lnTo>
                  <a:pt x="178" y="715"/>
                </a:lnTo>
                <a:lnTo>
                  <a:pt x="195" y="739"/>
                </a:lnTo>
                <a:lnTo>
                  <a:pt x="156" y="782"/>
                </a:lnTo>
                <a:lnTo>
                  <a:pt x="191" y="752"/>
                </a:lnTo>
                <a:lnTo>
                  <a:pt x="191" y="760"/>
                </a:lnTo>
                <a:lnTo>
                  <a:pt x="159" y="781"/>
                </a:lnTo>
                <a:lnTo>
                  <a:pt x="165" y="784"/>
                </a:lnTo>
                <a:lnTo>
                  <a:pt x="146" y="801"/>
                </a:lnTo>
                <a:lnTo>
                  <a:pt x="133" y="799"/>
                </a:lnTo>
                <a:lnTo>
                  <a:pt x="134" y="816"/>
                </a:lnTo>
                <a:lnTo>
                  <a:pt x="128" y="804"/>
                </a:lnTo>
                <a:lnTo>
                  <a:pt x="123" y="825"/>
                </a:lnTo>
                <a:lnTo>
                  <a:pt x="143" y="822"/>
                </a:lnTo>
                <a:lnTo>
                  <a:pt x="131" y="822"/>
                </a:lnTo>
                <a:lnTo>
                  <a:pt x="131" y="835"/>
                </a:lnTo>
                <a:lnTo>
                  <a:pt x="122" y="829"/>
                </a:lnTo>
                <a:lnTo>
                  <a:pt x="126" y="863"/>
                </a:lnTo>
                <a:lnTo>
                  <a:pt x="174" y="831"/>
                </a:lnTo>
                <a:lnTo>
                  <a:pt x="155" y="860"/>
                </a:lnTo>
                <a:lnTo>
                  <a:pt x="166" y="865"/>
                </a:lnTo>
                <a:lnTo>
                  <a:pt x="145" y="858"/>
                </a:lnTo>
                <a:lnTo>
                  <a:pt x="141" y="892"/>
                </a:lnTo>
                <a:lnTo>
                  <a:pt x="149" y="888"/>
                </a:lnTo>
                <a:lnTo>
                  <a:pt x="122" y="919"/>
                </a:lnTo>
                <a:lnTo>
                  <a:pt x="137" y="909"/>
                </a:lnTo>
                <a:lnTo>
                  <a:pt x="134" y="921"/>
                </a:lnTo>
                <a:lnTo>
                  <a:pt x="190" y="891"/>
                </a:lnTo>
                <a:lnTo>
                  <a:pt x="170" y="915"/>
                </a:lnTo>
                <a:lnTo>
                  <a:pt x="170" y="932"/>
                </a:lnTo>
                <a:lnTo>
                  <a:pt x="164" y="916"/>
                </a:lnTo>
                <a:lnTo>
                  <a:pt x="120" y="942"/>
                </a:lnTo>
                <a:lnTo>
                  <a:pt x="122" y="953"/>
                </a:lnTo>
                <a:lnTo>
                  <a:pt x="134" y="944"/>
                </a:lnTo>
                <a:lnTo>
                  <a:pt x="159" y="949"/>
                </a:lnTo>
                <a:lnTo>
                  <a:pt x="117" y="957"/>
                </a:lnTo>
                <a:lnTo>
                  <a:pt x="106" y="965"/>
                </a:lnTo>
                <a:lnTo>
                  <a:pt x="124" y="967"/>
                </a:lnTo>
                <a:lnTo>
                  <a:pt x="102" y="976"/>
                </a:lnTo>
                <a:lnTo>
                  <a:pt x="131" y="988"/>
                </a:lnTo>
                <a:lnTo>
                  <a:pt x="141" y="982"/>
                </a:lnTo>
                <a:lnTo>
                  <a:pt x="150" y="985"/>
                </a:lnTo>
                <a:lnTo>
                  <a:pt x="134" y="990"/>
                </a:lnTo>
                <a:lnTo>
                  <a:pt x="152" y="992"/>
                </a:lnTo>
                <a:lnTo>
                  <a:pt x="140" y="998"/>
                </a:lnTo>
                <a:lnTo>
                  <a:pt x="172" y="987"/>
                </a:lnTo>
                <a:lnTo>
                  <a:pt x="178" y="978"/>
                </a:lnTo>
                <a:lnTo>
                  <a:pt x="159" y="996"/>
                </a:lnTo>
                <a:lnTo>
                  <a:pt x="145" y="999"/>
                </a:lnTo>
                <a:lnTo>
                  <a:pt x="139" y="1007"/>
                </a:lnTo>
                <a:lnTo>
                  <a:pt x="166" y="998"/>
                </a:lnTo>
                <a:lnTo>
                  <a:pt x="166" y="1009"/>
                </a:lnTo>
                <a:lnTo>
                  <a:pt x="192" y="992"/>
                </a:lnTo>
                <a:lnTo>
                  <a:pt x="178" y="1015"/>
                </a:lnTo>
                <a:lnTo>
                  <a:pt x="203" y="1006"/>
                </a:lnTo>
                <a:lnTo>
                  <a:pt x="169" y="1028"/>
                </a:lnTo>
                <a:lnTo>
                  <a:pt x="190" y="1041"/>
                </a:lnTo>
                <a:lnTo>
                  <a:pt x="207" y="1019"/>
                </a:lnTo>
                <a:lnTo>
                  <a:pt x="195" y="1050"/>
                </a:lnTo>
                <a:lnTo>
                  <a:pt x="201" y="1050"/>
                </a:lnTo>
                <a:lnTo>
                  <a:pt x="185" y="1050"/>
                </a:lnTo>
                <a:lnTo>
                  <a:pt x="202" y="1055"/>
                </a:lnTo>
                <a:lnTo>
                  <a:pt x="218" y="1049"/>
                </a:lnTo>
                <a:lnTo>
                  <a:pt x="205" y="1064"/>
                </a:lnTo>
                <a:lnTo>
                  <a:pt x="217" y="1067"/>
                </a:lnTo>
                <a:lnTo>
                  <a:pt x="201" y="1074"/>
                </a:lnTo>
                <a:lnTo>
                  <a:pt x="215" y="1083"/>
                </a:lnTo>
                <a:lnTo>
                  <a:pt x="279" y="1083"/>
                </a:lnTo>
                <a:lnTo>
                  <a:pt x="343" y="1083"/>
                </a:lnTo>
                <a:lnTo>
                  <a:pt x="407" y="1083"/>
                </a:lnTo>
                <a:lnTo>
                  <a:pt x="471" y="1083"/>
                </a:lnTo>
                <a:lnTo>
                  <a:pt x="535" y="1082"/>
                </a:lnTo>
                <a:lnTo>
                  <a:pt x="599" y="1082"/>
                </a:lnTo>
                <a:lnTo>
                  <a:pt x="664" y="1082"/>
                </a:lnTo>
                <a:lnTo>
                  <a:pt x="728" y="1082"/>
                </a:lnTo>
                <a:lnTo>
                  <a:pt x="792" y="1082"/>
                </a:lnTo>
                <a:lnTo>
                  <a:pt x="857" y="1082"/>
                </a:lnTo>
                <a:lnTo>
                  <a:pt x="921" y="1082"/>
                </a:lnTo>
                <a:lnTo>
                  <a:pt x="985" y="1082"/>
                </a:lnTo>
                <a:lnTo>
                  <a:pt x="1049" y="1082"/>
                </a:lnTo>
                <a:lnTo>
                  <a:pt x="1113" y="1082"/>
                </a:lnTo>
                <a:lnTo>
                  <a:pt x="1177" y="1082"/>
                </a:lnTo>
                <a:lnTo>
                  <a:pt x="1242" y="1082"/>
                </a:lnTo>
                <a:lnTo>
                  <a:pt x="1258" y="1063"/>
                </a:lnTo>
                <a:lnTo>
                  <a:pt x="1253" y="1092"/>
                </a:lnTo>
                <a:lnTo>
                  <a:pt x="1296" y="1102"/>
                </a:lnTo>
                <a:lnTo>
                  <a:pt x="1350" y="1126"/>
                </a:lnTo>
                <a:lnTo>
                  <a:pt x="1384" y="1120"/>
                </a:lnTo>
                <a:lnTo>
                  <a:pt x="1415" y="1133"/>
                </a:lnTo>
                <a:lnTo>
                  <a:pt x="1466" y="1119"/>
                </a:lnTo>
                <a:lnTo>
                  <a:pt x="1498" y="1141"/>
                </a:lnTo>
                <a:lnTo>
                  <a:pt x="1530" y="1164"/>
                </a:lnTo>
                <a:lnTo>
                  <a:pt x="1562" y="1186"/>
                </a:lnTo>
                <a:lnTo>
                  <a:pt x="1595" y="1208"/>
                </a:lnTo>
                <a:lnTo>
                  <a:pt x="1598" y="1230"/>
                </a:lnTo>
                <a:lnTo>
                  <a:pt x="1612" y="1227"/>
                </a:lnTo>
                <a:lnTo>
                  <a:pt x="1607" y="1242"/>
                </a:lnTo>
                <a:lnTo>
                  <a:pt x="1638" y="1266"/>
                </a:lnTo>
                <a:lnTo>
                  <a:pt x="1629" y="1311"/>
                </a:lnTo>
                <a:lnTo>
                  <a:pt x="1622" y="1358"/>
                </a:lnTo>
                <a:lnTo>
                  <a:pt x="1600" y="1386"/>
                </a:lnTo>
                <a:lnTo>
                  <a:pt x="1554" y="1435"/>
                </a:lnTo>
                <a:lnTo>
                  <a:pt x="1565" y="1455"/>
                </a:lnTo>
                <a:lnTo>
                  <a:pt x="1607" y="1440"/>
                </a:lnTo>
                <a:lnTo>
                  <a:pt x="1648" y="1426"/>
                </a:lnTo>
                <a:lnTo>
                  <a:pt x="1688" y="1411"/>
                </a:lnTo>
                <a:lnTo>
                  <a:pt x="1729" y="1396"/>
                </a:lnTo>
                <a:lnTo>
                  <a:pt x="1732" y="1362"/>
                </a:lnTo>
                <a:lnTo>
                  <a:pt x="1780" y="1359"/>
                </a:lnTo>
                <a:lnTo>
                  <a:pt x="1827" y="1354"/>
                </a:lnTo>
                <a:lnTo>
                  <a:pt x="1866" y="1324"/>
                </a:lnTo>
                <a:lnTo>
                  <a:pt x="1904" y="1293"/>
                </a:lnTo>
                <a:lnTo>
                  <a:pt x="1979" y="1288"/>
                </a:lnTo>
                <a:lnTo>
                  <a:pt x="2053" y="1283"/>
                </a:lnTo>
                <a:lnTo>
                  <a:pt x="2079" y="1266"/>
                </a:lnTo>
                <a:lnTo>
                  <a:pt x="2114" y="1235"/>
                </a:lnTo>
                <a:lnTo>
                  <a:pt x="2147" y="1197"/>
                </a:lnTo>
                <a:lnTo>
                  <a:pt x="2181" y="1159"/>
                </a:lnTo>
                <a:lnTo>
                  <a:pt x="2184" y="1169"/>
                </a:lnTo>
                <a:lnTo>
                  <a:pt x="2202" y="1169"/>
                </a:lnTo>
                <a:lnTo>
                  <a:pt x="2227" y="1180"/>
                </a:lnTo>
                <a:lnTo>
                  <a:pt x="2209" y="1242"/>
                </a:lnTo>
                <a:lnTo>
                  <a:pt x="2219" y="1275"/>
                </a:lnTo>
                <a:lnTo>
                  <a:pt x="2229" y="1281"/>
                </a:lnTo>
                <a:lnTo>
                  <a:pt x="2265" y="1266"/>
                </a:lnTo>
                <a:lnTo>
                  <a:pt x="2262" y="1269"/>
                </a:lnTo>
                <a:lnTo>
                  <a:pt x="2317" y="1252"/>
                </a:lnTo>
                <a:lnTo>
                  <a:pt x="2327" y="1230"/>
                </a:lnTo>
                <a:lnTo>
                  <a:pt x="2331" y="1241"/>
                </a:lnTo>
                <a:lnTo>
                  <a:pt x="2340" y="1241"/>
                </a:lnTo>
                <a:lnTo>
                  <a:pt x="2310" y="1263"/>
                </a:lnTo>
                <a:lnTo>
                  <a:pt x="2368" y="1265"/>
                </a:lnTo>
                <a:lnTo>
                  <a:pt x="2333" y="1279"/>
                </a:lnTo>
                <a:lnTo>
                  <a:pt x="2331" y="1269"/>
                </a:lnTo>
                <a:lnTo>
                  <a:pt x="2271" y="1300"/>
                </a:lnTo>
                <a:lnTo>
                  <a:pt x="2281" y="1296"/>
                </a:lnTo>
                <a:lnTo>
                  <a:pt x="2247" y="1314"/>
                </a:lnTo>
                <a:lnTo>
                  <a:pt x="2258" y="1305"/>
                </a:lnTo>
                <a:lnTo>
                  <a:pt x="2241" y="1331"/>
                </a:lnTo>
                <a:lnTo>
                  <a:pt x="2252" y="1358"/>
                </a:lnTo>
                <a:lnTo>
                  <a:pt x="2276" y="1350"/>
                </a:lnTo>
                <a:lnTo>
                  <a:pt x="2331" y="1303"/>
                </a:lnTo>
                <a:lnTo>
                  <a:pt x="2337" y="1310"/>
                </a:lnTo>
                <a:lnTo>
                  <a:pt x="2350" y="1302"/>
                </a:lnTo>
                <a:lnTo>
                  <a:pt x="2354" y="1305"/>
                </a:lnTo>
                <a:lnTo>
                  <a:pt x="2403" y="1288"/>
                </a:lnTo>
                <a:lnTo>
                  <a:pt x="2453" y="1271"/>
                </a:lnTo>
                <a:lnTo>
                  <a:pt x="2440" y="1265"/>
                </a:lnTo>
                <a:lnTo>
                  <a:pt x="2450" y="1261"/>
                </a:lnTo>
                <a:lnTo>
                  <a:pt x="2431" y="1240"/>
                </a:lnTo>
                <a:lnTo>
                  <a:pt x="2416" y="1249"/>
                </a:lnTo>
                <a:lnTo>
                  <a:pt x="2385" y="1243"/>
                </a:lnTo>
                <a:lnTo>
                  <a:pt x="2358" y="1231"/>
                </a:lnTo>
                <a:lnTo>
                  <a:pt x="2339" y="1221"/>
                </a:lnTo>
                <a:lnTo>
                  <a:pt x="2339" y="1184"/>
                </a:lnTo>
                <a:lnTo>
                  <a:pt x="2324" y="1180"/>
                </a:lnTo>
                <a:lnTo>
                  <a:pt x="2352" y="1147"/>
                </a:lnTo>
                <a:lnTo>
                  <a:pt x="2319" y="1150"/>
                </a:lnTo>
                <a:lnTo>
                  <a:pt x="2317" y="1139"/>
                </a:lnTo>
                <a:lnTo>
                  <a:pt x="2282" y="1133"/>
                </a:lnTo>
                <a:lnTo>
                  <a:pt x="2291" y="1130"/>
                </a:lnTo>
                <a:lnTo>
                  <a:pt x="2329" y="1130"/>
                </a:lnTo>
                <a:lnTo>
                  <a:pt x="2379" y="1111"/>
                </a:lnTo>
                <a:lnTo>
                  <a:pt x="2383" y="1094"/>
                </a:lnTo>
                <a:lnTo>
                  <a:pt x="2390" y="1094"/>
                </a:lnTo>
                <a:lnTo>
                  <a:pt x="2388" y="1083"/>
                </a:lnTo>
                <a:lnTo>
                  <a:pt x="2345" y="1068"/>
                </a:lnTo>
                <a:lnTo>
                  <a:pt x="2291" y="1084"/>
                </a:lnTo>
                <a:lnTo>
                  <a:pt x="2237" y="1100"/>
                </a:lnTo>
                <a:lnTo>
                  <a:pt x="2196" y="1128"/>
                </a:lnTo>
                <a:lnTo>
                  <a:pt x="2156" y="1156"/>
                </a:lnTo>
                <a:lnTo>
                  <a:pt x="2097" y="1191"/>
                </a:lnTo>
                <a:lnTo>
                  <a:pt x="2135" y="1158"/>
                </a:lnTo>
                <a:lnTo>
                  <a:pt x="2173" y="1126"/>
                </a:lnTo>
                <a:lnTo>
                  <a:pt x="2131" y="1109"/>
                </a:lnTo>
                <a:lnTo>
                  <a:pt x="2169" y="1124"/>
                </a:lnTo>
                <a:lnTo>
                  <a:pt x="2225" y="1085"/>
                </a:lnTo>
                <a:lnTo>
                  <a:pt x="2281" y="1064"/>
                </a:lnTo>
                <a:lnTo>
                  <a:pt x="2322" y="1023"/>
                </a:lnTo>
                <a:lnTo>
                  <a:pt x="2404" y="1021"/>
                </a:lnTo>
                <a:lnTo>
                  <a:pt x="2485" y="1019"/>
                </a:lnTo>
                <a:lnTo>
                  <a:pt x="2557" y="1018"/>
                </a:lnTo>
                <a:lnTo>
                  <a:pt x="2625" y="978"/>
                </a:lnTo>
                <a:lnTo>
                  <a:pt x="2690" y="960"/>
                </a:lnTo>
                <a:lnTo>
                  <a:pt x="2761" y="921"/>
                </a:lnTo>
                <a:lnTo>
                  <a:pt x="2743" y="910"/>
                </a:lnTo>
                <a:lnTo>
                  <a:pt x="2759" y="906"/>
                </a:lnTo>
                <a:lnTo>
                  <a:pt x="2734" y="902"/>
                </a:lnTo>
                <a:lnTo>
                  <a:pt x="2755" y="898"/>
                </a:lnTo>
                <a:lnTo>
                  <a:pt x="2755" y="892"/>
                </a:lnTo>
                <a:lnTo>
                  <a:pt x="2762" y="876"/>
                </a:lnTo>
                <a:lnTo>
                  <a:pt x="2766" y="861"/>
                </a:lnTo>
                <a:lnTo>
                  <a:pt x="2743" y="849"/>
                </a:lnTo>
                <a:lnTo>
                  <a:pt x="2746" y="846"/>
                </a:lnTo>
                <a:lnTo>
                  <a:pt x="2720" y="853"/>
                </a:lnTo>
                <a:lnTo>
                  <a:pt x="2726" y="822"/>
                </a:lnTo>
                <a:lnTo>
                  <a:pt x="2693" y="827"/>
                </a:lnTo>
                <a:lnTo>
                  <a:pt x="2711" y="829"/>
                </a:lnTo>
                <a:lnTo>
                  <a:pt x="2651" y="849"/>
                </a:lnTo>
                <a:lnTo>
                  <a:pt x="2605" y="864"/>
                </a:lnTo>
                <a:lnTo>
                  <a:pt x="2621" y="857"/>
                </a:lnTo>
                <a:lnTo>
                  <a:pt x="2601" y="846"/>
                </a:lnTo>
                <a:lnTo>
                  <a:pt x="2625" y="847"/>
                </a:lnTo>
                <a:lnTo>
                  <a:pt x="2693" y="820"/>
                </a:lnTo>
                <a:lnTo>
                  <a:pt x="2647" y="830"/>
                </a:lnTo>
                <a:lnTo>
                  <a:pt x="2732" y="803"/>
                </a:lnTo>
                <a:lnTo>
                  <a:pt x="2682" y="782"/>
                </a:lnTo>
                <a:lnTo>
                  <a:pt x="2669" y="784"/>
                </a:lnTo>
                <a:lnTo>
                  <a:pt x="2679" y="771"/>
                </a:lnTo>
                <a:lnTo>
                  <a:pt x="2650" y="790"/>
                </a:lnTo>
                <a:lnTo>
                  <a:pt x="2664" y="776"/>
                </a:lnTo>
                <a:lnTo>
                  <a:pt x="2660" y="771"/>
                </a:lnTo>
                <a:lnTo>
                  <a:pt x="2642" y="777"/>
                </a:lnTo>
                <a:lnTo>
                  <a:pt x="2647" y="769"/>
                </a:lnTo>
                <a:lnTo>
                  <a:pt x="2625" y="780"/>
                </a:lnTo>
                <a:lnTo>
                  <a:pt x="2635" y="771"/>
                </a:lnTo>
                <a:lnTo>
                  <a:pt x="2641" y="762"/>
                </a:lnTo>
                <a:lnTo>
                  <a:pt x="2644" y="743"/>
                </a:lnTo>
                <a:lnTo>
                  <a:pt x="2634" y="754"/>
                </a:lnTo>
                <a:lnTo>
                  <a:pt x="2634" y="747"/>
                </a:lnTo>
                <a:lnTo>
                  <a:pt x="2618" y="729"/>
                </a:lnTo>
                <a:lnTo>
                  <a:pt x="2598" y="720"/>
                </a:lnTo>
                <a:lnTo>
                  <a:pt x="2616" y="720"/>
                </a:lnTo>
                <a:lnTo>
                  <a:pt x="2603" y="709"/>
                </a:lnTo>
                <a:lnTo>
                  <a:pt x="2614" y="707"/>
                </a:lnTo>
                <a:lnTo>
                  <a:pt x="2599" y="705"/>
                </a:lnTo>
                <a:lnTo>
                  <a:pt x="2611" y="705"/>
                </a:lnTo>
                <a:lnTo>
                  <a:pt x="2595" y="692"/>
                </a:lnTo>
                <a:lnTo>
                  <a:pt x="2601" y="694"/>
                </a:lnTo>
                <a:lnTo>
                  <a:pt x="2613" y="700"/>
                </a:lnTo>
                <a:lnTo>
                  <a:pt x="2639" y="681"/>
                </a:lnTo>
                <a:lnTo>
                  <a:pt x="2625" y="668"/>
                </a:lnTo>
                <a:lnTo>
                  <a:pt x="2616" y="660"/>
                </a:lnTo>
                <a:lnTo>
                  <a:pt x="2630" y="649"/>
                </a:lnTo>
                <a:lnTo>
                  <a:pt x="2616" y="638"/>
                </a:lnTo>
                <a:lnTo>
                  <a:pt x="2613" y="630"/>
                </a:lnTo>
                <a:lnTo>
                  <a:pt x="2594" y="634"/>
                </a:lnTo>
                <a:lnTo>
                  <a:pt x="2618" y="623"/>
                </a:lnTo>
                <a:lnTo>
                  <a:pt x="2617" y="613"/>
                </a:lnTo>
                <a:lnTo>
                  <a:pt x="2586" y="623"/>
                </a:lnTo>
                <a:lnTo>
                  <a:pt x="2618" y="599"/>
                </a:lnTo>
                <a:lnTo>
                  <a:pt x="2608" y="588"/>
                </a:lnTo>
                <a:lnTo>
                  <a:pt x="2594" y="587"/>
                </a:lnTo>
                <a:lnTo>
                  <a:pt x="2607" y="573"/>
                </a:lnTo>
                <a:lnTo>
                  <a:pt x="2600" y="568"/>
                </a:lnTo>
                <a:lnTo>
                  <a:pt x="2590" y="545"/>
                </a:lnTo>
                <a:lnTo>
                  <a:pt x="2590" y="538"/>
                </a:lnTo>
                <a:lnTo>
                  <a:pt x="2577" y="540"/>
                </a:lnTo>
                <a:lnTo>
                  <a:pt x="2589" y="528"/>
                </a:lnTo>
                <a:lnTo>
                  <a:pt x="2567" y="540"/>
                </a:lnTo>
                <a:lnTo>
                  <a:pt x="2567" y="553"/>
                </a:lnTo>
                <a:lnTo>
                  <a:pt x="2546" y="554"/>
                </a:lnTo>
                <a:lnTo>
                  <a:pt x="2554" y="566"/>
                </a:lnTo>
                <a:lnTo>
                  <a:pt x="2544" y="573"/>
                </a:lnTo>
                <a:lnTo>
                  <a:pt x="2530" y="585"/>
                </a:lnTo>
                <a:lnTo>
                  <a:pt x="2511" y="605"/>
                </a:lnTo>
                <a:lnTo>
                  <a:pt x="2504" y="618"/>
                </a:lnTo>
                <a:lnTo>
                  <a:pt x="2497" y="599"/>
                </a:lnTo>
                <a:lnTo>
                  <a:pt x="2464" y="619"/>
                </a:lnTo>
                <a:lnTo>
                  <a:pt x="2434" y="641"/>
                </a:lnTo>
                <a:lnTo>
                  <a:pt x="2440" y="623"/>
                </a:lnTo>
                <a:lnTo>
                  <a:pt x="2425" y="630"/>
                </a:lnTo>
                <a:lnTo>
                  <a:pt x="2433" y="612"/>
                </a:lnTo>
                <a:lnTo>
                  <a:pt x="2413" y="635"/>
                </a:lnTo>
                <a:lnTo>
                  <a:pt x="2374" y="649"/>
                </a:lnTo>
                <a:lnTo>
                  <a:pt x="2424" y="622"/>
                </a:lnTo>
                <a:lnTo>
                  <a:pt x="2420" y="593"/>
                </a:lnTo>
                <a:lnTo>
                  <a:pt x="2376" y="604"/>
                </a:lnTo>
                <a:lnTo>
                  <a:pt x="2366" y="600"/>
                </a:lnTo>
                <a:lnTo>
                  <a:pt x="2381" y="591"/>
                </a:lnTo>
                <a:lnTo>
                  <a:pt x="2394" y="595"/>
                </a:lnTo>
                <a:lnTo>
                  <a:pt x="2406" y="572"/>
                </a:lnTo>
                <a:lnTo>
                  <a:pt x="2398" y="565"/>
                </a:lnTo>
                <a:lnTo>
                  <a:pt x="2409" y="543"/>
                </a:lnTo>
                <a:lnTo>
                  <a:pt x="2369" y="538"/>
                </a:lnTo>
                <a:lnTo>
                  <a:pt x="2419" y="532"/>
                </a:lnTo>
                <a:lnTo>
                  <a:pt x="2425" y="509"/>
                </a:lnTo>
                <a:lnTo>
                  <a:pt x="2433" y="497"/>
                </a:lnTo>
                <a:lnTo>
                  <a:pt x="2419" y="499"/>
                </a:lnTo>
                <a:lnTo>
                  <a:pt x="2371" y="477"/>
                </a:lnTo>
                <a:lnTo>
                  <a:pt x="2384" y="463"/>
                </a:lnTo>
                <a:lnTo>
                  <a:pt x="2370" y="465"/>
                </a:lnTo>
                <a:lnTo>
                  <a:pt x="2359" y="449"/>
                </a:lnTo>
                <a:lnTo>
                  <a:pt x="2362" y="442"/>
                </a:lnTo>
                <a:lnTo>
                  <a:pt x="2329" y="426"/>
                </a:lnTo>
                <a:lnTo>
                  <a:pt x="2292" y="441"/>
                </a:lnTo>
                <a:lnTo>
                  <a:pt x="2254" y="441"/>
                </a:lnTo>
                <a:lnTo>
                  <a:pt x="2266" y="435"/>
                </a:lnTo>
                <a:lnTo>
                  <a:pt x="2200" y="426"/>
                </a:lnTo>
                <a:lnTo>
                  <a:pt x="2173" y="460"/>
                </a:lnTo>
                <a:lnTo>
                  <a:pt x="2176" y="473"/>
                </a:lnTo>
                <a:lnTo>
                  <a:pt x="2152" y="505"/>
                </a:lnTo>
                <a:lnTo>
                  <a:pt x="2161" y="505"/>
                </a:lnTo>
                <a:lnTo>
                  <a:pt x="2152" y="539"/>
                </a:lnTo>
                <a:lnTo>
                  <a:pt x="2138" y="559"/>
                </a:lnTo>
                <a:lnTo>
                  <a:pt x="2129" y="560"/>
                </a:lnTo>
                <a:lnTo>
                  <a:pt x="2076" y="607"/>
                </a:lnTo>
                <a:lnTo>
                  <a:pt x="2114" y="653"/>
                </a:lnTo>
                <a:lnTo>
                  <a:pt x="2092" y="695"/>
                </a:lnTo>
                <a:lnTo>
                  <a:pt x="2071" y="737"/>
                </a:lnTo>
                <a:lnTo>
                  <a:pt x="2020" y="763"/>
                </a:lnTo>
                <a:lnTo>
                  <a:pt x="1969" y="790"/>
                </a:lnTo>
                <a:lnTo>
                  <a:pt x="1944" y="802"/>
                </a:lnTo>
                <a:lnTo>
                  <a:pt x="1948" y="836"/>
                </a:lnTo>
                <a:lnTo>
                  <a:pt x="1932" y="905"/>
                </a:lnTo>
                <a:lnTo>
                  <a:pt x="1914" y="933"/>
                </a:lnTo>
                <a:lnTo>
                  <a:pt x="1902" y="955"/>
                </a:lnTo>
                <a:lnTo>
                  <a:pt x="1893" y="967"/>
                </a:lnTo>
                <a:lnTo>
                  <a:pt x="1886" y="948"/>
                </a:lnTo>
                <a:lnTo>
                  <a:pt x="1860" y="978"/>
                </a:lnTo>
                <a:lnTo>
                  <a:pt x="1866" y="993"/>
                </a:lnTo>
                <a:lnTo>
                  <a:pt x="1840" y="965"/>
                </a:lnTo>
                <a:lnTo>
                  <a:pt x="1810" y="979"/>
                </a:lnTo>
                <a:lnTo>
                  <a:pt x="1840" y="955"/>
                </a:lnTo>
                <a:lnTo>
                  <a:pt x="1811" y="920"/>
                </a:lnTo>
                <a:lnTo>
                  <a:pt x="1819" y="905"/>
                </a:lnTo>
                <a:lnTo>
                  <a:pt x="1815" y="871"/>
                </a:lnTo>
                <a:lnTo>
                  <a:pt x="1832" y="824"/>
                </a:lnTo>
                <a:lnTo>
                  <a:pt x="1849" y="776"/>
                </a:lnTo>
                <a:lnTo>
                  <a:pt x="1804" y="773"/>
                </a:lnTo>
                <a:lnTo>
                  <a:pt x="1758" y="770"/>
                </a:lnTo>
                <a:lnTo>
                  <a:pt x="1747" y="777"/>
                </a:lnTo>
                <a:lnTo>
                  <a:pt x="1763" y="765"/>
                </a:lnTo>
                <a:lnTo>
                  <a:pt x="1729" y="748"/>
                </a:lnTo>
                <a:lnTo>
                  <a:pt x="1696" y="730"/>
                </a:lnTo>
                <a:lnTo>
                  <a:pt x="1657" y="690"/>
                </a:lnTo>
                <a:lnTo>
                  <a:pt x="1609" y="673"/>
                </a:lnTo>
                <a:lnTo>
                  <a:pt x="1549" y="689"/>
                </a:lnTo>
                <a:lnTo>
                  <a:pt x="1552" y="684"/>
                </a:lnTo>
                <a:lnTo>
                  <a:pt x="1541" y="687"/>
                </a:lnTo>
                <a:lnTo>
                  <a:pt x="1571" y="629"/>
                </a:lnTo>
                <a:lnTo>
                  <a:pt x="1568" y="604"/>
                </a:lnTo>
                <a:lnTo>
                  <a:pt x="1535" y="610"/>
                </a:lnTo>
                <a:lnTo>
                  <a:pt x="1520" y="627"/>
                </a:lnTo>
                <a:lnTo>
                  <a:pt x="1533" y="602"/>
                </a:lnTo>
                <a:lnTo>
                  <a:pt x="1530" y="585"/>
                </a:lnTo>
                <a:lnTo>
                  <a:pt x="1581" y="516"/>
                </a:lnTo>
                <a:lnTo>
                  <a:pt x="1653" y="463"/>
                </a:lnTo>
                <a:lnTo>
                  <a:pt x="1658" y="449"/>
                </a:lnTo>
                <a:lnTo>
                  <a:pt x="1693" y="436"/>
                </a:lnTo>
                <a:lnTo>
                  <a:pt x="1685" y="431"/>
                </a:lnTo>
                <a:lnTo>
                  <a:pt x="1700" y="436"/>
                </a:lnTo>
                <a:lnTo>
                  <a:pt x="1714" y="421"/>
                </a:lnTo>
                <a:lnTo>
                  <a:pt x="1735" y="418"/>
                </a:lnTo>
                <a:lnTo>
                  <a:pt x="1736" y="409"/>
                </a:lnTo>
                <a:lnTo>
                  <a:pt x="1791" y="398"/>
                </a:lnTo>
                <a:lnTo>
                  <a:pt x="1796" y="382"/>
                </a:lnTo>
                <a:lnTo>
                  <a:pt x="1756" y="371"/>
                </a:lnTo>
                <a:lnTo>
                  <a:pt x="1762" y="368"/>
                </a:lnTo>
                <a:lnTo>
                  <a:pt x="1725" y="362"/>
                </a:lnTo>
                <a:lnTo>
                  <a:pt x="1725" y="349"/>
                </a:lnTo>
                <a:lnTo>
                  <a:pt x="1774" y="360"/>
                </a:lnTo>
                <a:lnTo>
                  <a:pt x="1824" y="370"/>
                </a:lnTo>
                <a:lnTo>
                  <a:pt x="1839" y="354"/>
                </a:lnTo>
                <a:lnTo>
                  <a:pt x="1850" y="348"/>
                </a:lnTo>
                <a:lnTo>
                  <a:pt x="1868" y="356"/>
                </a:lnTo>
                <a:lnTo>
                  <a:pt x="1869" y="346"/>
                </a:lnTo>
                <a:lnTo>
                  <a:pt x="1888" y="352"/>
                </a:lnTo>
                <a:lnTo>
                  <a:pt x="1963" y="309"/>
                </a:lnTo>
                <a:lnTo>
                  <a:pt x="1973" y="297"/>
                </a:lnTo>
                <a:lnTo>
                  <a:pt x="1904" y="285"/>
                </a:lnTo>
                <a:lnTo>
                  <a:pt x="1863" y="266"/>
                </a:lnTo>
                <a:lnTo>
                  <a:pt x="1940" y="279"/>
                </a:lnTo>
                <a:lnTo>
                  <a:pt x="1964" y="293"/>
                </a:lnTo>
                <a:lnTo>
                  <a:pt x="2037" y="255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02" name="Freeform 98"/>
          <p:cNvSpPr>
            <a:spLocks/>
          </p:cNvSpPr>
          <p:nvPr/>
        </p:nvSpPr>
        <p:spPr bwMode="auto">
          <a:xfrm>
            <a:off x="4213225" y="1128713"/>
            <a:ext cx="293688" cy="111125"/>
          </a:xfrm>
          <a:custGeom>
            <a:avLst/>
            <a:gdLst>
              <a:gd name="T0" fmla="*/ 2147483647 w 371"/>
              <a:gd name="T1" fmla="*/ 2147483647 h 140"/>
              <a:gd name="T2" fmla="*/ 2147483647 w 371"/>
              <a:gd name="T3" fmla="*/ 2147483647 h 140"/>
              <a:gd name="T4" fmla="*/ 2147483647 w 371"/>
              <a:gd name="T5" fmla="*/ 2147483647 h 140"/>
              <a:gd name="T6" fmla="*/ 2147483647 w 371"/>
              <a:gd name="T7" fmla="*/ 2147483647 h 140"/>
              <a:gd name="T8" fmla="*/ 0 w 371"/>
              <a:gd name="T9" fmla="*/ 2147483647 h 140"/>
              <a:gd name="T10" fmla="*/ 2147483647 w 371"/>
              <a:gd name="T11" fmla="*/ 2147483647 h 140"/>
              <a:gd name="T12" fmla="*/ 2147483647 w 371"/>
              <a:gd name="T13" fmla="*/ 2147483647 h 140"/>
              <a:gd name="T14" fmla="*/ 2147483647 w 371"/>
              <a:gd name="T15" fmla="*/ 2147483647 h 140"/>
              <a:gd name="T16" fmla="*/ 2147483647 w 371"/>
              <a:gd name="T17" fmla="*/ 2147483647 h 140"/>
              <a:gd name="T18" fmla="*/ 2147483647 w 371"/>
              <a:gd name="T19" fmla="*/ 0 h 140"/>
              <a:gd name="T20" fmla="*/ 2147483647 w 371"/>
              <a:gd name="T21" fmla="*/ 2147483647 h 140"/>
              <a:gd name="T22" fmla="*/ 2147483647 w 371"/>
              <a:gd name="T23" fmla="*/ 2147483647 h 140"/>
              <a:gd name="T24" fmla="*/ 2147483647 w 371"/>
              <a:gd name="T25" fmla="*/ 2147483647 h 140"/>
              <a:gd name="T26" fmla="*/ 2147483647 w 371"/>
              <a:gd name="T27" fmla="*/ 2147483647 h 140"/>
              <a:gd name="T28" fmla="*/ 2147483647 w 371"/>
              <a:gd name="T29" fmla="*/ 2147483647 h 140"/>
              <a:gd name="T30" fmla="*/ 2147483647 w 371"/>
              <a:gd name="T31" fmla="*/ 2147483647 h 140"/>
              <a:gd name="T32" fmla="*/ 2147483647 w 371"/>
              <a:gd name="T33" fmla="*/ 2147483647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1"/>
              <a:gd name="T52" fmla="*/ 0 h 140"/>
              <a:gd name="T53" fmla="*/ 371 w 371"/>
              <a:gd name="T54" fmla="*/ 140 h 1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1" h="140">
                <a:moveTo>
                  <a:pt x="168" y="95"/>
                </a:moveTo>
                <a:lnTo>
                  <a:pt x="113" y="126"/>
                </a:lnTo>
                <a:lnTo>
                  <a:pt x="28" y="140"/>
                </a:lnTo>
                <a:lnTo>
                  <a:pt x="16" y="110"/>
                </a:lnTo>
                <a:lnTo>
                  <a:pt x="0" y="97"/>
                </a:lnTo>
                <a:lnTo>
                  <a:pt x="54" y="70"/>
                </a:lnTo>
                <a:lnTo>
                  <a:pt x="73" y="56"/>
                </a:lnTo>
                <a:lnTo>
                  <a:pt x="138" y="25"/>
                </a:lnTo>
                <a:lnTo>
                  <a:pt x="136" y="4"/>
                </a:lnTo>
                <a:lnTo>
                  <a:pt x="250" y="0"/>
                </a:lnTo>
                <a:lnTo>
                  <a:pt x="278" y="10"/>
                </a:lnTo>
                <a:lnTo>
                  <a:pt x="287" y="15"/>
                </a:lnTo>
                <a:lnTo>
                  <a:pt x="344" y="9"/>
                </a:lnTo>
                <a:lnTo>
                  <a:pt x="371" y="39"/>
                </a:lnTo>
                <a:lnTo>
                  <a:pt x="289" y="61"/>
                </a:lnTo>
                <a:lnTo>
                  <a:pt x="207" y="83"/>
                </a:lnTo>
                <a:lnTo>
                  <a:pt x="168" y="95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03" name="Freeform 117"/>
          <p:cNvSpPr>
            <a:spLocks/>
          </p:cNvSpPr>
          <p:nvPr/>
        </p:nvSpPr>
        <p:spPr bwMode="auto">
          <a:xfrm>
            <a:off x="3317875" y="2052638"/>
            <a:ext cx="1839913" cy="989012"/>
          </a:xfrm>
          <a:custGeom>
            <a:avLst/>
            <a:gdLst>
              <a:gd name="T0" fmla="*/ 2147483647 w 2318"/>
              <a:gd name="T1" fmla="*/ 2147483647 h 1246"/>
              <a:gd name="T2" fmla="*/ 2147483647 w 2318"/>
              <a:gd name="T3" fmla="*/ 2147483647 h 1246"/>
              <a:gd name="T4" fmla="*/ 2147483647 w 2318"/>
              <a:gd name="T5" fmla="*/ 2147483647 h 1246"/>
              <a:gd name="T6" fmla="*/ 2147483647 w 2318"/>
              <a:gd name="T7" fmla="*/ 2147483647 h 1246"/>
              <a:gd name="T8" fmla="*/ 2147483647 w 2318"/>
              <a:gd name="T9" fmla="*/ 2147483647 h 1246"/>
              <a:gd name="T10" fmla="*/ 2147483647 w 2318"/>
              <a:gd name="T11" fmla="*/ 2147483647 h 1246"/>
              <a:gd name="T12" fmla="*/ 2147483647 w 2318"/>
              <a:gd name="T13" fmla="*/ 2147483647 h 1246"/>
              <a:gd name="T14" fmla="*/ 2147483647 w 2318"/>
              <a:gd name="T15" fmla="*/ 2147483647 h 1246"/>
              <a:gd name="T16" fmla="*/ 2147483647 w 2318"/>
              <a:gd name="T17" fmla="*/ 2147483647 h 1246"/>
              <a:gd name="T18" fmla="*/ 2147483647 w 2318"/>
              <a:gd name="T19" fmla="*/ 2147483647 h 1246"/>
              <a:gd name="T20" fmla="*/ 2147483647 w 2318"/>
              <a:gd name="T21" fmla="*/ 2147483647 h 1246"/>
              <a:gd name="T22" fmla="*/ 2147483647 w 2318"/>
              <a:gd name="T23" fmla="*/ 2147483647 h 1246"/>
              <a:gd name="T24" fmla="*/ 2147483647 w 2318"/>
              <a:gd name="T25" fmla="*/ 2147483647 h 1246"/>
              <a:gd name="T26" fmla="*/ 2147483647 w 2318"/>
              <a:gd name="T27" fmla="*/ 2147483647 h 1246"/>
              <a:gd name="T28" fmla="*/ 2147483647 w 2318"/>
              <a:gd name="T29" fmla="*/ 2147483647 h 1246"/>
              <a:gd name="T30" fmla="*/ 2147483647 w 2318"/>
              <a:gd name="T31" fmla="*/ 2147483647 h 1246"/>
              <a:gd name="T32" fmla="*/ 0 w 2318"/>
              <a:gd name="T33" fmla="*/ 2147483647 h 1246"/>
              <a:gd name="T34" fmla="*/ 2147483647 w 2318"/>
              <a:gd name="T35" fmla="*/ 2147483647 h 1246"/>
              <a:gd name="T36" fmla="*/ 2147483647 w 2318"/>
              <a:gd name="T37" fmla="*/ 2147483647 h 1246"/>
              <a:gd name="T38" fmla="*/ 2147483647 w 2318"/>
              <a:gd name="T39" fmla="*/ 2147483647 h 1246"/>
              <a:gd name="T40" fmla="*/ 2147483647 w 2318"/>
              <a:gd name="T41" fmla="*/ 2147483647 h 1246"/>
              <a:gd name="T42" fmla="*/ 2147483647 w 2318"/>
              <a:gd name="T43" fmla="*/ 2147483647 h 1246"/>
              <a:gd name="T44" fmla="*/ 2147483647 w 2318"/>
              <a:gd name="T45" fmla="*/ 2147483647 h 1246"/>
              <a:gd name="T46" fmla="*/ 2147483647 w 2318"/>
              <a:gd name="T47" fmla="*/ 2147483647 h 1246"/>
              <a:gd name="T48" fmla="*/ 2147483647 w 2318"/>
              <a:gd name="T49" fmla="*/ 2147483647 h 1246"/>
              <a:gd name="T50" fmla="*/ 2147483647 w 2318"/>
              <a:gd name="T51" fmla="*/ 2147483647 h 1246"/>
              <a:gd name="T52" fmla="*/ 2147483647 w 2318"/>
              <a:gd name="T53" fmla="*/ 2147483647 h 1246"/>
              <a:gd name="T54" fmla="*/ 2147483647 w 2318"/>
              <a:gd name="T55" fmla="*/ 2147483647 h 1246"/>
              <a:gd name="T56" fmla="*/ 2147483647 w 2318"/>
              <a:gd name="T57" fmla="*/ 2147483647 h 1246"/>
              <a:gd name="T58" fmla="*/ 2147483647 w 2318"/>
              <a:gd name="T59" fmla="*/ 2147483647 h 1246"/>
              <a:gd name="T60" fmla="*/ 2147483647 w 2318"/>
              <a:gd name="T61" fmla="*/ 2147483647 h 1246"/>
              <a:gd name="T62" fmla="*/ 2147483647 w 2318"/>
              <a:gd name="T63" fmla="*/ 2147483647 h 1246"/>
              <a:gd name="T64" fmla="*/ 2147483647 w 2318"/>
              <a:gd name="T65" fmla="*/ 2147483647 h 1246"/>
              <a:gd name="T66" fmla="*/ 2147483647 w 2318"/>
              <a:gd name="T67" fmla="*/ 2147483647 h 1246"/>
              <a:gd name="T68" fmla="*/ 2147483647 w 2318"/>
              <a:gd name="T69" fmla="*/ 2147483647 h 1246"/>
              <a:gd name="T70" fmla="*/ 2147483647 w 2318"/>
              <a:gd name="T71" fmla="*/ 2147483647 h 1246"/>
              <a:gd name="T72" fmla="*/ 2147483647 w 2318"/>
              <a:gd name="T73" fmla="*/ 2147483647 h 1246"/>
              <a:gd name="T74" fmla="*/ 2147483647 w 2318"/>
              <a:gd name="T75" fmla="*/ 2147483647 h 1246"/>
              <a:gd name="T76" fmla="*/ 2147483647 w 2318"/>
              <a:gd name="T77" fmla="*/ 2147483647 h 1246"/>
              <a:gd name="T78" fmla="*/ 2147483647 w 2318"/>
              <a:gd name="T79" fmla="*/ 2147483647 h 1246"/>
              <a:gd name="T80" fmla="*/ 2147483647 w 2318"/>
              <a:gd name="T81" fmla="*/ 2147483647 h 1246"/>
              <a:gd name="T82" fmla="*/ 2147483647 w 2318"/>
              <a:gd name="T83" fmla="*/ 2147483647 h 1246"/>
              <a:gd name="T84" fmla="*/ 2147483647 w 2318"/>
              <a:gd name="T85" fmla="*/ 2147483647 h 1246"/>
              <a:gd name="T86" fmla="*/ 2147483647 w 2318"/>
              <a:gd name="T87" fmla="*/ 2147483647 h 1246"/>
              <a:gd name="T88" fmla="*/ 2147483647 w 2318"/>
              <a:gd name="T89" fmla="*/ 2147483647 h 1246"/>
              <a:gd name="T90" fmla="*/ 2147483647 w 2318"/>
              <a:gd name="T91" fmla="*/ 2147483647 h 1246"/>
              <a:gd name="T92" fmla="*/ 2147483647 w 2318"/>
              <a:gd name="T93" fmla="*/ 2147483647 h 1246"/>
              <a:gd name="T94" fmla="*/ 2147483647 w 2318"/>
              <a:gd name="T95" fmla="*/ 2147483647 h 1246"/>
              <a:gd name="T96" fmla="*/ 2147483647 w 2318"/>
              <a:gd name="T97" fmla="*/ 2147483647 h 1246"/>
              <a:gd name="T98" fmla="*/ 2147483647 w 2318"/>
              <a:gd name="T99" fmla="*/ 2147483647 h 1246"/>
              <a:gd name="T100" fmla="*/ 2147483647 w 2318"/>
              <a:gd name="T101" fmla="*/ 2147483647 h 1246"/>
              <a:gd name="T102" fmla="*/ 2147483647 w 2318"/>
              <a:gd name="T103" fmla="*/ 2147483647 h 1246"/>
              <a:gd name="T104" fmla="*/ 2147483647 w 2318"/>
              <a:gd name="T105" fmla="*/ 2147483647 h 1246"/>
              <a:gd name="T106" fmla="*/ 2147483647 w 2318"/>
              <a:gd name="T107" fmla="*/ 2147483647 h 1246"/>
              <a:gd name="T108" fmla="*/ 2147483647 w 2318"/>
              <a:gd name="T109" fmla="*/ 2147483647 h 1246"/>
              <a:gd name="T110" fmla="*/ 2147483647 w 2318"/>
              <a:gd name="T111" fmla="*/ 2147483647 h 1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18"/>
              <a:gd name="T169" fmla="*/ 0 h 1246"/>
              <a:gd name="T170" fmla="*/ 2318 w 2318"/>
              <a:gd name="T171" fmla="*/ 1246 h 124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18" h="1246">
                <a:moveTo>
                  <a:pt x="2314" y="230"/>
                </a:moveTo>
                <a:lnTo>
                  <a:pt x="2310" y="212"/>
                </a:lnTo>
                <a:lnTo>
                  <a:pt x="2300" y="179"/>
                </a:lnTo>
                <a:lnTo>
                  <a:pt x="2318" y="117"/>
                </a:lnTo>
                <a:lnTo>
                  <a:pt x="2293" y="106"/>
                </a:lnTo>
                <a:lnTo>
                  <a:pt x="2275" y="106"/>
                </a:lnTo>
                <a:lnTo>
                  <a:pt x="2272" y="96"/>
                </a:lnTo>
                <a:lnTo>
                  <a:pt x="2238" y="134"/>
                </a:lnTo>
                <a:lnTo>
                  <a:pt x="2205" y="172"/>
                </a:lnTo>
                <a:lnTo>
                  <a:pt x="2170" y="203"/>
                </a:lnTo>
                <a:lnTo>
                  <a:pt x="2144" y="220"/>
                </a:lnTo>
                <a:lnTo>
                  <a:pt x="2070" y="225"/>
                </a:lnTo>
                <a:lnTo>
                  <a:pt x="1995" y="230"/>
                </a:lnTo>
                <a:lnTo>
                  <a:pt x="1957" y="261"/>
                </a:lnTo>
                <a:lnTo>
                  <a:pt x="1918" y="291"/>
                </a:lnTo>
                <a:lnTo>
                  <a:pt x="1871" y="296"/>
                </a:lnTo>
                <a:lnTo>
                  <a:pt x="1823" y="299"/>
                </a:lnTo>
                <a:lnTo>
                  <a:pt x="1820" y="333"/>
                </a:lnTo>
                <a:lnTo>
                  <a:pt x="1779" y="348"/>
                </a:lnTo>
                <a:lnTo>
                  <a:pt x="1739" y="363"/>
                </a:lnTo>
                <a:lnTo>
                  <a:pt x="1698" y="377"/>
                </a:lnTo>
                <a:lnTo>
                  <a:pt x="1656" y="392"/>
                </a:lnTo>
                <a:lnTo>
                  <a:pt x="1645" y="372"/>
                </a:lnTo>
                <a:lnTo>
                  <a:pt x="1691" y="323"/>
                </a:lnTo>
                <a:lnTo>
                  <a:pt x="1713" y="295"/>
                </a:lnTo>
                <a:lnTo>
                  <a:pt x="1720" y="248"/>
                </a:lnTo>
                <a:lnTo>
                  <a:pt x="1729" y="203"/>
                </a:lnTo>
                <a:lnTo>
                  <a:pt x="1698" y="179"/>
                </a:lnTo>
                <a:lnTo>
                  <a:pt x="1703" y="164"/>
                </a:lnTo>
                <a:lnTo>
                  <a:pt x="1689" y="167"/>
                </a:lnTo>
                <a:lnTo>
                  <a:pt x="1686" y="145"/>
                </a:lnTo>
                <a:lnTo>
                  <a:pt x="1653" y="123"/>
                </a:lnTo>
                <a:lnTo>
                  <a:pt x="1621" y="101"/>
                </a:lnTo>
                <a:lnTo>
                  <a:pt x="1589" y="78"/>
                </a:lnTo>
                <a:lnTo>
                  <a:pt x="1557" y="56"/>
                </a:lnTo>
                <a:lnTo>
                  <a:pt x="1506" y="70"/>
                </a:lnTo>
                <a:lnTo>
                  <a:pt x="1475" y="57"/>
                </a:lnTo>
                <a:lnTo>
                  <a:pt x="1441" y="63"/>
                </a:lnTo>
                <a:lnTo>
                  <a:pt x="1387" y="39"/>
                </a:lnTo>
                <a:lnTo>
                  <a:pt x="1344" y="29"/>
                </a:lnTo>
                <a:lnTo>
                  <a:pt x="1349" y="0"/>
                </a:lnTo>
                <a:lnTo>
                  <a:pt x="1333" y="19"/>
                </a:lnTo>
                <a:lnTo>
                  <a:pt x="1268" y="19"/>
                </a:lnTo>
                <a:lnTo>
                  <a:pt x="1204" y="19"/>
                </a:lnTo>
                <a:lnTo>
                  <a:pt x="1140" y="19"/>
                </a:lnTo>
                <a:lnTo>
                  <a:pt x="1076" y="19"/>
                </a:lnTo>
                <a:lnTo>
                  <a:pt x="1012" y="19"/>
                </a:lnTo>
                <a:lnTo>
                  <a:pt x="948" y="19"/>
                </a:lnTo>
                <a:lnTo>
                  <a:pt x="883" y="19"/>
                </a:lnTo>
                <a:lnTo>
                  <a:pt x="819" y="19"/>
                </a:lnTo>
                <a:lnTo>
                  <a:pt x="755" y="19"/>
                </a:lnTo>
                <a:lnTo>
                  <a:pt x="690" y="19"/>
                </a:lnTo>
                <a:lnTo>
                  <a:pt x="626" y="19"/>
                </a:lnTo>
                <a:lnTo>
                  <a:pt x="562" y="20"/>
                </a:lnTo>
                <a:lnTo>
                  <a:pt x="498" y="20"/>
                </a:lnTo>
                <a:lnTo>
                  <a:pt x="434" y="20"/>
                </a:lnTo>
                <a:lnTo>
                  <a:pt x="370" y="20"/>
                </a:lnTo>
                <a:lnTo>
                  <a:pt x="306" y="20"/>
                </a:lnTo>
                <a:lnTo>
                  <a:pt x="292" y="61"/>
                </a:lnTo>
                <a:lnTo>
                  <a:pt x="274" y="101"/>
                </a:lnTo>
                <a:lnTo>
                  <a:pt x="243" y="117"/>
                </a:lnTo>
                <a:lnTo>
                  <a:pt x="249" y="105"/>
                </a:lnTo>
                <a:lnTo>
                  <a:pt x="252" y="111"/>
                </a:lnTo>
                <a:lnTo>
                  <a:pt x="283" y="73"/>
                </a:lnTo>
                <a:lnTo>
                  <a:pt x="248" y="100"/>
                </a:lnTo>
                <a:lnTo>
                  <a:pt x="243" y="102"/>
                </a:lnTo>
                <a:lnTo>
                  <a:pt x="266" y="81"/>
                </a:lnTo>
                <a:lnTo>
                  <a:pt x="278" y="63"/>
                </a:lnTo>
                <a:lnTo>
                  <a:pt x="220" y="50"/>
                </a:lnTo>
                <a:lnTo>
                  <a:pt x="201" y="117"/>
                </a:lnTo>
                <a:lnTo>
                  <a:pt x="196" y="126"/>
                </a:lnTo>
                <a:lnTo>
                  <a:pt x="193" y="134"/>
                </a:lnTo>
                <a:lnTo>
                  <a:pt x="190" y="144"/>
                </a:lnTo>
                <a:lnTo>
                  <a:pt x="187" y="138"/>
                </a:lnTo>
                <a:lnTo>
                  <a:pt x="176" y="156"/>
                </a:lnTo>
                <a:lnTo>
                  <a:pt x="203" y="162"/>
                </a:lnTo>
                <a:lnTo>
                  <a:pt x="182" y="162"/>
                </a:lnTo>
                <a:lnTo>
                  <a:pt x="163" y="186"/>
                </a:lnTo>
                <a:lnTo>
                  <a:pt x="116" y="254"/>
                </a:lnTo>
                <a:lnTo>
                  <a:pt x="71" y="323"/>
                </a:lnTo>
                <a:lnTo>
                  <a:pt x="56" y="364"/>
                </a:lnTo>
                <a:lnTo>
                  <a:pt x="43" y="405"/>
                </a:lnTo>
                <a:lnTo>
                  <a:pt x="3" y="455"/>
                </a:lnTo>
                <a:lnTo>
                  <a:pt x="5" y="473"/>
                </a:lnTo>
                <a:lnTo>
                  <a:pt x="0" y="511"/>
                </a:lnTo>
                <a:lnTo>
                  <a:pt x="5" y="544"/>
                </a:lnTo>
                <a:lnTo>
                  <a:pt x="11" y="577"/>
                </a:lnTo>
                <a:lnTo>
                  <a:pt x="8" y="569"/>
                </a:lnTo>
                <a:lnTo>
                  <a:pt x="4" y="579"/>
                </a:lnTo>
                <a:lnTo>
                  <a:pt x="23" y="582"/>
                </a:lnTo>
                <a:lnTo>
                  <a:pt x="32" y="580"/>
                </a:lnTo>
                <a:lnTo>
                  <a:pt x="27" y="607"/>
                </a:lnTo>
                <a:lnTo>
                  <a:pt x="18" y="600"/>
                </a:lnTo>
                <a:lnTo>
                  <a:pt x="11" y="607"/>
                </a:lnTo>
                <a:lnTo>
                  <a:pt x="23" y="635"/>
                </a:lnTo>
                <a:lnTo>
                  <a:pt x="11" y="655"/>
                </a:lnTo>
                <a:lnTo>
                  <a:pt x="21" y="685"/>
                </a:lnTo>
                <a:lnTo>
                  <a:pt x="30" y="714"/>
                </a:lnTo>
                <a:lnTo>
                  <a:pt x="22" y="759"/>
                </a:lnTo>
                <a:lnTo>
                  <a:pt x="46" y="765"/>
                </a:lnTo>
                <a:lnTo>
                  <a:pt x="87" y="787"/>
                </a:lnTo>
                <a:lnTo>
                  <a:pt x="127" y="822"/>
                </a:lnTo>
                <a:lnTo>
                  <a:pt x="128" y="865"/>
                </a:lnTo>
                <a:lnTo>
                  <a:pt x="177" y="862"/>
                </a:lnTo>
                <a:lnTo>
                  <a:pt x="225" y="859"/>
                </a:lnTo>
                <a:lnTo>
                  <a:pt x="258" y="876"/>
                </a:lnTo>
                <a:lnTo>
                  <a:pt x="290" y="893"/>
                </a:lnTo>
                <a:lnTo>
                  <a:pt x="322" y="910"/>
                </a:lnTo>
                <a:lnTo>
                  <a:pt x="354" y="927"/>
                </a:lnTo>
                <a:lnTo>
                  <a:pt x="412" y="927"/>
                </a:lnTo>
                <a:lnTo>
                  <a:pt x="470" y="927"/>
                </a:lnTo>
                <a:lnTo>
                  <a:pt x="477" y="904"/>
                </a:lnTo>
                <a:lnTo>
                  <a:pt x="546" y="904"/>
                </a:lnTo>
                <a:lnTo>
                  <a:pt x="581" y="954"/>
                </a:lnTo>
                <a:lnTo>
                  <a:pt x="593" y="1006"/>
                </a:lnTo>
                <a:lnTo>
                  <a:pt x="618" y="1028"/>
                </a:lnTo>
                <a:lnTo>
                  <a:pt x="644" y="1050"/>
                </a:lnTo>
                <a:lnTo>
                  <a:pt x="672" y="1010"/>
                </a:lnTo>
                <a:lnTo>
                  <a:pt x="730" y="1017"/>
                </a:lnTo>
                <a:lnTo>
                  <a:pt x="748" y="1064"/>
                </a:lnTo>
                <a:lnTo>
                  <a:pt x="766" y="1112"/>
                </a:lnTo>
                <a:lnTo>
                  <a:pt x="781" y="1173"/>
                </a:lnTo>
                <a:lnTo>
                  <a:pt x="808" y="1197"/>
                </a:lnTo>
                <a:lnTo>
                  <a:pt x="857" y="1207"/>
                </a:lnTo>
                <a:lnTo>
                  <a:pt x="855" y="1147"/>
                </a:lnTo>
                <a:lnTo>
                  <a:pt x="851" y="1140"/>
                </a:lnTo>
                <a:lnTo>
                  <a:pt x="848" y="1129"/>
                </a:lnTo>
                <a:lnTo>
                  <a:pt x="862" y="1135"/>
                </a:lnTo>
                <a:lnTo>
                  <a:pt x="868" y="1109"/>
                </a:lnTo>
                <a:lnTo>
                  <a:pt x="879" y="1101"/>
                </a:lnTo>
                <a:lnTo>
                  <a:pt x="901" y="1084"/>
                </a:lnTo>
                <a:lnTo>
                  <a:pt x="912" y="1074"/>
                </a:lnTo>
                <a:lnTo>
                  <a:pt x="913" y="1067"/>
                </a:lnTo>
                <a:lnTo>
                  <a:pt x="934" y="1068"/>
                </a:lnTo>
                <a:lnTo>
                  <a:pt x="923" y="1075"/>
                </a:lnTo>
                <a:lnTo>
                  <a:pt x="945" y="1063"/>
                </a:lnTo>
                <a:lnTo>
                  <a:pt x="936" y="1064"/>
                </a:lnTo>
                <a:lnTo>
                  <a:pt x="986" y="1027"/>
                </a:lnTo>
                <a:lnTo>
                  <a:pt x="989" y="1013"/>
                </a:lnTo>
                <a:lnTo>
                  <a:pt x="1002" y="1021"/>
                </a:lnTo>
                <a:lnTo>
                  <a:pt x="997" y="1025"/>
                </a:lnTo>
                <a:lnTo>
                  <a:pt x="1030" y="1005"/>
                </a:lnTo>
                <a:lnTo>
                  <a:pt x="1036" y="1005"/>
                </a:lnTo>
                <a:lnTo>
                  <a:pt x="1070" y="1010"/>
                </a:lnTo>
                <a:lnTo>
                  <a:pt x="1102" y="1013"/>
                </a:lnTo>
                <a:lnTo>
                  <a:pt x="1124" y="1011"/>
                </a:lnTo>
                <a:lnTo>
                  <a:pt x="1136" y="1029"/>
                </a:lnTo>
                <a:lnTo>
                  <a:pt x="1161" y="1036"/>
                </a:lnTo>
                <a:lnTo>
                  <a:pt x="1184" y="1038"/>
                </a:lnTo>
                <a:lnTo>
                  <a:pt x="1181" y="1019"/>
                </a:lnTo>
                <a:lnTo>
                  <a:pt x="1214" y="1041"/>
                </a:lnTo>
                <a:lnTo>
                  <a:pt x="1206" y="1052"/>
                </a:lnTo>
                <a:lnTo>
                  <a:pt x="1220" y="1036"/>
                </a:lnTo>
                <a:lnTo>
                  <a:pt x="1202" y="1012"/>
                </a:lnTo>
                <a:lnTo>
                  <a:pt x="1215" y="1002"/>
                </a:lnTo>
                <a:lnTo>
                  <a:pt x="1211" y="999"/>
                </a:lnTo>
                <a:lnTo>
                  <a:pt x="1206" y="994"/>
                </a:lnTo>
                <a:lnTo>
                  <a:pt x="1179" y="987"/>
                </a:lnTo>
                <a:lnTo>
                  <a:pt x="1206" y="984"/>
                </a:lnTo>
                <a:lnTo>
                  <a:pt x="1273" y="980"/>
                </a:lnTo>
                <a:lnTo>
                  <a:pt x="1284" y="959"/>
                </a:lnTo>
                <a:lnTo>
                  <a:pt x="1281" y="983"/>
                </a:lnTo>
                <a:lnTo>
                  <a:pt x="1301" y="980"/>
                </a:lnTo>
                <a:lnTo>
                  <a:pt x="1321" y="971"/>
                </a:lnTo>
                <a:lnTo>
                  <a:pt x="1312" y="978"/>
                </a:lnTo>
                <a:lnTo>
                  <a:pt x="1352" y="976"/>
                </a:lnTo>
                <a:lnTo>
                  <a:pt x="1340" y="976"/>
                </a:lnTo>
                <a:lnTo>
                  <a:pt x="1365" y="984"/>
                </a:lnTo>
                <a:lnTo>
                  <a:pt x="1373" y="984"/>
                </a:lnTo>
                <a:lnTo>
                  <a:pt x="1379" y="996"/>
                </a:lnTo>
                <a:lnTo>
                  <a:pt x="1372" y="990"/>
                </a:lnTo>
                <a:lnTo>
                  <a:pt x="1380" y="1013"/>
                </a:lnTo>
                <a:lnTo>
                  <a:pt x="1379" y="1013"/>
                </a:lnTo>
                <a:lnTo>
                  <a:pt x="1439" y="991"/>
                </a:lnTo>
                <a:lnTo>
                  <a:pt x="1460" y="1025"/>
                </a:lnTo>
                <a:lnTo>
                  <a:pt x="1482" y="1059"/>
                </a:lnTo>
                <a:lnTo>
                  <a:pt x="1469" y="1119"/>
                </a:lnTo>
                <a:lnTo>
                  <a:pt x="1467" y="1109"/>
                </a:lnTo>
                <a:lnTo>
                  <a:pt x="1471" y="1117"/>
                </a:lnTo>
                <a:lnTo>
                  <a:pt x="1479" y="1104"/>
                </a:lnTo>
                <a:lnTo>
                  <a:pt x="1472" y="1137"/>
                </a:lnTo>
                <a:lnTo>
                  <a:pt x="1485" y="1156"/>
                </a:lnTo>
                <a:lnTo>
                  <a:pt x="1489" y="1159"/>
                </a:lnTo>
                <a:lnTo>
                  <a:pt x="1491" y="1176"/>
                </a:lnTo>
                <a:lnTo>
                  <a:pt x="1500" y="1168"/>
                </a:lnTo>
                <a:lnTo>
                  <a:pt x="1493" y="1180"/>
                </a:lnTo>
                <a:lnTo>
                  <a:pt x="1500" y="1209"/>
                </a:lnTo>
                <a:lnTo>
                  <a:pt x="1518" y="1246"/>
                </a:lnTo>
                <a:lnTo>
                  <a:pt x="1545" y="1239"/>
                </a:lnTo>
                <a:lnTo>
                  <a:pt x="1558" y="1197"/>
                </a:lnTo>
                <a:lnTo>
                  <a:pt x="1572" y="1156"/>
                </a:lnTo>
                <a:lnTo>
                  <a:pt x="1565" y="1111"/>
                </a:lnTo>
                <a:lnTo>
                  <a:pt x="1557" y="1067"/>
                </a:lnTo>
                <a:lnTo>
                  <a:pt x="1564" y="1107"/>
                </a:lnTo>
                <a:lnTo>
                  <a:pt x="1561" y="1066"/>
                </a:lnTo>
                <a:lnTo>
                  <a:pt x="1557" y="1024"/>
                </a:lnTo>
                <a:lnTo>
                  <a:pt x="1554" y="982"/>
                </a:lnTo>
                <a:lnTo>
                  <a:pt x="1553" y="940"/>
                </a:lnTo>
                <a:lnTo>
                  <a:pt x="1565" y="931"/>
                </a:lnTo>
                <a:lnTo>
                  <a:pt x="1566" y="924"/>
                </a:lnTo>
                <a:lnTo>
                  <a:pt x="1584" y="900"/>
                </a:lnTo>
                <a:lnTo>
                  <a:pt x="1597" y="876"/>
                </a:lnTo>
                <a:lnTo>
                  <a:pt x="1599" y="873"/>
                </a:lnTo>
                <a:lnTo>
                  <a:pt x="1611" y="869"/>
                </a:lnTo>
                <a:lnTo>
                  <a:pt x="1669" y="826"/>
                </a:lnTo>
                <a:lnTo>
                  <a:pt x="1673" y="825"/>
                </a:lnTo>
                <a:lnTo>
                  <a:pt x="1714" y="794"/>
                </a:lnTo>
                <a:lnTo>
                  <a:pt x="1732" y="788"/>
                </a:lnTo>
                <a:lnTo>
                  <a:pt x="1760" y="759"/>
                </a:lnTo>
                <a:lnTo>
                  <a:pt x="1810" y="738"/>
                </a:lnTo>
                <a:lnTo>
                  <a:pt x="1779" y="729"/>
                </a:lnTo>
                <a:lnTo>
                  <a:pt x="1799" y="731"/>
                </a:lnTo>
                <a:lnTo>
                  <a:pt x="1805" y="721"/>
                </a:lnTo>
                <a:lnTo>
                  <a:pt x="1786" y="709"/>
                </a:lnTo>
                <a:lnTo>
                  <a:pt x="1829" y="710"/>
                </a:lnTo>
                <a:lnTo>
                  <a:pt x="1842" y="689"/>
                </a:lnTo>
                <a:lnTo>
                  <a:pt x="1830" y="696"/>
                </a:lnTo>
                <a:lnTo>
                  <a:pt x="1819" y="686"/>
                </a:lnTo>
                <a:lnTo>
                  <a:pt x="1807" y="679"/>
                </a:lnTo>
                <a:lnTo>
                  <a:pt x="1808" y="676"/>
                </a:lnTo>
                <a:lnTo>
                  <a:pt x="1823" y="680"/>
                </a:lnTo>
                <a:lnTo>
                  <a:pt x="1837" y="675"/>
                </a:lnTo>
                <a:lnTo>
                  <a:pt x="1845" y="681"/>
                </a:lnTo>
                <a:lnTo>
                  <a:pt x="1847" y="648"/>
                </a:lnTo>
                <a:lnTo>
                  <a:pt x="1852" y="696"/>
                </a:lnTo>
                <a:lnTo>
                  <a:pt x="1837" y="635"/>
                </a:lnTo>
                <a:lnTo>
                  <a:pt x="1823" y="630"/>
                </a:lnTo>
                <a:lnTo>
                  <a:pt x="1810" y="616"/>
                </a:lnTo>
                <a:lnTo>
                  <a:pt x="1837" y="628"/>
                </a:lnTo>
                <a:lnTo>
                  <a:pt x="1826" y="606"/>
                </a:lnTo>
                <a:lnTo>
                  <a:pt x="1843" y="617"/>
                </a:lnTo>
                <a:lnTo>
                  <a:pt x="1822" y="575"/>
                </a:lnTo>
                <a:lnTo>
                  <a:pt x="1847" y="595"/>
                </a:lnTo>
                <a:lnTo>
                  <a:pt x="1827" y="561"/>
                </a:lnTo>
                <a:lnTo>
                  <a:pt x="1817" y="561"/>
                </a:lnTo>
                <a:lnTo>
                  <a:pt x="1832" y="540"/>
                </a:lnTo>
                <a:lnTo>
                  <a:pt x="1827" y="560"/>
                </a:lnTo>
                <a:lnTo>
                  <a:pt x="1852" y="573"/>
                </a:lnTo>
                <a:lnTo>
                  <a:pt x="1845" y="546"/>
                </a:lnTo>
                <a:lnTo>
                  <a:pt x="1853" y="562"/>
                </a:lnTo>
                <a:lnTo>
                  <a:pt x="1860" y="518"/>
                </a:lnTo>
                <a:lnTo>
                  <a:pt x="1886" y="506"/>
                </a:lnTo>
                <a:lnTo>
                  <a:pt x="1869" y="534"/>
                </a:lnTo>
                <a:lnTo>
                  <a:pt x="1865" y="547"/>
                </a:lnTo>
                <a:lnTo>
                  <a:pt x="1858" y="562"/>
                </a:lnTo>
                <a:lnTo>
                  <a:pt x="1872" y="569"/>
                </a:lnTo>
                <a:lnTo>
                  <a:pt x="1866" y="584"/>
                </a:lnTo>
                <a:lnTo>
                  <a:pt x="1869" y="592"/>
                </a:lnTo>
                <a:lnTo>
                  <a:pt x="1861" y="601"/>
                </a:lnTo>
                <a:lnTo>
                  <a:pt x="1852" y="619"/>
                </a:lnTo>
                <a:lnTo>
                  <a:pt x="1904" y="561"/>
                </a:lnTo>
                <a:lnTo>
                  <a:pt x="1899" y="506"/>
                </a:lnTo>
                <a:lnTo>
                  <a:pt x="1922" y="483"/>
                </a:lnTo>
                <a:lnTo>
                  <a:pt x="1901" y="498"/>
                </a:lnTo>
                <a:lnTo>
                  <a:pt x="1917" y="518"/>
                </a:lnTo>
                <a:lnTo>
                  <a:pt x="1916" y="533"/>
                </a:lnTo>
                <a:lnTo>
                  <a:pt x="1963" y="482"/>
                </a:lnTo>
                <a:lnTo>
                  <a:pt x="1962" y="489"/>
                </a:lnTo>
                <a:lnTo>
                  <a:pt x="1971" y="455"/>
                </a:lnTo>
                <a:lnTo>
                  <a:pt x="1989" y="419"/>
                </a:lnTo>
                <a:lnTo>
                  <a:pt x="1985" y="433"/>
                </a:lnTo>
                <a:lnTo>
                  <a:pt x="2000" y="426"/>
                </a:lnTo>
                <a:lnTo>
                  <a:pt x="2042" y="416"/>
                </a:lnTo>
                <a:lnTo>
                  <a:pt x="2085" y="406"/>
                </a:lnTo>
                <a:lnTo>
                  <a:pt x="2094" y="392"/>
                </a:lnTo>
                <a:lnTo>
                  <a:pt x="2102" y="392"/>
                </a:lnTo>
                <a:lnTo>
                  <a:pt x="2103" y="394"/>
                </a:lnTo>
                <a:lnTo>
                  <a:pt x="2119" y="404"/>
                </a:lnTo>
                <a:lnTo>
                  <a:pt x="2128" y="405"/>
                </a:lnTo>
                <a:lnTo>
                  <a:pt x="2153" y="392"/>
                </a:lnTo>
                <a:lnTo>
                  <a:pt x="2152" y="372"/>
                </a:lnTo>
                <a:lnTo>
                  <a:pt x="2153" y="385"/>
                </a:lnTo>
                <a:lnTo>
                  <a:pt x="2130" y="376"/>
                </a:lnTo>
                <a:lnTo>
                  <a:pt x="2135" y="346"/>
                </a:lnTo>
                <a:lnTo>
                  <a:pt x="2136" y="338"/>
                </a:lnTo>
                <a:lnTo>
                  <a:pt x="2181" y="285"/>
                </a:lnTo>
                <a:lnTo>
                  <a:pt x="2194" y="276"/>
                </a:lnTo>
                <a:lnTo>
                  <a:pt x="2200" y="280"/>
                </a:lnTo>
                <a:lnTo>
                  <a:pt x="2237" y="247"/>
                </a:lnTo>
                <a:lnTo>
                  <a:pt x="2238" y="252"/>
                </a:lnTo>
                <a:lnTo>
                  <a:pt x="2247" y="251"/>
                </a:lnTo>
                <a:lnTo>
                  <a:pt x="2266" y="254"/>
                </a:lnTo>
                <a:lnTo>
                  <a:pt x="2314" y="230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04" name="Freeform 118"/>
          <p:cNvSpPr>
            <a:spLocks/>
          </p:cNvSpPr>
          <p:nvPr/>
        </p:nvSpPr>
        <p:spPr bwMode="auto">
          <a:xfrm>
            <a:off x="2576513" y="1255713"/>
            <a:ext cx="1169987" cy="606425"/>
          </a:xfrm>
          <a:custGeom>
            <a:avLst/>
            <a:gdLst>
              <a:gd name="T0" fmla="*/ 2147483647 w 1475"/>
              <a:gd name="T1" fmla="*/ 2147483647 h 762"/>
              <a:gd name="T2" fmla="*/ 2147483647 w 1475"/>
              <a:gd name="T3" fmla="*/ 2147483647 h 762"/>
              <a:gd name="T4" fmla="*/ 2147483647 w 1475"/>
              <a:gd name="T5" fmla="*/ 2147483647 h 762"/>
              <a:gd name="T6" fmla="*/ 2147483647 w 1475"/>
              <a:gd name="T7" fmla="*/ 2147483647 h 762"/>
              <a:gd name="T8" fmla="*/ 2147483647 w 1475"/>
              <a:gd name="T9" fmla="*/ 2147483647 h 762"/>
              <a:gd name="T10" fmla="*/ 2147483647 w 1475"/>
              <a:gd name="T11" fmla="*/ 2147483647 h 762"/>
              <a:gd name="T12" fmla="*/ 2147483647 w 1475"/>
              <a:gd name="T13" fmla="*/ 2147483647 h 762"/>
              <a:gd name="T14" fmla="*/ 2147483647 w 1475"/>
              <a:gd name="T15" fmla="*/ 2147483647 h 762"/>
              <a:gd name="T16" fmla="*/ 2147483647 w 1475"/>
              <a:gd name="T17" fmla="*/ 2147483647 h 762"/>
              <a:gd name="T18" fmla="*/ 2147483647 w 1475"/>
              <a:gd name="T19" fmla="*/ 2147483647 h 762"/>
              <a:gd name="T20" fmla="*/ 2147483647 w 1475"/>
              <a:gd name="T21" fmla="*/ 2147483647 h 762"/>
              <a:gd name="T22" fmla="*/ 2147483647 w 1475"/>
              <a:gd name="T23" fmla="*/ 2147483647 h 762"/>
              <a:gd name="T24" fmla="*/ 2147483647 w 1475"/>
              <a:gd name="T25" fmla="*/ 2147483647 h 762"/>
              <a:gd name="T26" fmla="*/ 2147483647 w 1475"/>
              <a:gd name="T27" fmla="*/ 2147483647 h 762"/>
              <a:gd name="T28" fmla="*/ 2147483647 w 1475"/>
              <a:gd name="T29" fmla="*/ 2147483647 h 762"/>
              <a:gd name="T30" fmla="*/ 2147483647 w 1475"/>
              <a:gd name="T31" fmla="*/ 2147483647 h 762"/>
              <a:gd name="T32" fmla="*/ 2147483647 w 1475"/>
              <a:gd name="T33" fmla="*/ 2147483647 h 762"/>
              <a:gd name="T34" fmla="*/ 2147483647 w 1475"/>
              <a:gd name="T35" fmla="*/ 2147483647 h 762"/>
              <a:gd name="T36" fmla="*/ 2147483647 w 1475"/>
              <a:gd name="T37" fmla="*/ 2147483647 h 762"/>
              <a:gd name="T38" fmla="*/ 2147483647 w 1475"/>
              <a:gd name="T39" fmla="*/ 2147483647 h 762"/>
              <a:gd name="T40" fmla="*/ 2147483647 w 1475"/>
              <a:gd name="T41" fmla="*/ 2147483647 h 762"/>
              <a:gd name="T42" fmla="*/ 2147483647 w 1475"/>
              <a:gd name="T43" fmla="*/ 2147483647 h 762"/>
              <a:gd name="T44" fmla="*/ 2147483647 w 1475"/>
              <a:gd name="T45" fmla="*/ 2147483647 h 762"/>
              <a:gd name="T46" fmla="*/ 2147483647 w 1475"/>
              <a:gd name="T47" fmla="*/ 2147483647 h 762"/>
              <a:gd name="T48" fmla="*/ 2147483647 w 1475"/>
              <a:gd name="T49" fmla="*/ 2147483647 h 762"/>
              <a:gd name="T50" fmla="*/ 2147483647 w 1475"/>
              <a:gd name="T51" fmla="*/ 2147483647 h 762"/>
              <a:gd name="T52" fmla="*/ 2147483647 w 1475"/>
              <a:gd name="T53" fmla="*/ 2147483647 h 762"/>
              <a:gd name="T54" fmla="*/ 2147483647 w 1475"/>
              <a:gd name="T55" fmla="*/ 2147483647 h 762"/>
              <a:gd name="T56" fmla="*/ 2147483647 w 1475"/>
              <a:gd name="T57" fmla="*/ 2147483647 h 762"/>
              <a:gd name="T58" fmla="*/ 2147483647 w 1475"/>
              <a:gd name="T59" fmla="*/ 2147483647 h 762"/>
              <a:gd name="T60" fmla="*/ 2147483647 w 1475"/>
              <a:gd name="T61" fmla="*/ 2147483647 h 762"/>
              <a:gd name="T62" fmla="*/ 2147483647 w 1475"/>
              <a:gd name="T63" fmla="*/ 2147483647 h 762"/>
              <a:gd name="T64" fmla="*/ 2147483647 w 1475"/>
              <a:gd name="T65" fmla="*/ 2147483647 h 762"/>
              <a:gd name="T66" fmla="*/ 2147483647 w 1475"/>
              <a:gd name="T67" fmla="*/ 2147483647 h 762"/>
              <a:gd name="T68" fmla="*/ 2147483647 w 1475"/>
              <a:gd name="T69" fmla="*/ 2147483647 h 762"/>
              <a:gd name="T70" fmla="*/ 2147483647 w 1475"/>
              <a:gd name="T71" fmla="*/ 2147483647 h 762"/>
              <a:gd name="T72" fmla="*/ 2147483647 w 1475"/>
              <a:gd name="T73" fmla="*/ 2147483647 h 762"/>
              <a:gd name="T74" fmla="*/ 2147483647 w 1475"/>
              <a:gd name="T75" fmla="*/ 2147483647 h 762"/>
              <a:gd name="T76" fmla="*/ 2147483647 w 1475"/>
              <a:gd name="T77" fmla="*/ 2147483647 h 762"/>
              <a:gd name="T78" fmla="*/ 2147483647 w 1475"/>
              <a:gd name="T79" fmla="*/ 2147483647 h 762"/>
              <a:gd name="T80" fmla="*/ 2147483647 w 1475"/>
              <a:gd name="T81" fmla="*/ 2147483647 h 762"/>
              <a:gd name="T82" fmla="*/ 2147483647 w 1475"/>
              <a:gd name="T83" fmla="*/ 2147483647 h 762"/>
              <a:gd name="T84" fmla="*/ 2147483647 w 1475"/>
              <a:gd name="T85" fmla="*/ 2147483647 h 762"/>
              <a:gd name="T86" fmla="*/ 2147483647 w 1475"/>
              <a:gd name="T87" fmla="*/ 2147483647 h 762"/>
              <a:gd name="T88" fmla="*/ 2147483647 w 1475"/>
              <a:gd name="T89" fmla="*/ 2147483647 h 762"/>
              <a:gd name="T90" fmla="*/ 2147483647 w 1475"/>
              <a:gd name="T91" fmla="*/ 2147483647 h 762"/>
              <a:gd name="T92" fmla="*/ 2147483647 w 1475"/>
              <a:gd name="T93" fmla="*/ 2147483647 h 762"/>
              <a:gd name="T94" fmla="*/ 2147483647 w 1475"/>
              <a:gd name="T95" fmla="*/ 2147483647 h 762"/>
              <a:gd name="T96" fmla="*/ 2147483647 w 1475"/>
              <a:gd name="T97" fmla="*/ 2147483647 h 762"/>
              <a:gd name="T98" fmla="*/ 2147483647 w 1475"/>
              <a:gd name="T99" fmla="*/ 2147483647 h 762"/>
              <a:gd name="T100" fmla="*/ 2147483647 w 1475"/>
              <a:gd name="T101" fmla="*/ 2147483647 h 762"/>
              <a:gd name="T102" fmla="*/ 2147483647 w 1475"/>
              <a:gd name="T103" fmla="*/ 2147483647 h 762"/>
              <a:gd name="T104" fmla="*/ 2147483647 w 1475"/>
              <a:gd name="T105" fmla="*/ 2147483647 h 762"/>
              <a:gd name="T106" fmla="*/ 2147483647 w 1475"/>
              <a:gd name="T107" fmla="*/ 2147483647 h 7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75"/>
              <a:gd name="T163" fmla="*/ 0 h 762"/>
              <a:gd name="T164" fmla="*/ 1475 w 1475"/>
              <a:gd name="T165" fmla="*/ 762 h 7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75" h="762">
                <a:moveTo>
                  <a:pt x="1196" y="739"/>
                </a:moveTo>
                <a:lnTo>
                  <a:pt x="1221" y="709"/>
                </a:lnTo>
                <a:lnTo>
                  <a:pt x="1204" y="685"/>
                </a:lnTo>
                <a:lnTo>
                  <a:pt x="1186" y="662"/>
                </a:lnTo>
                <a:lnTo>
                  <a:pt x="1194" y="617"/>
                </a:lnTo>
                <a:lnTo>
                  <a:pt x="1203" y="572"/>
                </a:lnTo>
                <a:lnTo>
                  <a:pt x="1192" y="520"/>
                </a:lnTo>
                <a:lnTo>
                  <a:pt x="1143" y="536"/>
                </a:lnTo>
                <a:lnTo>
                  <a:pt x="1117" y="552"/>
                </a:lnTo>
                <a:lnTo>
                  <a:pt x="1086" y="564"/>
                </a:lnTo>
                <a:lnTo>
                  <a:pt x="1087" y="515"/>
                </a:lnTo>
                <a:lnTo>
                  <a:pt x="1078" y="507"/>
                </a:lnTo>
                <a:lnTo>
                  <a:pt x="1094" y="495"/>
                </a:lnTo>
                <a:lnTo>
                  <a:pt x="1026" y="497"/>
                </a:lnTo>
                <a:lnTo>
                  <a:pt x="1080" y="442"/>
                </a:lnTo>
                <a:lnTo>
                  <a:pt x="1136" y="388"/>
                </a:lnTo>
                <a:lnTo>
                  <a:pt x="1190" y="333"/>
                </a:lnTo>
                <a:lnTo>
                  <a:pt x="1245" y="278"/>
                </a:lnTo>
                <a:lnTo>
                  <a:pt x="1303" y="226"/>
                </a:lnTo>
                <a:lnTo>
                  <a:pt x="1360" y="175"/>
                </a:lnTo>
                <a:lnTo>
                  <a:pt x="1418" y="122"/>
                </a:lnTo>
                <a:lnTo>
                  <a:pt x="1475" y="70"/>
                </a:lnTo>
                <a:lnTo>
                  <a:pt x="1404" y="51"/>
                </a:lnTo>
                <a:lnTo>
                  <a:pt x="1338" y="43"/>
                </a:lnTo>
                <a:lnTo>
                  <a:pt x="1272" y="37"/>
                </a:lnTo>
                <a:lnTo>
                  <a:pt x="1186" y="31"/>
                </a:lnTo>
                <a:lnTo>
                  <a:pt x="1182" y="25"/>
                </a:lnTo>
                <a:lnTo>
                  <a:pt x="1150" y="18"/>
                </a:lnTo>
                <a:lnTo>
                  <a:pt x="1130" y="15"/>
                </a:lnTo>
                <a:lnTo>
                  <a:pt x="1121" y="11"/>
                </a:lnTo>
                <a:lnTo>
                  <a:pt x="1088" y="17"/>
                </a:lnTo>
                <a:lnTo>
                  <a:pt x="1108" y="3"/>
                </a:lnTo>
                <a:lnTo>
                  <a:pt x="1087" y="0"/>
                </a:lnTo>
                <a:lnTo>
                  <a:pt x="999" y="21"/>
                </a:lnTo>
                <a:lnTo>
                  <a:pt x="983" y="19"/>
                </a:lnTo>
                <a:lnTo>
                  <a:pt x="953" y="28"/>
                </a:lnTo>
                <a:lnTo>
                  <a:pt x="949" y="35"/>
                </a:lnTo>
                <a:lnTo>
                  <a:pt x="930" y="46"/>
                </a:lnTo>
                <a:lnTo>
                  <a:pt x="943" y="30"/>
                </a:lnTo>
                <a:lnTo>
                  <a:pt x="868" y="43"/>
                </a:lnTo>
                <a:lnTo>
                  <a:pt x="792" y="74"/>
                </a:lnTo>
                <a:lnTo>
                  <a:pt x="718" y="102"/>
                </a:lnTo>
                <a:lnTo>
                  <a:pt x="655" y="105"/>
                </a:lnTo>
                <a:lnTo>
                  <a:pt x="616" y="127"/>
                </a:lnTo>
                <a:lnTo>
                  <a:pt x="642" y="172"/>
                </a:lnTo>
                <a:lnTo>
                  <a:pt x="631" y="183"/>
                </a:lnTo>
                <a:lnTo>
                  <a:pt x="684" y="192"/>
                </a:lnTo>
                <a:lnTo>
                  <a:pt x="669" y="209"/>
                </a:lnTo>
                <a:lnTo>
                  <a:pt x="709" y="210"/>
                </a:lnTo>
                <a:lnTo>
                  <a:pt x="657" y="209"/>
                </a:lnTo>
                <a:lnTo>
                  <a:pt x="654" y="193"/>
                </a:lnTo>
                <a:lnTo>
                  <a:pt x="647" y="216"/>
                </a:lnTo>
                <a:lnTo>
                  <a:pt x="660" y="227"/>
                </a:lnTo>
                <a:lnTo>
                  <a:pt x="637" y="229"/>
                </a:lnTo>
                <a:lnTo>
                  <a:pt x="564" y="223"/>
                </a:lnTo>
                <a:lnTo>
                  <a:pt x="596" y="206"/>
                </a:lnTo>
                <a:lnTo>
                  <a:pt x="511" y="223"/>
                </a:lnTo>
                <a:lnTo>
                  <a:pt x="404" y="251"/>
                </a:lnTo>
                <a:lnTo>
                  <a:pt x="440" y="266"/>
                </a:lnTo>
                <a:lnTo>
                  <a:pt x="417" y="270"/>
                </a:lnTo>
                <a:lnTo>
                  <a:pt x="409" y="298"/>
                </a:lnTo>
                <a:lnTo>
                  <a:pt x="500" y="299"/>
                </a:lnTo>
                <a:lnTo>
                  <a:pt x="513" y="306"/>
                </a:lnTo>
                <a:lnTo>
                  <a:pt x="589" y="282"/>
                </a:lnTo>
                <a:lnTo>
                  <a:pt x="572" y="300"/>
                </a:lnTo>
                <a:lnTo>
                  <a:pt x="559" y="305"/>
                </a:lnTo>
                <a:lnTo>
                  <a:pt x="542" y="334"/>
                </a:lnTo>
                <a:lnTo>
                  <a:pt x="484" y="349"/>
                </a:lnTo>
                <a:lnTo>
                  <a:pt x="401" y="370"/>
                </a:lnTo>
                <a:lnTo>
                  <a:pt x="414" y="361"/>
                </a:lnTo>
                <a:lnTo>
                  <a:pt x="385" y="368"/>
                </a:lnTo>
                <a:lnTo>
                  <a:pt x="346" y="389"/>
                </a:lnTo>
                <a:lnTo>
                  <a:pt x="351" y="388"/>
                </a:lnTo>
                <a:lnTo>
                  <a:pt x="335" y="396"/>
                </a:lnTo>
                <a:lnTo>
                  <a:pt x="278" y="422"/>
                </a:lnTo>
                <a:lnTo>
                  <a:pt x="259" y="426"/>
                </a:lnTo>
                <a:lnTo>
                  <a:pt x="262" y="433"/>
                </a:lnTo>
                <a:lnTo>
                  <a:pt x="242" y="439"/>
                </a:lnTo>
                <a:lnTo>
                  <a:pt x="248" y="454"/>
                </a:lnTo>
                <a:lnTo>
                  <a:pt x="289" y="439"/>
                </a:lnTo>
                <a:lnTo>
                  <a:pt x="252" y="458"/>
                </a:lnTo>
                <a:lnTo>
                  <a:pt x="253" y="463"/>
                </a:lnTo>
                <a:lnTo>
                  <a:pt x="294" y="469"/>
                </a:lnTo>
                <a:lnTo>
                  <a:pt x="278" y="471"/>
                </a:lnTo>
                <a:lnTo>
                  <a:pt x="286" y="479"/>
                </a:lnTo>
                <a:lnTo>
                  <a:pt x="260" y="479"/>
                </a:lnTo>
                <a:lnTo>
                  <a:pt x="245" y="471"/>
                </a:lnTo>
                <a:lnTo>
                  <a:pt x="217" y="487"/>
                </a:lnTo>
                <a:lnTo>
                  <a:pt x="232" y="520"/>
                </a:lnTo>
                <a:lnTo>
                  <a:pt x="292" y="502"/>
                </a:lnTo>
                <a:lnTo>
                  <a:pt x="330" y="480"/>
                </a:lnTo>
                <a:lnTo>
                  <a:pt x="291" y="510"/>
                </a:lnTo>
                <a:lnTo>
                  <a:pt x="269" y="541"/>
                </a:lnTo>
                <a:lnTo>
                  <a:pt x="256" y="555"/>
                </a:lnTo>
                <a:lnTo>
                  <a:pt x="256" y="557"/>
                </a:lnTo>
                <a:lnTo>
                  <a:pt x="234" y="576"/>
                </a:lnTo>
                <a:lnTo>
                  <a:pt x="306" y="563"/>
                </a:lnTo>
                <a:lnTo>
                  <a:pt x="324" y="566"/>
                </a:lnTo>
                <a:lnTo>
                  <a:pt x="325" y="588"/>
                </a:lnTo>
                <a:lnTo>
                  <a:pt x="368" y="558"/>
                </a:lnTo>
                <a:lnTo>
                  <a:pt x="381" y="559"/>
                </a:lnTo>
                <a:lnTo>
                  <a:pt x="356" y="569"/>
                </a:lnTo>
                <a:lnTo>
                  <a:pt x="359" y="578"/>
                </a:lnTo>
                <a:lnTo>
                  <a:pt x="425" y="559"/>
                </a:lnTo>
                <a:lnTo>
                  <a:pt x="365" y="597"/>
                </a:lnTo>
                <a:lnTo>
                  <a:pt x="375" y="598"/>
                </a:lnTo>
                <a:lnTo>
                  <a:pt x="367" y="598"/>
                </a:lnTo>
                <a:lnTo>
                  <a:pt x="331" y="626"/>
                </a:lnTo>
                <a:lnTo>
                  <a:pt x="313" y="632"/>
                </a:lnTo>
                <a:lnTo>
                  <a:pt x="253" y="667"/>
                </a:lnTo>
                <a:lnTo>
                  <a:pt x="160" y="696"/>
                </a:lnTo>
                <a:lnTo>
                  <a:pt x="151" y="712"/>
                </a:lnTo>
                <a:lnTo>
                  <a:pt x="137" y="711"/>
                </a:lnTo>
                <a:lnTo>
                  <a:pt x="129" y="718"/>
                </a:lnTo>
                <a:lnTo>
                  <a:pt x="129" y="710"/>
                </a:lnTo>
                <a:lnTo>
                  <a:pt x="98" y="710"/>
                </a:lnTo>
                <a:lnTo>
                  <a:pt x="0" y="755"/>
                </a:lnTo>
                <a:lnTo>
                  <a:pt x="6" y="751"/>
                </a:lnTo>
                <a:lnTo>
                  <a:pt x="13" y="756"/>
                </a:lnTo>
                <a:lnTo>
                  <a:pt x="34" y="744"/>
                </a:lnTo>
                <a:lnTo>
                  <a:pt x="39" y="749"/>
                </a:lnTo>
                <a:lnTo>
                  <a:pt x="83" y="727"/>
                </a:lnTo>
                <a:lnTo>
                  <a:pt x="104" y="727"/>
                </a:lnTo>
                <a:lnTo>
                  <a:pt x="89" y="729"/>
                </a:lnTo>
                <a:lnTo>
                  <a:pt x="134" y="721"/>
                </a:lnTo>
                <a:lnTo>
                  <a:pt x="166" y="718"/>
                </a:lnTo>
                <a:lnTo>
                  <a:pt x="174" y="716"/>
                </a:lnTo>
                <a:lnTo>
                  <a:pt x="216" y="704"/>
                </a:lnTo>
                <a:lnTo>
                  <a:pt x="228" y="700"/>
                </a:lnTo>
                <a:lnTo>
                  <a:pt x="237" y="689"/>
                </a:lnTo>
                <a:lnTo>
                  <a:pt x="351" y="645"/>
                </a:lnTo>
                <a:lnTo>
                  <a:pt x="449" y="606"/>
                </a:lnTo>
                <a:lnTo>
                  <a:pt x="539" y="566"/>
                </a:lnTo>
                <a:lnTo>
                  <a:pt x="519" y="553"/>
                </a:lnTo>
                <a:lnTo>
                  <a:pt x="595" y="519"/>
                </a:lnTo>
                <a:lnTo>
                  <a:pt x="611" y="515"/>
                </a:lnTo>
                <a:lnTo>
                  <a:pt x="622" y="499"/>
                </a:lnTo>
                <a:lnTo>
                  <a:pt x="686" y="471"/>
                </a:lnTo>
                <a:lnTo>
                  <a:pt x="752" y="451"/>
                </a:lnTo>
                <a:lnTo>
                  <a:pt x="796" y="441"/>
                </a:lnTo>
                <a:lnTo>
                  <a:pt x="768" y="454"/>
                </a:lnTo>
                <a:lnTo>
                  <a:pt x="774" y="467"/>
                </a:lnTo>
                <a:lnTo>
                  <a:pt x="760" y="465"/>
                </a:lnTo>
                <a:lnTo>
                  <a:pt x="694" y="478"/>
                </a:lnTo>
                <a:lnTo>
                  <a:pt x="631" y="526"/>
                </a:lnTo>
                <a:lnTo>
                  <a:pt x="662" y="521"/>
                </a:lnTo>
                <a:lnTo>
                  <a:pt x="614" y="542"/>
                </a:lnTo>
                <a:lnTo>
                  <a:pt x="638" y="546"/>
                </a:lnTo>
                <a:lnTo>
                  <a:pt x="685" y="525"/>
                </a:lnTo>
                <a:lnTo>
                  <a:pt x="672" y="535"/>
                </a:lnTo>
                <a:lnTo>
                  <a:pt x="687" y="525"/>
                </a:lnTo>
                <a:lnTo>
                  <a:pt x="698" y="526"/>
                </a:lnTo>
                <a:lnTo>
                  <a:pt x="704" y="518"/>
                </a:lnTo>
                <a:lnTo>
                  <a:pt x="707" y="523"/>
                </a:lnTo>
                <a:lnTo>
                  <a:pt x="729" y="510"/>
                </a:lnTo>
                <a:lnTo>
                  <a:pt x="750" y="513"/>
                </a:lnTo>
                <a:lnTo>
                  <a:pt x="791" y="491"/>
                </a:lnTo>
                <a:lnTo>
                  <a:pt x="786" y="487"/>
                </a:lnTo>
                <a:lnTo>
                  <a:pt x="798" y="481"/>
                </a:lnTo>
                <a:lnTo>
                  <a:pt x="790" y="476"/>
                </a:lnTo>
                <a:lnTo>
                  <a:pt x="811" y="468"/>
                </a:lnTo>
                <a:lnTo>
                  <a:pt x="847" y="451"/>
                </a:lnTo>
                <a:lnTo>
                  <a:pt x="818" y="467"/>
                </a:lnTo>
                <a:lnTo>
                  <a:pt x="836" y="464"/>
                </a:lnTo>
                <a:lnTo>
                  <a:pt x="834" y="469"/>
                </a:lnTo>
                <a:lnTo>
                  <a:pt x="887" y="458"/>
                </a:lnTo>
                <a:lnTo>
                  <a:pt x="873" y="460"/>
                </a:lnTo>
                <a:lnTo>
                  <a:pt x="869" y="471"/>
                </a:lnTo>
                <a:lnTo>
                  <a:pt x="861" y="475"/>
                </a:lnTo>
                <a:lnTo>
                  <a:pt x="877" y="475"/>
                </a:lnTo>
                <a:lnTo>
                  <a:pt x="878" y="478"/>
                </a:lnTo>
                <a:lnTo>
                  <a:pt x="867" y="488"/>
                </a:lnTo>
                <a:lnTo>
                  <a:pt x="879" y="495"/>
                </a:lnTo>
                <a:lnTo>
                  <a:pt x="914" y="480"/>
                </a:lnTo>
                <a:lnTo>
                  <a:pt x="901" y="492"/>
                </a:lnTo>
                <a:lnTo>
                  <a:pt x="911" y="504"/>
                </a:lnTo>
                <a:lnTo>
                  <a:pt x="957" y="507"/>
                </a:lnTo>
                <a:lnTo>
                  <a:pt x="1003" y="510"/>
                </a:lnTo>
                <a:lnTo>
                  <a:pt x="1006" y="523"/>
                </a:lnTo>
                <a:lnTo>
                  <a:pt x="1054" y="514"/>
                </a:lnTo>
                <a:lnTo>
                  <a:pt x="1073" y="520"/>
                </a:lnTo>
                <a:lnTo>
                  <a:pt x="1057" y="526"/>
                </a:lnTo>
                <a:lnTo>
                  <a:pt x="1064" y="514"/>
                </a:lnTo>
                <a:lnTo>
                  <a:pt x="1044" y="530"/>
                </a:lnTo>
                <a:lnTo>
                  <a:pt x="1067" y="561"/>
                </a:lnTo>
                <a:lnTo>
                  <a:pt x="1090" y="594"/>
                </a:lnTo>
                <a:lnTo>
                  <a:pt x="1108" y="592"/>
                </a:lnTo>
                <a:lnTo>
                  <a:pt x="1101" y="563"/>
                </a:lnTo>
                <a:lnTo>
                  <a:pt x="1116" y="568"/>
                </a:lnTo>
                <a:lnTo>
                  <a:pt x="1133" y="563"/>
                </a:lnTo>
                <a:lnTo>
                  <a:pt x="1138" y="564"/>
                </a:lnTo>
                <a:lnTo>
                  <a:pt x="1127" y="580"/>
                </a:lnTo>
                <a:lnTo>
                  <a:pt x="1128" y="587"/>
                </a:lnTo>
                <a:lnTo>
                  <a:pt x="1131" y="595"/>
                </a:lnTo>
                <a:lnTo>
                  <a:pt x="1168" y="549"/>
                </a:lnTo>
                <a:lnTo>
                  <a:pt x="1163" y="576"/>
                </a:lnTo>
                <a:lnTo>
                  <a:pt x="1171" y="598"/>
                </a:lnTo>
                <a:lnTo>
                  <a:pt x="1178" y="593"/>
                </a:lnTo>
                <a:lnTo>
                  <a:pt x="1181" y="603"/>
                </a:lnTo>
                <a:lnTo>
                  <a:pt x="1171" y="610"/>
                </a:lnTo>
                <a:lnTo>
                  <a:pt x="1191" y="612"/>
                </a:lnTo>
                <a:lnTo>
                  <a:pt x="1178" y="612"/>
                </a:lnTo>
                <a:lnTo>
                  <a:pt x="1180" y="627"/>
                </a:lnTo>
                <a:lnTo>
                  <a:pt x="1167" y="622"/>
                </a:lnTo>
                <a:lnTo>
                  <a:pt x="1171" y="639"/>
                </a:lnTo>
                <a:lnTo>
                  <a:pt x="1156" y="642"/>
                </a:lnTo>
                <a:lnTo>
                  <a:pt x="1159" y="648"/>
                </a:lnTo>
                <a:lnTo>
                  <a:pt x="1166" y="670"/>
                </a:lnTo>
                <a:lnTo>
                  <a:pt x="1182" y="694"/>
                </a:lnTo>
                <a:lnTo>
                  <a:pt x="1167" y="695"/>
                </a:lnTo>
                <a:lnTo>
                  <a:pt x="1131" y="724"/>
                </a:lnTo>
                <a:lnTo>
                  <a:pt x="1148" y="718"/>
                </a:lnTo>
                <a:lnTo>
                  <a:pt x="1193" y="699"/>
                </a:lnTo>
                <a:lnTo>
                  <a:pt x="1166" y="738"/>
                </a:lnTo>
                <a:lnTo>
                  <a:pt x="1155" y="744"/>
                </a:lnTo>
                <a:lnTo>
                  <a:pt x="1182" y="737"/>
                </a:lnTo>
                <a:lnTo>
                  <a:pt x="1163" y="749"/>
                </a:lnTo>
                <a:lnTo>
                  <a:pt x="1154" y="762"/>
                </a:lnTo>
                <a:lnTo>
                  <a:pt x="1196" y="739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05" name="Freeform 119"/>
          <p:cNvSpPr>
            <a:spLocks/>
          </p:cNvSpPr>
          <p:nvPr/>
        </p:nvSpPr>
        <p:spPr bwMode="auto">
          <a:xfrm>
            <a:off x="2905125" y="1714500"/>
            <a:ext cx="84138" cy="49213"/>
          </a:xfrm>
          <a:custGeom>
            <a:avLst/>
            <a:gdLst>
              <a:gd name="T0" fmla="*/ 2147483647 w 106"/>
              <a:gd name="T1" fmla="*/ 2147483647 h 60"/>
              <a:gd name="T2" fmla="*/ 2147483647 w 106"/>
              <a:gd name="T3" fmla="*/ 2147483647 h 60"/>
              <a:gd name="T4" fmla="*/ 2147483647 w 106"/>
              <a:gd name="T5" fmla="*/ 2147483647 h 60"/>
              <a:gd name="T6" fmla="*/ 2147483647 w 106"/>
              <a:gd name="T7" fmla="*/ 2147483647 h 60"/>
              <a:gd name="T8" fmla="*/ 2147483647 w 106"/>
              <a:gd name="T9" fmla="*/ 0 h 60"/>
              <a:gd name="T10" fmla="*/ 2147483647 w 106"/>
              <a:gd name="T11" fmla="*/ 2147483647 h 60"/>
              <a:gd name="T12" fmla="*/ 2147483647 w 106"/>
              <a:gd name="T13" fmla="*/ 2147483647 h 60"/>
              <a:gd name="T14" fmla="*/ 2147483647 w 106"/>
              <a:gd name="T15" fmla="*/ 2147483647 h 60"/>
              <a:gd name="T16" fmla="*/ 2147483647 w 106"/>
              <a:gd name="T17" fmla="*/ 2147483647 h 60"/>
              <a:gd name="T18" fmla="*/ 2147483647 w 106"/>
              <a:gd name="T19" fmla="*/ 2147483647 h 60"/>
              <a:gd name="T20" fmla="*/ 2147483647 w 106"/>
              <a:gd name="T21" fmla="*/ 2147483647 h 60"/>
              <a:gd name="T22" fmla="*/ 2147483647 w 106"/>
              <a:gd name="T23" fmla="*/ 2147483647 h 60"/>
              <a:gd name="T24" fmla="*/ 2147483647 w 106"/>
              <a:gd name="T25" fmla="*/ 2147483647 h 60"/>
              <a:gd name="T26" fmla="*/ 2147483647 w 106"/>
              <a:gd name="T27" fmla="*/ 2147483647 h 60"/>
              <a:gd name="T28" fmla="*/ 0 w 106"/>
              <a:gd name="T29" fmla="*/ 2147483647 h 60"/>
              <a:gd name="T30" fmla="*/ 2147483647 w 106"/>
              <a:gd name="T31" fmla="*/ 2147483647 h 60"/>
              <a:gd name="T32" fmla="*/ 2147483647 w 106"/>
              <a:gd name="T33" fmla="*/ 2147483647 h 60"/>
              <a:gd name="T34" fmla="*/ 2147483647 w 106"/>
              <a:gd name="T35" fmla="*/ 2147483647 h 60"/>
              <a:gd name="T36" fmla="*/ 2147483647 w 106"/>
              <a:gd name="T37" fmla="*/ 2147483647 h 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6"/>
              <a:gd name="T58" fmla="*/ 0 h 60"/>
              <a:gd name="T59" fmla="*/ 106 w 106"/>
              <a:gd name="T60" fmla="*/ 60 h 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6" h="60">
                <a:moveTo>
                  <a:pt x="106" y="17"/>
                </a:moveTo>
                <a:lnTo>
                  <a:pt x="96" y="14"/>
                </a:lnTo>
                <a:lnTo>
                  <a:pt x="101" y="4"/>
                </a:lnTo>
                <a:lnTo>
                  <a:pt x="96" y="4"/>
                </a:lnTo>
                <a:lnTo>
                  <a:pt x="85" y="0"/>
                </a:lnTo>
                <a:lnTo>
                  <a:pt x="77" y="9"/>
                </a:lnTo>
                <a:lnTo>
                  <a:pt x="67" y="9"/>
                </a:lnTo>
                <a:lnTo>
                  <a:pt x="50" y="12"/>
                </a:lnTo>
                <a:lnTo>
                  <a:pt x="35" y="34"/>
                </a:lnTo>
                <a:lnTo>
                  <a:pt x="34" y="17"/>
                </a:lnTo>
                <a:lnTo>
                  <a:pt x="5" y="35"/>
                </a:lnTo>
                <a:lnTo>
                  <a:pt x="3" y="51"/>
                </a:lnTo>
                <a:lnTo>
                  <a:pt x="9" y="42"/>
                </a:lnTo>
                <a:lnTo>
                  <a:pt x="20" y="45"/>
                </a:lnTo>
                <a:lnTo>
                  <a:pt x="0" y="60"/>
                </a:lnTo>
                <a:lnTo>
                  <a:pt x="23" y="46"/>
                </a:lnTo>
                <a:lnTo>
                  <a:pt x="68" y="31"/>
                </a:lnTo>
                <a:lnTo>
                  <a:pt x="77" y="25"/>
                </a:lnTo>
                <a:lnTo>
                  <a:pt x="106" y="17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06" name="Freeform 120"/>
          <p:cNvSpPr>
            <a:spLocks/>
          </p:cNvSpPr>
          <p:nvPr/>
        </p:nvSpPr>
        <p:spPr bwMode="auto">
          <a:xfrm>
            <a:off x="2706688" y="1501775"/>
            <a:ext cx="71437" cy="25400"/>
          </a:xfrm>
          <a:custGeom>
            <a:avLst/>
            <a:gdLst>
              <a:gd name="T0" fmla="*/ 2147483647 w 90"/>
              <a:gd name="T1" fmla="*/ 2147483647 h 33"/>
              <a:gd name="T2" fmla="*/ 2147483647 w 90"/>
              <a:gd name="T3" fmla="*/ 2147483647 h 33"/>
              <a:gd name="T4" fmla="*/ 2147483647 w 90"/>
              <a:gd name="T5" fmla="*/ 2147483647 h 33"/>
              <a:gd name="T6" fmla="*/ 2147483647 w 90"/>
              <a:gd name="T7" fmla="*/ 2147483647 h 33"/>
              <a:gd name="T8" fmla="*/ 0 w 90"/>
              <a:gd name="T9" fmla="*/ 2147483647 h 33"/>
              <a:gd name="T10" fmla="*/ 2147483647 w 90"/>
              <a:gd name="T11" fmla="*/ 2147483647 h 33"/>
              <a:gd name="T12" fmla="*/ 2147483647 w 90"/>
              <a:gd name="T13" fmla="*/ 0 h 33"/>
              <a:gd name="T14" fmla="*/ 2147483647 w 90"/>
              <a:gd name="T15" fmla="*/ 2147483647 h 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33"/>
              <a:gd name="T26" fmla="*/ 90 w 90"/>
              <a:gd name="T27" fmla="*/ 33 h 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33">
                <a:moveTo>
                  <a:pt x="90" y="18"/>
                </a:moveTo>
                <a:lnTo>
                  <a:pt x="44" y="33"/>
                </a:lnTo>
                <a:lnTo>
                  <a:pt x="27" y="12"/>
                </a:lnTo>
                <a:lnTo>
                  <a:pt x="33" y="21"/>
                </a:lnTo>
                <a:lnTo>
                  <a:pt x="0" y="17"/>
                </a:lnTo>
                <a:lnTo>
                  <a:pt x="10" y="1"/>
                </a:lnTo>
                <a:lnTo>
                  <a:pt x="47" y="0"/>
                </a:lnTo>
                <a:lnTo>
                  <a:pt x="90" y="18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07" name="Freeform 121"/>
          <p:cNvSpPr>
            <a:spLocks/>
          </p:cNvSpPr>
          <p:nvPr/>
        </p:nvSpPr>
        <p:spPr bwMode="auto">
          <a:xfrm>
            <a:off x="3435350" y="1778000"/>
            <a:ext cx="34925" cy="65088"/>
          </a:xfrm>
          <a:custGeom>
            <a:avLst/>
            <a:gdLst>
              <a:gd name="T0" fmla="*/ 2147483647 w 46"/>
              <a:gd name="T1" fmla="*/ 2147483647 h 80"/>
              <a:gd name="T2" fmla="*/ 2147483647 w 46"/>
              <a:gd name="T3" fmla="*/ 2147483647 h 80"/>
              <a:gd name="T4" fmla="*/ 2147483647 w 46"/>
              <a:gd name="T5" fmla="*/ 2147483647 h 80"/>
              <a:gd name="T6" fmla="*/ 0 w 46"/>
              <a:gd name="T7" fmla="*/ 2147483647 h 80"/>
              <a:gd name="T8" fmla="*/ 2147483647 w 46"/>
              <a:gd name="T9" fmla="*/ 2147483647 h 80"/>
              <a:gd name="T10" fmla="*/ 2147483647 w 46"/>
              <a:gd name="T11" fmla="*/ 2147483647 h 80"/>
              <a:gd name="T12" fmla="*/ 2147483647 w 46"/>
              <a:gd name="T13" fmla="*/ 2147483647 h 80"/>
              <a:gd name="T14" fmla="*/ 2147483647 w 46"/>
              <a:gd name="T15" fmla="*/ 2147483647 h 80"/>
              <a:gd name="T16" fmla="*/ 2147483647 w 46"/>
              <a:gd name="T17" fmla="*/ 2147483647 h 80"/>
              <a:gd name="T18" fmla="*/ 2147483647 w 46"/>
              <a:gd name="T19" fmla="*/ 0 h 80"/>
              <a:gd name="T20" fmla="*/ 2147483647 w 46"/>
              <a:gd name="T21" fmla="*/ 2147483647 h 80"/>
              <a:gd name="T22" fmla="*/ 2147483647 w 46"/>
              <a:gd name="T23" fmla="*/ 2147483647 h 80"/>
              <a:gd name="T24" fmla="*/ 2147483647 w 46"/>
              <a:gd name="T25" fmla="*/ 2147483647 h 80"/>
              <a:gd name="T26" fmla="*/ 2147483647 w 46"/>
              <a:gd name="T27" fmla="*/ 2147483647 h 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"/>
              <a:gd name="T43" fmla="*/ 0 h 80"/>
              <a:gd name="T44" fmla="*/ 46 w 46"/>
              <a:gd name="T45" fmla="*/ 80 h 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" h="80">
                <a:moveTo>
                  <a:pt x="26" y="74"/>
                </a:moveTo>
                <a:lnTo>
                  <a:pt x="20" y="80"/>
                </a:lnTo>
                <a:lnTo>
                  <a:pt x="17" y="62"/>
                </a:lnTo>
                <a:lnTo>
                  <a:pt x="0" y="51"/>
                </a:lnTo>
                <a:lnTo>
                  <a:pt x="15" y="47"/>
                </a:lnTo>
                <a:lnTo>
                  <a:pt x="25" y="34"/>
                </a:lnTo>
                <a:lnTo>
                  <a:pt x="11" y="36"/>
                </a:lnTo>
                <a:lnTo>
                  <a:pt x="28" y="22"/>
                </a:lnTo>
                <a:lnTo>
                  <a:pt x="25" y="7"/>
                </a:lnTo>
                <a:lnTo>
                  <a:pt x="40" y="0"/>
                </a:lnTo>
                <a:lnTo>
                  <a:pt x="46" y="39"/>
                </a:lnTo>
                <a:lnTo>
                  <a:pt x="38" y="35"/>
                </a:lnTo>
                <a:lnTo>
                  <a:pt x="37" y="45"/>
                </a:lnTo>
                <a:lnTo>
                  <a:pt x="26" y="74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08" name="Freeform 122"/>
          <p:cNvSpPr>
            <a:spLocks/>
          </p:cNvSpPr>
          <p:nvPr/>
        </p:nvSpPr>
        <p:spPr bwMode="auto">
          <a:xfrm>
            <a:off x="3455988" y="1704975"/>
            <a:ext cx="39687" cy="46038"/>
          </a:xfrm>
          <a:custGeom>
            <a:avLst/>
            <a:gdLst>
              <a:gd name="T0" fmla="*/ 2147483647 w 49"/>
              <a:gd name="T1" fmla="*/ 2147483647 h 59"/>
              <a:gd name="T2" fmla="*/ 2147483647 w 49"/>
              <a:gd name="T3" fmla="*/ 2147483647 h 59"/>
              <a:gd name="T4" fmla="*/ 0 w 49"/>
              <a:gd name="T5" fmla="*/ 2147483647 h 59"/>
              <a:gd name="T6" fmla="*/ 2147483647 w 49"/>
              <a:gd name="T7" fmla="*/ 2147483647 h 59"/>
              <a:gd name="T8" fmla="*/ 2147483647 w 49"/>
              <a:gd name="T9" fmla="*/ 0 h 59"/>
              <a:gd name="T10" fmla="*/ 2147483647 w 49"/>
              <a:gd name="T11" fmla="*/ 2147483647 h 59"/>
              <a:gd name="T12" fmla="*/ 2147483647 w 49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"/>
              <a:gd name="T22" fmla="*/ 0 h 59"/>
              <a:gd name="T23" fmla="*/ 49 w 49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" h="59">
                <a:moveTo>
                  <a:pt x="46" y="32"/>
                </a:moveTo>
                <a:lnTo>
                  <a:pt x="35" y="37"/>
                </a:lnTo>
                <a:lnTo>
                  <a:pt x="0" y="59"/>
                </a:lnTo>
                <a:lnTo>
                  <a:pt x="9" y="47"/>
                </a:lnTo>
                <a:lnTo>
                  <a:pt x="37" y="0"/>
                </a:lnTo>
                <a:lnTo>
                  <a:pt x="49" y="3"/>
                </a:lnTo>
                <a:lnTo>
                  <a:pt x="46" y="32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09" name="Freeform 123"/>
          <p:cNvSpPr>
            <a:spLocks/>
          </p:cNvSpPr>
          <p:nvPr/>
        </p:nvSpPr>
        <p:spPr bwMode="auto">
          <a:xfrm>
            <a:off x="2514600" y="1852613"/>
            <a:ext cx="57150" cy="20637"/>
          </a:xfrm>
          <a:custGeom>
            <a:avLst/>
            <a:gdLst>
              <a:gd name="T0" fmla="*/ 2147483647 w 73"/>
              <a:gd name="T1" fmla="*/ 2147483647 h 27"/>
              <a:gd name="T2" fmla="*/ 2147483647 w 73"/>
              <a:gd name="T3" fmla="*/ 0 h 27"/>
              <a:gd name="T4" fmla="*/ 0 w 73"/>
              <a:gd name="T5" fmla="*/ 2147483647 h 27"/>
              <a:gd name="T6" fmla="*/ 2147483647 w 73"/>
              <a:gd name="T7" fmla="*/ 2147483647 h 27"/>
              <a:gd name="T8" fmla="*/ 2147483647 w 73"/>
              <a:gd name="T9" fmla="*/ 2147483647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7"/>
              <a:gd name="T17" fmla="*/ 73 w 73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7">
                <a:moveTo>
                  <a:pt x="73" y="18"/>
                </a:moveTo>
                <a:lnTo>
                  <a:pt x="58" y="0"/>
                </a:lnTo>
                <a:lnTo>
                  <a:pt x="0" y="22"/>
                </a:lnTo>
                <a:lnTo>
                  <a:pt x="18" y="27"/>
                </a:lnTo>
                <a:lnTo>
                  <a:pt x="73" y="18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10" name="Freeform 124"/>
          <p:cNvSpPr>
            <a:spLocks/>
          </p:cNvSpPr>
          <p:nvPr/>
        </p:nvSpPr>
        <p:spPr bwMode="auto">
          <a:xfrm>
            <a:off x="2674938" y="1624013"/>
            <a:ext cx="41275" cy="19050"/>
          </a:xfrm>
          <a:custGeom>
            <a:avLst/>
            <a:gdLst>
              <a:gd name="T0" fmla="*/ 2147483647 w 53"/>
              <a:gd name="T1" fmla="*/ 2147483647 h 25"/>
              <a:gd name="T2" fmla="*/ 2147483647 w 53"/>
              <a:gd name="T3" fmla="*/ 2147483647 h 25"/>
              <a:gd name="T4" fmla="*/ 0 w 53"/>
              <a:gd name="T5" fmla="*/ 2147483647 h 25"/>
              <a:gd name="T6" fmla="*/ 2147483647 w 53"/>
              <a:gd name="T7" fmla="*/ 0 h 25"/>
              <a:gd name="T8" fmla="*/ 2147483647 w 53"/>
              <a:gd name="T9" fmla="*/ 2147483647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5"/>
              <a:gd name="T17" fmla="*/ 53 w 53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5">
                <a:moveTo>
                  <a:pt x="53" y="19"/>
                </a:moveTo>
                <a:lnTo>
                  <a:pt x="32" y="25"/>
                </a:lnTo>
                <a:lnTo>
                  <a:pt x="0" y="14"/>
                </a:lnTo>
                <a:lnTo>
                  <a:pt x="53" y="0"/>
                </a:lnTo>
                <a:lnTo>
                  <a:pt x="53" y="19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11" name="Freeform 125"/>
          <p:cNvSpPr>
            <a:spLocks/>
          </p:cNvSpPr>
          <p:nvPr/>
        </p:nvSpPr>
        <p:spPr bwMode="auto">
          <a:xfrm>
            <a:off x="3430588" y="1704975"/>
            <a:ext cx="38100" cy="31750"/>
          </a:xfrm>
          <a:custGeom>
            <a:avLst/>
            <a:gdLst>
              <a:gd name="T0" fmla="*/ 2147483647 w 47"/>
              <a:gd name="T1" fmla="*/ 2147483647 h 40"/>
              <a:gd name="T2" fmla="*/ 2147483647 w 47"/>
              <a:gd name="T3" fmla="*/ 2147483647 h 40"/>
              <a:gd name="T4" fmla="*/ 2147483647 w 47"/>
              <a:gd name="T5" fmla="*/ 2147483647 h 40"/>
              <a:gd name="T6" fmla="*/ 2147483647 w 47"/>
              <a:gd name="T7" fmla="*/ 2147483647 h 40"/>
              <a:gd name="T8" fmla="*/ 2147483647 w 47"/>
              <a:gd name="T9" fmla="*/ 2147483647 h 40"/>
              <a:gd name="T10" fmla="*/ 2147483647 w 47"/>
              <a:gd name="T11" fmla="*/ 2147483647 h 40"/>
              <a:gd name="T12" fmla="*/ 2147483647 w 47"/>
              <a:gd name="T13" fmla="*/ 0 h 40"/>
              <a:gd name="T14" fmla="*/ 2147483647 w 47"/>
              <a:gd name="T15" fmla="*/ 2147483647 h 40"/>
              <a:gd name="T16" fmla="*/ 2147483647 w 47"/>
              <a:gd name="T17" fmla="*/ 2147483647 h 40"/>
              <a:gd name="T18" fmla="*/ 0 w 47"/>
              <a:gd name="T19" fmla="*/ 2147483647 h 40"/>
              <a:gd name="T20" fmla="*/ 2147483647 w 47"/>
              <a:gd name="T21" fmla="*/ 2147483647 h 40"/>
              <a:gd name="T22" fmla="*/ 2147483647 w 47"/>
              <a:gd name="T23" fmla="*/ 2147483647 h 40"/>
              <a:gd name="T24" fmla="*/ 2147483647 w 47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7"/>
              <a:gd name="T40" fmla="*/ 0 h 40"/>
              <a:gd name="T41" fmla="*/ 47 w 47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7" h="40">
                <a:moveTo>
                  <a:pt x="39" y="38"/>
                </a:moveTo>
                <a:lnTo>
                  <a:pt x="35" y="27"/>
                </a:lnTo>
                <a:lnTo>
                  <a:pt x="24" y="14"/>
                </a:lnTo>
                <a:lnTo>
                  <a:pt x="47" y="22"/>
                </a:lnTo>
                <a:lnTo>
                  <a:pt x="45" y="16"/>
                </a:lnTo>
                <a:lnTo>
                  <a:pt x="32" y="14"/>
                </a:lnTo>
                <a:lnTo>
                  <a:pt x="39" y="0"/>
                </a:lnTo>
                <a:lnTo>
                  <a:pt x="17" y="9"/>
                </a:lnTo>
                <a:lnTo>
                  <a:pt x="12" y="21"/>
                </a:lnTo>
                <a:lnTo>
                  <a:pt x="0" y="21"/>
                </a:lnTo>
                <a:lnTo>
                  <a:pt x="10" y="40"/>
                </a:lnTo>
                <a:lnTo>
                  <a:pt x="17" y="25"/>
                </a:lnTo>
                <a:lnTo>
                  <a:pt x="39" y="38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12" name="Freeform 126"/>
          <p:cNvSpPr>
            <a:spLocks/>
          </p:cNvSpPr>
          <p:nvPr/>
        </p:nvSpPr>
        <p:spPr bwMode="auto">
          <a:xfrm>
            <a:off x="3427413" y="1733550"/>
            <a:ext cx="23812" cy="47625"/>
          </a:xfrm>
          <a:custGeom>
            <a:avLst/>
            <a:gdLst>
              <a:gd name="T0" fmla="*/ 0 w 32"/>
              <a:gd name="T1" fmla="*/ 2147483647 h 60"/>
              <a:gd name="T2" fmla="*/ 2147483647 w 32"/>
              <a:gd name="T3" fmla="*/ 0 h 60"/>
              <a:gd name="T4" fmla="*/ 2147483647 w 32"/>
              <a:gd name="T5" fmla="*/ 2147483647 h 60"/>
              <a:gd name="T6" fmla="*/ 0 w 32"/>
              <a:gd name="T7" fmla="*/ 2147483647 h 60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60"/>
              <a:gd name="T14" fmla="*/ 32 w 32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60">
                <a:moveTo>
                  <a:pt x="0" y="60"/>
                </a:moveTo>
                <a:lnTo>
                  <a:pt x="32" y="0"/>
                </a:lnTo>
                <a:lnTo>
                  <a:pt x="9" y="12"/>
                </a:lnTo>
                <a:lnTo>
                  <a:pt x="0" y="60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13" name="Freeform 127"/>
          <p:cNvSpPr>
            <a:spLocks/>
          </p:cNvSpPr>
          <p:nvPr/>
        </p:nvSpPr>
        <p:spPr bwMode="auto">
          <a:xfrm>
            <a:off x="3465513" y="1749425"/>
            <a:ext cx="25400" cy="23813"/>
          </a:xfrm>
          <a:custGeom>
            <a:avLst/>
            <a:gdLst>
              <a:gd name="T0" fmla="*/ 2147483647 w 32"/>
              <a:gd name="T1" fmla="*/ 2147483647 h 31"/>
              <a:gd name="T2" fmla="*/ 2147483647 w 32"/>
              <a:gd name="T3" fmla="*/ 2147483647 h 31"/>
              <a:gd name="T4" fmla="*/ 2147483647 w 32"/>
              <a:gd name="T5" fmla="*/ 0 h 31"/>
              <a:gd name="T6" fmla="*/ 0 w 32"/>
              <a:gd name="T7" fmla="*/ 2147483647 h 31"/>
              <a:gd name="T8" fmla="*/ 2147483647 w 32"/>
              <a:gd name="T9" fmla="*/ 2147483647 h 31"/>
              <a:gd name="T10" fmla="*/ 2147483647 w 32"/>
              <a:gd name="T11" fmla="*/ 2147483647 h 31"/>
              <a:gd name="T12" fmla="*/ 2147483647 w 32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31"/>
              <a:gd name="T23" fmla="*/ 32 w 32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31">
                <a:moveTo>
                  <a:pt x="27" y="21"/>
                </a:moveTo>
                <a:lnTo>
                  <a:pt x="32" y="14"/>
                </a:lnTo>
                <a:lnTo>
                  <a:pt x="11" y="0"/>
                </a:lnTo>
                <a:lnTo>
                  <a:pt x="0" y="24"/>
                </a:lnTo>
                <a:lnTo>
                  <a:pt x="10" y="31"/>
                </a:lnTo>
                <a:lnTo>
                  <a:pt x="19" y="19"/>
                </a:lnTo>
                <a:lnTo>
                  <a:pt x="27" y="21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14" name="Freeform 128"/>
          <p:cNvSpPr>
            <a:spLocks/>
          </p:cNvSpPr>
          <p:nvPr/>
        </p:nvSpPr>
        <p:spPr bwMode="auto">
          <a:xfrm>
            <a:off x="3438525" y="1758950"/>
            <a:ext cx="25400" cy="26988"/>
          </a:xfrm>
          <a:custGeom>
            <a:avLst/>
            <a:gdLst>
              <a:gd name="T0" fmla="*/ 2147483647 w 33"/>
              <a:gd name="T1" fmla="*/ 2147483647 h 32"/>
              <a:gd name="T2" fmla="*/ 0 w 33"/>
              <a:gd name="T3" fmla="*/ 2147483647 h 32"/>
              <a:gd name="T4" fmla="*/ 2147483647 w 33"/>
              <a:gd name="T5" fmla="*/ 0 h 32"/>
              <a:gd name="T6" fmla="*/ 2147483647 w 33"/>
              <a:gd name="T7" fmla="*/ 2147483647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32"/>
              <a:gd name="T14" fmla="*/ 33 w 33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32">
                <a:moveTo>
                  <a:pt x="33" y="11"/>
                </a:moveTo>
                <a:lnTo>
                  <a:pt x="0" y="32"/>
                </a:lnTo>
                <a:lnTo>
                  <a:pt x="17" y="0"/>
                </a:lnTo>
                <a:lnTo>
                  <a:pt x="33" y="11"/>
                </a:lnTo>
                <a:close/>
              </a:path>
            </a:pathLst>
          </a:custGeom>
          <a:solidFill>
            <a:schemeClr val="tx2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15" name="Freeform 38"/>
          <p:cNvSpPr>
            <a:spLocks/>
          </p:cNvSpPr>
          <p:nvPr/>
        </p:nvSpPr>
        <p:spPr bwMode="auto">
          <a:xfrm>
            <a:off x="4194175" y="3425825"/>
            <a:ext cx="209550" cy="119063"/>
          </a:xfrm>
          <a:custGeom>
            <a:avLst/>
            <a:gdLst>
              <a:gd name="T0" fmla="*/ 2147483647 w 265"/>
              <a:gd name="T1" fmla="*/ 2147483647 h 150"/>
              <a:gd name="T2" fmla="*/ 2147483647 w 265"/>
              <a:gd name="T3" fmla="*/ 2147483647 h 150"/>
              <a:gd name="T4" fmla="*/ 2147483647 w 265"/>
              <a:gd name="T5" fmla="*/ 2147483647 h 150"/>
              <a:gd name="T6" fmla="*/ 2147483647 w 265"/>
              <a:gd name="T7" fmla="*/ 2147483647 h 150"/>
              <a:gd name="T8" fmla="*/ 2147483647 w 265"/>
              <a:gd name="T9" fmla="*/ 2147483647 h 150"/>
              <a:gd name="T10" fmla="*/ 2147483647 w 265"/>
              <a:gd name="T11" fmla="*/ 2147483647 h 150"/>
              <a:gd name="T12" fmla="*/ 2147483647 w 265"/>
              <a:gd name="T13" fmla="*/ 2147483647 h 150"/>
              <a:gd name="T14" fmla="*/ 2147483647 w 265"/>
              <a:gd name="T15" fmla="*/ 2147483647 h 150"/>
              <a:gd name="T16" fmla="*/ 2147483647 w 265"/>
              <a:gd name="T17" fmla="*/ 2147483647 h 150"/>
              <a:gd name="T18" fmla="*/ 0 w 265"/>
              <a:gd name="T19" fmla="*/ 2147483647 h 150"/>
              <a:gd name="T20" fmla="*/ 2147483647 w 265"/>
              <a:gd name="T21" fmla="*/ 2147483647 h 150"/>
              <a:gd name="T22" fmla="*/ 2147483647 w 265"/>
              <a:gd name="T23" fmla="*/ 2147483647 h 150"/>
              <a:gd name="T24" fmla="*/ 2147483647 w 265"/>
              <a:gd name="T25" fmla="*/ 2147483647 h 150"/>
              <a:gd name="T26" fmla="*/ 2147483647 w 265"/>
              <a:gd name="T27" fmla="*/ 2147483647 h 150"/>
              <a:gd name="T28" fmla="*/ 2147483647 w 265"/>
              <a:gd name="T29" fmla="*/ 0 h 150"/>
              <a:gd name="T30" fmla="*/ 2147483647 w 265"/>
              <a:gd name="T31" fmla="*/ 2147483647 h 150"/>
              <a:gd name="T32" fmla="*/ 2147483647 w 265"/>
              <a:gd name="T33" fmla="*/ 2147483647 h 150"/>
              <a:gd name="T34" fmla="*/ 2147483647 w 265"/>
              <a:gd name="T35" fmla="*/ 2147483647 h 150"/>
              <a:gd name="T36" fmla="*/ 2147483647 w 265"/>
              <a:gd name="T37" fmla="*/ 2147483647 h 150"/>
              <a:gd name="T38" fmla="*/ 2147483647 w 265"/>
              <a:gd name="T39" fmla="*/ 2147483647 h 150"/>
              <a:gd name="T40" fmla="*/ 2147483647 w 265"/>
              <a:gd name="T41" fmla="*/ 2147483647 h 150"/>
              <a:gd name="T42" fmla="*/ 2147483647 w 265"/>
              <a:gd name="T43" fmla="*/ 2147483647 h 150"/>
              <a:gd name="T44" fmla="*/ 2147483647 w 265"/>
              <a:gd name="T45" fmla="*/ 2147483647 h 150"/>
              <a:gd name="T46" fmla="*/ 2147483647 w 265"/>
              <a:gd name="T47" fmla="*/ 2147483647 h 150"/>
              <a:gd name="T48" fmla="*/ 2147483647 w 265"/>
              <a:gd name="T49" fmla="*/ 2147483647 h 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65"/>
              <a:gd name="T76" fmla="*/ 0 h 150"/>
              <a:gd name="T77" fmla="*/ 265 w 265"/>
              <a:gd name="T78" fmla="*/ 150 h 1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65" h="150">
                <a:moveTo>
                  <a:pt x="143" y="102"/>
                </a:moveTo>
                <a:lnTo>
                  <a:pt x="127" y="108"/>
                </a:lnTo>
                <a:lnTo>
                  <a:pt x="107" y="120"/>
                </a:lnTo>
                <a:lnTo>
                  <a:pt x="91" y="150"/>
                </a:lnTo>
                <a:lnTo>
                  <a:pt x="81" y="150"/>
                </a:lnTo>
                <a:lnTo>
                  <a:pt x="76" y="132"/>
                </a:lnTo>
                <a:lnTo>
                  <a:pt x="60" y="127"/>
                </a:lnTo>
                <a:lnTo>
                  <a:pt x="60" y="103"/>
                </a:lnTo>
                <a:lnTo>
                  <a:pt x="25" y="96"/>
                </a:lnTo>
                <a:lnTo>
                  <a:pt x="0" y="75"/>
                </a:lnTo>
                <a:lnTo>
                  <a:pt x="25" y="32"/>
                </a:lnTo>
                <a:lnTo>
                  <a:pt x="55" y="8"/>
                </a:lnTo>
                <a:lnTo>
                  <a:pt x="60" y="8"/>
                </a:lnTo>
                <a:lnTo>
                  <a:pt x="101" y="4"/>
                </a:lnTo>
                <a:lnTo>
                  <a:pt x="140" y="0"/>
                </a:lnTo>
                <a:lnTo>
                  <a:pt x="174" y="1"/>
                </a:lnTo>
                <a:lnTo>
                  <a:pt x="209" y="2"/>
                </a:lnTo>
                <a:lnTo>
                  <a:pt x="236" y="23"/>
                </a:lnTo>
                <a:lnTo>
                  <a:pt x="228" y="19"/>
                </a:lnTo>
                <a:lnTo>
                  <a:pt x="234" y="30"/>
                </a:lnTo>
                <a:lnTo>
                  <a:pt x="248" y="30"/>
                </a:lnTo>
                <a:lnTo>
                  <a:pt x="265" y="46"/>
                </a:lnTo>
                <a:lnTo>
                  <a:pt x="230" y="52"/>
                </a:lnTo>
                <a:lnTo>
                  <a:pt x="196" y="59"/>
                </a:lnTo>
                <a:lnTo>
                  <a:pt x="143" y="102"/>
                </a:lnTo>
                <a:close/>
              </a:path>
            </a:pathLst>
          </a:custGeom>
          <a:solidFill>
            <a:srgbClr val="B20E8F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16" name="Freeform 40"/>
          <p:cNvSpPr>
            <a:spLocks/>
          </p:cNvSpPr>
          <p:nvPr/>
        </p:nvSpPr>
        <p:spPr bwMode="auto">
          <a:xfrm>
            <a:off x="4243388" y="3462338"/>
            <a:ext cx="160337" cy="173037"/>
          </a:xfrm>
          <a:custGeom>
            <a:avLst/>
            <a:gdLst>
              <a:gd name="T0" fmla="*/ 2147483647 w 201"/>
              <a:gd name="T1" fmla="*/ 2147483647 h 217"/>
              <a:gd name="T2" fmla="*/ 2147483647 w 201"/>
              <a:gd name="T3" fmla="*/ 2147483647 h 217"/>
              <a:gd name="T4" fmla="*/ 2147483647 w 201"/>
              <a:gd name="T5" fmla="*/ 2147483647 h 217"/>
              <a:gd name="T6" fmla="*/ 2147483647 w 201"/>
              <a:gd name="T7" fmla="*/ 2147483647 h 217"/>
              <a:gd name="T8" fmla="*/ 2147483647 w 201"/>
              <a:gd name="T9" fmla="*/ 2147483647 h 217"/>
              <a:gd name="T10" fmla="*/ 0 w 201"/>
              <a:gd name="T11" fmla="*/ 2147483647 h 217"/>
              <a:gd name="T12" fmla="*/ 2147483647 w 201"/>
              <a:gd name="T13" fmla="*/ 2147483647 h 217"/>
              <a:gd name="T14" fmla="*/ 2147483647 w 201"/>
              <a:gd name="T15" fmla="*/ 2147483647 h 217"/>
              <a:gd name="T16" fmla="*/ 2147483647 w 201"/>
              <a:gd name="T17" fmla="*/ 2147483647 h 217"/>
              <a:gd name="T18" fmla="*/ 2147483647 w 201"/>
              <a:gd name="T19" fmla="*/ 2147483647 h 217"/>
              <a:gd name="T20" fmla="*/ 2147483647 w 201"/>
              <a:gd name="T21" fmla="*/ 2147483647 h 217"/>
              <a:gd name="T22" fmla="*/ 2147483647 w 201"/>
              <a:gd name="T23" fmla="*/ 2147483647 h 217"/>
              <a:gd name="T24" fmla="*/ 2147483647 w 201"/>
              <a:gd name="T25" fmla="*/ 2147483647 h 217"/>
              <a:gd name="T26" fmla="*/ 2147483647 w 201"/>
              <a:gd name="T27" fmla="*/ 2147483647 h 217"/>
              <a:gd name="T28" fmla="*/ 2147483647 w 201"/>
              <a:gd name="T29" fmla="*/ 2147483647 h 217"/>
              <a:gd name="T30" fmla="*/ 2147483647 w 201"/>
              <a:gd name="T31" fmla="*/ 2147483647 h 217"/>
              <a:gd name="T32" fmla="*/ 2147483647 w 201"/>
              <a:gd name="T33" fmla="*/ 2147483647 h 217"/>
              <a:gd name="T34" fmla="*/ 2147483647 w 201"/>
              <a:gd name="T35" fmla="*/ 0 h 217"/>
              <a:gd name="T36" fmla="*/ 2147483647 w 201"/>
              <a:gd name="T37" fmla="*/ 2147483647 h 217"/>
              <a:gd name="T38" fmla="*/ 2147483647 w 201"/>
              <a:gd name="T39" fmla="*/ 2147483647 h 217"/>
              <a:gd name="T40" fmla="*/ 2147483647 w 201"/>
              <a:gd name="T41" fmla="*/ 2147483647 h 2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1"/>
              <a:gd name="T64" fmla="*/ 0 h 217"/>
              <a:gd name="T65" fmla="*/ 201 w 201"/>
              <a:gd name="T66" fmla="*/ 217 h 2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1" h="217">
                <a:moveTo>
                  <a:pt x="79" y="56"/>
                </a:moveTo>
                <a:lnTo>
                  <a:pt x="63" y="62"/>
                </a:lnTo>
                <a:lnTo>
                  <a:pt x="43" y="74"/>
                </a:lnTo>
                <a:lnTo>
                  <a:pt x="27" y="104"/>
                </a:lnTo>
                <a:lnTo>
                  <a:pt x="17" y="104"/>
                </a:lnTo>
                <a:lnTo>
                  <a:pt x="0" y="109"/>
                </a:lnTo>
                <a:lnTo>
                  <a:pt x="39" y="157"/>
                </a:lnTo>
                <a:lnTo>
                  <a:pt x="77" y="204"/>
                </a:lnTo>
                <a:lnTo>
                  <a:pt x="137" y="217"/>
                </a:lnTo>
                <a:lnTo>
                  <a:pt x="163" y="211"/>
                </a:lnTo>
                <a:lnTo>
                  <a:pt x="162" y="179"/>
                </a:lnTo>
                <a:lnTo>
                  <a:pt x="164" y="152"/>
                </a:lnTo>
                <a:lnTo>
                  <a:pt x="173" y="121"/>
                </a:lnTo>
                <a:lnTo>
                  <a:pt x="176" y="131"/>
                </a:lnTo>
                <a:lnTo>
                  <a:pt x="182" y="90"/>
                </a:lnTo>
                <a:lnTo>
                  <a:pt x="188" y="50"/>
                </a:lnTo>
                <a:lnTo>
                  <a:pt x="189" y="11"/>
                </a:lnTo>
                <a:lnTo>
                  <a:pt x="201" y="0"/>
                </a:lnTo>
                <a:lnTo>
                  <a:pt x="166" y="6"/>
                </a:lnTo>
                <a:lnTo>
                  <a:pt x="132" y="13"/>
                </a:lnTo>
                <a:lnTo>
                  <a:pt x="79" y="56"/>
                </a:lnTo>
                <a:close/>
              </a:path>
            </a:pathLst>
          </a:custGeom>
          <a:solidFill>
            <a:srgbClr val="B20E8F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17" name="Freeform 42"/>
          <p:cNvSpPr>
            <a:spLocks/>
          </p:cNvSpPr>
          <p:nvPr/>
        </p:nvSpPr>
        <p:spPr bwMode="auto">
          <a:xfrm>
            <a:off x="4392613" y="3686175"/>
            <a:ext cx="107950" cy="96838"/>
          </a:xfrm>
          <a:custGeom>
            <a:avLst/>
            <a:gdLst>
              <a:gd name="T0" fmla="*/ 0 w 135"/>
              <a:gd name="T1" fmla="*/ 2147483647 h 123"/>
              <a:gd name="T2" fmla="*/ 2147483647 w 135"/>
              <a:gd name="T3" fmla="*/ 2147483647 h 123"/>
              <a:gd name="T4" fmla="*/ 2147483647 w 135"/>
              <a:gd name="T5" fmla="*/ 2147483647 h 123"/>
              <a:gd name="T6" fmla="*/ 2147483647 w 135"/>
              <a:gd name="T7" fmla="*/ 0 h 123"/>
              <a:gd name="T8" fmla="*/ 2147483647 w 135"/>
              <a:gd name="T9" fmla="*/ 2147483647 h 123"/>
              <a:gd name="T10" fmla="*/ 2147483647 w 135"/>
              <a:gd name="T11" fmla="*/ 2147483647 h 123"/>
              <a:gd name="T12" fmla="*/ 2147483647 w 135"/>
              <a:gd name="T13" fmla="*/ 2147483647 h 123"/>
              <a:gd name="T14" fmla="*/ 2147483647 w 135"/>
              <a:gd name="T15" fmla="*/ 2147483647 h 123"/>
              <a:gd name="T16" fmla="*/ 2147483647 w 135"/>
              <a:gd name="T17" fmla="*/ 2147483647 h 123"/>
              <a:gd name="T18" fmla="*/ 2147483647 w 135"/>
              <a:gd name="T19" fmla="*/ 2147483647 h 123"/>
              <a:gd name="T20" fmla="*/ 2147483647 w 135"/>
              <a:gd name="T21" fmla="*/ 2147483647 h 123"/>
              <a:gd name="T22" fmla="*/ 2147483647 w 135"/>
              <a:gd name="T23" fmla="*/ 2147483647 h 123"/>
              <a:gd name="T24" fmla="*/ 2147483647 w 135"/>
              <a:gd name="T25" fmla="*/ 2147483647 h 123"/>
              <a:gd name="T26" fmla="*/ 2147483647 w 135"/>
              <a:gd name="T27" fmla="*/ 2147483647 h 123"/>
              <a:gd name="T28" fmla="*/ 2147483647 w 135"/>
              <a:gd name="T29" fmla="*/ 2147483647 h 123"/>
              <a:gd name="T30" fmla="*/ 2147483647 w 135"/>
              <a:gd name="T31" fmla="*/ 2147483647 h 123"/>
              <a:gd name="T32" fmla="*/ 2147483647 w 135"/>
              <a:gd name="T33" fmla="*/ 2147483647 h 123"/>
              <a:gd name="T34" fmla="*/ 0 w 135"/>
              <a:gd name="T35" fmla="*/ 2147483647 h 1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5"/>
              <a:gd name="T55" fmla="*/ 0 h 123"/>
              <a:gd name="T56" fmla="*/ 135 w 135"/>
              <a:gd name="T57" fmla="*/ 123 h 1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5" h="123">
                <a:moveTo>
                  <a:pt x="0" y="80"/>
                </a:moveTo>
                <a:lnTo>
                  <a:pt x="3" y="40"/>
                </a:lnTo>
                <a:lnTo>
                  <a:pt x="1" y="5"/>
                </a:lnTo>
                <a:lnTo>
                  <a:pt x="17" y="0"/>
                </a:lnTo>
                <a:lnTo>
                  <a:pt x="29" y="22"/>
                </a:lnTo>
                <a:lnTo>
                  <a:pt x="47" y="29"/>
                </a:lnTo>
                <a:lnTo>
                  <a:pt x="61" y="41"/>
                </a:lnTo>
                <a:lnTo>
                  <a:pt x="120" y="19"/>
                </a:lnTo>
                <a:lnTo>
                  <a:pt x="128" y="25"/>
                </a:lnTo>
                <a:lnTo>
                  <a:pt x="135" y="40"/>
                </a:lnTo>
                <a:lnTo>
                  <a:pt x="104" y="70"/>
                </a:lnTo>
                <a:lnTo>
                  <a:pt x="122" y="107"/>
                </a:lnTo>
                <a:lnTo>
                  <a:pt x="85" y="123"/>
                </a:lnTo>
                <a:lnTo>
                  <a:pt x="78" y="90"/>
                </a:lnTo>
                <a:lnTo>
                  <a:pt x="72" y="101"/>
                </a:lnTo>
                <a:lnTo>
                  <a:pt x="52" y="79"/>
                </a:lnTo>
                <a:lnTo>
                  <a:pt x="10" y="66"/>
                </a:lnTo>
                <a:lnTo>
                  <a:pt x="0" y="80"/>
                </a:lnTo>
                <a:close/>
              </a:path>
            </a:pathLst>
          </a:custGeom>
          <a:solidFill>
            <a:srgbClr val="B20E8F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18" name="Freeform 43"/>
          <p:cNvSpPr>
            <a:spLocks/>
          </p:cNvSpPr>
          <p:nvPr/>
        </p:nvSpPr>
        <p:spPr bwMode="auto">
          <a:xfrm>
            <a:off x="4502150" y="3689350"/>
            <a:ext cx="77788" cy="93663"/>
          </a:xfrm>
          <a:custGeom>
            <a:avLst/>
            <a:gdLst>
              <a:gd name="T0" fmla="*/ 2147483647 w 99"/>
              <a:gd name="T1" fmla="*/ 2147483647 h 116"/>
              <a:gd name="T2" fmla="*/ 2147483647 w 99"/>
              <a:gd name="T3" fmla="*/ 2147483647 h 116"/>
              <a:gd name="T4" fmla="*/ 2147483647 w 99"/>
              <a:gd name="T5" fmla="*/ 2147483647 h 116"/>
              <a:gd name="T6" fmla="*/ 2147483647 w 99"/>
              <a:gd name="T7" fmla="*/ 2147483647 h 116"/>
              <a:gd name="T8" fmla="*/ 2147483647 w 99"/>
              <a:gd name="T9" fmla="*/ 2147483647 h 116"/>
              <a:gd name="T10" fmla="*/ 2147483647 w 99"/>
              <a:gd name="T11" fmla="*/ 2147483647 h 116"/>
              <a:gd name="T12" fmla="*/ 2147483647 w 99"/>
              <a:gd name="T13" fmla="*/ 2147483647 h 116"/>
              <a:gd name="T14" fmla="*/ 0 w 99"/>
              <a:gd name="T15" fmla="*/ 0 h 116"/>
              <a:gd name="T16" fmla="*/ 2147483647 w 99"/>
              <a:gd name="T17" fmla="*/ 2147483647 h 116"/>
              <a:gd name="T18" fmla="*/ 2147483647 w 99"/>
              <a:gd name="T19" fmla="*/ 2147483647 h 116"/>
              <a:gd name="T20" fmla="*/ 2147483647 w 99"/>
              <a:gd name="T21" fmla="*/ 2147483647 h 116"/>
              <a:gd name="T22" fmla="*/ 2147483647 w 99"/>
              <a:gd name="T23" fmla="*/ 2147483647 h 116"/>
              <a:gd name="T24" fmla="*/ 2147483647 w 99"/>
              <a:gd name="T25" fmla="*/ 2147483647 h 116"/>
              <a:gd name="T26" fmla="*/ 2147483647 w 99"/>
              <a:gd name="T27" fmla="*/ 2147483647 h 116"/>
              <a:gd name="T28" fmla="*/ 2147483647 w 99"/>
              <a:gd name="T29" fmla="*/ 2147483647 h 116"/>
              <a:gd name="T30" fmla="*/ 2147483647 w 99"/>
              <a:gd name="T31" fmla="*/ 2147483647 h 1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9"/>
              <a:gd name="T49" fmla="*/ 0 h 116"/>
              <a:gd name="T50" fmla="*/ 99 w 99"/>
              <a:gd name="T51" fmla="*/ 116 h 1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9" h="116">
                <a:moveTo>
                  <a:pt x="57" y="63"/>
                </a:moveTo>
                <a:lnTo>
                  <a:pt x="73" y="67"/>
                </a:lnTo>
                <a:lnTo>
                  <a:pt x="67" y="56"/>
                </a:lnTo>
                <a:lnTo>
                  <a:pt x="54" y="52"/>
                </a:lnTo>
                <a:lnTo>
                  <a:pt x="43" y="39"/>
                </a:lnTo>
                <a:lnTo>
                  <a:pt x="13" y="24"/>
                </a:lnTo>
                <a:lnTo>
                  <a:pt x="2" y="13"/>
                </a:lnTo>
                <a:lnTo>
                  <a:pt x="0" y="0"/>
                </a:lnTo>
                <a:lnTo>
                  <a:pt x="40" y="2"/>
                </a:lnTo>
                <a:lnTo>
                  <a:pt x="70" y="22"/>
                </a:lnTo>
                <a:lnTo>
                  <a:pt x="98" y="42"/>
                </a:lnTo>
                <a:lnTo>
                  <a:pt x="99" y="81"/>
                </a:lnTo>
                <a:lnTo>
                  <a:pt x="83" y="95"/>
                </a:lnTo>
                <a:lnTo>
                  <a:pt x="73" y="116"/>
                </a:lnTo>
                <a:lnTo>
                  <a:pt x="62" y="101"/>
                </a:lnTo>
                <a:lnTo>
                  <a:pt x="57" y="63"/>
                </a:lnTo>
                <a:close/>
              </a:path>
            </a:pathLst>
          </a:custGeom>
          <a:solidFill>
            <a:srgbClr val="B20E8F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19" name="Freeform 58"/>
          <p:cNvSpPr>
            <a:spLocks/>
          </p:cNvSpPr>
          <p:nvPr/>
        </p:nvSpPr>
        <p:spPr bwMode="auto">
          <a:xfrm>
            <a:off x="4097338" y="3346450"/>
            <a:ext cx="139700" cy="166688"/>
          </a:xfrm>
          <a:custGeom>
            <a:avLst/>
            <a:gdLst>
              <a:gd name="T0" fmla="*/ 2147483647 w 176"/>
              <a:gd name="T1" fmla="*/ 2147483647 h 210"/>
              <a:gd name="T2" fmla="*/ 0 w 176"/>
              <a:gd name="T3" fmla="*/ 2147483647 h 210"/>
              <a:gd name="T4" fmla="*/ 2147483647 w 176"/>
              <a:gd name="T5" fmla="*/ 2147483647 h 210"/>
              <a:gd name="T6" fmla="*/ 2147483647 w 176"/>
              <a:gd name="T7" fmla="*/ 2147483647 h 210"/>
              <a:gd name="T8" fmla="*/ 2147483647 w 176"/>
              <a:gd name="T9" fmla="*/ 2147483647 h 210"/>
              <a:gd name="T10" fmla="*/ 2147483647 w 176"/>
              <a:gd name="T11" fmla="*/ 2147483647 h 210"/>
              <a:gd name="T12" fmla="*/ 2147483647 w 176"/>
              <a:gd name="T13" fmla="*/ 2147483647 h 210"/>
              <a:gd name="T14" fmla="*/ 2147483647 w 176"/>
              <a:gd name="T15" fmla="*/ 0 h 210"/>
              <a:gd name="T16" fmla="*/ 2147483647 w 176"/>
              <a:gd name="T17" fmla="*/ 0 h 210"/>
              <a:gd name="T18" fmla="*/ 2147483647 w 176"/>
              <a:gd name="T19" fmla="*/ 0 h 210"/>
              <a:gd name="T20" fmla="*/ 2147483647 w 176"/>
              <a:gd name="T21" fmla="*/ 2147483647 h 210"/>
              <a:gd name="T22" fmla="*/ 2147483647 w 176"/>
              <a:gd name="T23" fmla="*/ 2147483647 h 210"/>
              <a:gd name="T24" fmla="*/ 2147483647 w 176"/>
              <a:gd name="T25" fmla="*/ 2147483647 h 210"/>
              <a:gd name="T26" fmla="*/ 2147483647 w 176"/>
              <a:gd name="T27" fmla="*/ 2147483647 h 210"/>
              <a:gd name="T28" fmla="*/ 2147483647 w 176"/>
              <a:gd name="T29" fmla="*/ 2147483647 h 210"/>
              <a:gd name="T30" fmla="*/ 2147483647 w 176"/>
              <a:gd name="T31" fmla="*/ 2147483647 h 210"/>
              <a:gd name="T32" fmla="*/ 2147483647 w 176"/>
              <a:gd name="T33" fmla="*/ 2147483647 h 210"/>
              <a:gd name="T34" fmla="*/ 2147483647 w 176"/>
              <a:gd name="T35" fmla="*/ 2147483647 h 210"/>
              <a:gd name="T36" fmla="*/ 2147483647 w 176"/>
              <a:gd name="T37" fmla="*/ 2147483647 h 210"/>
              <a:gd name="T38" fmla="*/ 2147483647 w 176"/>
              <a:gd name="T39" fmla="*/ 2147483647 h 2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6"/>
              <a:gd name="T61" fmla="*/ 0 h 210"/>
              <a:gd name="T62" fmla="*/ 176 w 176"/>
              <a:gd name="T63" fmla="*/ 210 h 2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6" h="210">
                <a:moveTo>
                  <a:pt x="16" y="187"/>
                </a:moveTo>
                <a:lnTo>
                  <a:pt x="0" y="169"/>
                </a:lnTo>
                <a:lnTo>
                  <a:pt x="4" y="132"/>
                </a:lnTo>
                <a:lnTo>
                  <a:pt x="29" y="91"/>
                </a:lnTo>
                <a:lnTo>
                  <a:pt x="85" y="81"/>
                </a:lnTo>
                <a:lnTo>
                  <a:pt x="55" y="33"/>
                </a:lnTo>
                <a:lnTo>
                  <a:pt x="68" y="29"/>
                </a:lnTo>
                <a:lnTo>
                  <a:pt x="72" y="0"/>
                </a:lnTo>
                <a:lnTo>
                  <a:pt x="110" y="0"/>
                </a:lnTo>
                <a:lnTo>
                  <a:pt x="150" y="0"/>
                </a:lnTo>
                <a:lnTo>
                  <a:pt x="142" y="50"/>
                </a:lnTo>
                <a:lnTo>
                  <a:pt x="134" y="100"/>
                </a:lnTo>
                <a:lnTo>
                  <a:pt x="147" y="100"/>
                </a:lnTo>
                <a:lnTo>
                  <a:pt x="162" y="102"/>
                </a:lnTo>
                <a:lnTo>
                  <a:pt x="176" y="108"/>
                </a:lnTo>
                <a:lnTo>
                  <a:pt x="146" y="132"/>
                </a:lnTo>
                <a:lnTo>
                  <a:pt x="121" y="175"/>
                </a:lnTo>
                <a:lnTo>
                  <a:pt x="86" y="210"/>
                </a:lnTo>
                <a:lnTo>
                  <a:pt x="51" y="199"/>
                </a:lnTo>
                <a:lnTo>
                  <a:pt x="16" y="187"/>
                </a:lnTo>
                <a:close/>
              </a:path>
            </a:pathLst>
          </a:custGeom>
          <a:solidFill>
            <a:srgbClr val="B20E8F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20" name="Freeform 87"/>
          <p:cNvSpPr>
            <a:spLocks/>
          </p:cNvSpPr>
          <p:nvPr/>
        </p:nvSpPr>
        <p:spPr bwMode="auto">
          <a:xfrm>
            <a:off x="4297363" y="3624263"/>
            <a:ext cx="107950" cy="125412"/>
          </a:xfrm>
          <a:custGeom>
            <a:avLst/>
            <a:gdLst>
              <a:gd name="T0" fmla="*/ 2147483647 w 138"/>
              <a:gd name="T1" fmla="*/ 2147483647 h 158"/>
              <a:gd name="T2" fmla="*/ 0 w 138"/>
              <a:gd name="T3" fmla="*/ 2147483647 h 158"/>
              <a:gd name="T4" fmla="*/ 2147483647 w 138"/>
              <a:gd name="T5" fmla="*/ 2147483647 h 158"/>
              <a:gd name="T6" fmla="*/ 2147483647 w 138"/>
              <a:gd name="T7" fmla="*/ 2147483647 h 158"/>
              <a:gd name="T8" fmla="*/ 2147483647 w 138"/>
              <a:gd name="T9" fmla="*/ 0 h 158"/>
              <a:gd name="T10" fmla="*/ 2147483647 w 138"/>
              <a:gd name="T11" fmla="*/ 2147483647 h 158"/>
              <a:gd name="T12" fmla="*/ 2147483647 w 138"/>
              <a:gd name="T13" fmla="*/ 2147483647 h 158"/>
              <a:gd name="T14" fmla="*/ 2147483647 w 138"/>
              <a:gd name="T15" fmla="*/ 2147483647 h 158"/>
              <a:gd name="T16" fmla="*/ 2147483647 w 138"/>
              <a:gd name="T17" fmla="*/ 2147483647 h 158"/>
              <a:gd name="T18" fmla="*/ 2147483647 w 138"/>
              <a:gd name="T19" fmla="*/ 2147483647 h 158"/>
              <a:gd name="T20" fmla="*/ 2147483647 w 138"/>
              <a:gd name="T21" fmla="*/ 2147483647 h 158"/>
              <a:gd name="T22" fmla="*/ 2147483647 w 138"/>
              <a:gd name="T23" fmla="*/ 2147483647 h 158"/>
              <a:gd name="T24" fmla="*/ 2147483647 w 138"/>
              <a:gd name="T25" fmla="*/ 2147483647 h 158"/>
              <a:gd name="T26" fmla="*/ 2147483647 w 138"/>
              <a:gd name="T27" fmla="*/ 2147483647 h 158"/>
              <a:gd name="T28" fmla="*/ 2147483647 w 138"/>
              <a:gd name="T29" fmla="*/ 2147483647 h 158"/>
              <a:gd name="T30" fmla="*/ 2147483647 w 138"/>
              <a:gd name="T31" fmla="*/ 2147483647 h 158"/>
              <a:gd name="T32" fmla="*/ 2147483647 w 138"/>
              <a:gd name="T33" fmla="*/ 2147483647 h 158"/>
              <a:gd name="T34" fmla="*/ 2147483647 w 138"/>
              <a:gd name="T35" fmla="*/ 2147483647 h 158"/>
              <a:gd name="T36" fmla="*/ 2147483647 w 138"/>
              <a:gd name="T37" fmla="*/ 2147483647 h 158"/>
              <a:gd name="T38" fmla="*/ 2147483647 w 138"/>
              <a:gd name="T39" fmla="*/ 2147483647 h 1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8"/>
              <a:gd name="T61" fmla="*/ 0 h 158"/>
              <a:gd name="T62" fmla="*/ 138 w 138"/>
              <a:gd name="T63" fmla="*/ 158 h 1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8" h="158">
                <a:moveTo>
                  <a:pt x="31" y="79"/>
                </a:moveTo>
                <a:lnTo>
                  <a:pt x="0" y="38"/>
                </a:lnTo>
                <a:lnTo>
                  <a:pt x="7" y="13"/>
                </a:lnTo>
                <a:lnTo>
                  <a:pt x="7" y="7"/>
                </a:lnTo>
                <a:lnTo>
                  <a:pt x="11" y="0"/>
                </a:lnTo>
                <a:lnTo>
                  <a:pt x="71" y="13"/>
                </a:lnTo>
                <a:lnTo>
                  <a:pt x="97" y="7"/>
                </a:lnTo>
                <a:lnTo>
                  <a:pt x="118" y="43"/>
                </a:lnTo>
                <a:lnTo>
                  <a:pt x="138" y="78"/>
                </a:lnTo>
                <a:lnTo>
                  <a:pt x="122" y="83"/>
                </a:lnTo>
                <a:lnTo>
                  <a:pt x="124" y="118"/>
                </a:lnTo>
                <a:lnTo>
                  <a:pt x="121" y="158"/>
                </a:lnTo>
                <a:lnTo>
                  <a:pt x="101" y="123"/>
                </a:lnTo>
                <a:lnTo>
                  <a:pt x="101" y="137"/>
                </a:lnTo>
                <a:lnTo>
                  <a:pt x="92" y="122"/>
                </a:lnTo>
                <a:lnTo>
                  <a:pt x="79" y="92"/>
                </a:lnTo>
                <a:lnTo>
                  <a:pt x="51" y="68"/>
                </a:lnTo>
                <a:lnTo>
                  <a:pt x="26" y="44"/>
                </a:lnTo>
                <a:lnTo>
                  <a:pt x="35" y="69"/>
                </a:lnTo>
                <a:lnTo>
                  <a:pt x="31" y="79"/>
                </a:lnTo>
                <a:close/>
              </a:path>
            </a:pathLst>
          </a:custGeom>
          <a:solidFill>
            <a:srgbClr val="B20E8F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21" name="Freeform 91"/>
          <p:cNvSpPr>
            <a:spLocks/>
          </p:cNvSpPr>
          <p:nvPr/>
        </p:nvSpPr>
        <p:spPr bwMode="auto">
          <a:xfrm>
            <a:off x="4165600" y="3484563"/>
            <a:ext cx="76200" cy="52387"/>
          </a:xfrm>
          <a:custGeom>
            <a:avLst/>
            <a:gdLst>
              <a:gd name="T0" fmla="*/ 2147483647 w 95"/>
              <a:gd name="T1" fmla="*/ 2147483647 h 66"/>
              <a:gd name="T2" fmla="*/ 2147483647 w 95"/>
              <a:gd name="T3" fmla="*/ 2147483647 h 66"/>
              <a:gd name="T4" fmla="*/ 2147483647 w 95"/>
              <a:gd name="T5" fmla="*/ 2147483647 h 66"/>
              <a:gd name="T6" fmla="*/ 2147483647 w 95"/>
              <a:gd name="T7" fmla="*/ 2147483647 h 66"/>
              <a:gd name="T8" fmla="*/ 0 w 95"/>
              <a:gd name="T9" fmla="*/ 2147483647 h 66"/>
              <a:gd name="T10" fmla="*/ 2147483647 w 95"/>
              <a:gd name="T11" fmla="*/ 0 h 66"/>
              <a:gd name="T12" fmla="*/ 2147483647 w 95"/>
              <a:gd name="T13" fmla="*/ 2147483647 h 66"/>
              <a:gd name="T14" fmla="*/ 2147483647 w 95"/>
              <a:gd name="T15" fmla="*/ 2147483647 h 66"/>
              <a:gd name="T16" fmla="*/ 2147483647 w 95"/>
              <a:gd name="T17" fmla="*/ 2147483647 h 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5"/>
              <a:gd name="T28" fmla="*/ 0 h 66"/>
              <a:gd name="T29" fmla="*/ 95 w 95"/>
              <a:gd name="T30" fmla="*/ 66 h 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5" h="66">
                <a:moveTo>
                  <a:pt x="95" y="52"/>
                </a:moveTo>
                <a:lnTo>
                  <a:pt x="85" y="66"/>
                </a:lnTo>
                <a:lnTo>
                  <a:pt x="63" y="61"/>
                </a:lnTo>
                <a:lnTo>
                  <a:pt x="32" y="49"/>
                </a:lnTo>
                <a:lnTo>
                  <a:pt x="0" y="35"/>
                </a:lnTo>
                <a:lnTo>
                  <a:pt x="35" y="0"/>
                </a:lnTo>
                <a:lnTo>
                  <a:pt x="60" y="21"/>
                </a:lnTo>
                <a:lnTo>
                  <a:pt x="95" y="28"/>
                </a:lnTo>
                <a:lnTo>
                  <a:pt x="95" y="52"/>
                </a:lnTo>
                <a:close/>
              </a:path>
            </a:pathLst>
          </a:custGeom>
          <a:solidFill>
            <a:srgbClr val="B20E8F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22" name="Freeform 57"/>
          <p:cNvSpPr>
            <a:spLocks/>
          </p:cNvSpPr>
          <p:nvPr/>
        </p:nvSpPr>
        <p:spPr bwMode="auto">
          <a:xfrm>
            <a:off x="4203700" y="3317875"/>
            <a:ext cx="46038" cy="107950"/>
          </a:xfrm>
          <a:custGeom>
            <a:avLst/>
            <a:gdLst>
              <a:gd name="T0" fmla="*/ 2147483647 w 59"/>
              <a:gd name="T1" fmla="*/ 2147483647 h 135"/>
              <a:gd name="T2" fmla="*/ 2147483647 w 59"/>
              <a:gd name="T3" fmla="*/ 2147483647 h 135"/>
              <a:gd name="T4" fmla="*/ 0 w 59"/>
              <a:gd name="T5" fmla="*/ 2147483647 h 135"/>
              <a:gd name="T6" fmla="*/ 2147483647 w 59"/>
              <a:gd name="T7" fmla="*/ 2147483647 h 135"/>
              <a:gd name="T8" fmla="*/ 2147483647 w 59"/>
              <a:gd name="T9" fmla="*/ 2147483647 h 135"/>
              <a:gd name="T10" fmla="*/ 2147483647 w 59"/>
              <a:gd name="T11" fmla="*/ 0 h 135"/>
              <a:gd name="T12" fmla="*/ 2147483647 w 59"/>
              <a:gd name="T13" fmla="*/ 2147483647 h 135"/>
              <a:gd name="T14" fmla="*/ 2147483647 w 59"/>
              <a:gd name="T15" fmla="*/ 2147483647 h 135"/>
              <a:gd name="T16" fmla="*/ 2147483647 w 59"/>
              <a:gd name="T17" fmla="*/ 2147483647 h 1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135"/>
              <a:gd name="T29" fmla="*/ 59 w 59"/>
              <a:gd name="T30" fmla="*/ 135 h 1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135">
                <a:moveTo>
                  <a:pt x="35" y="109"/>
                </a:moveTo>
                <a:lnTo>
                  <a:pt x="13" y="135"/>
                </a:lnTo>
                <a:lnTo>
                  <a:pt x="0" y="135"/>
                </a:lnTo>
                <a:lnTo>
                  <a:pt x="8" y="85"/>
                </a:lnTo>
                <a:lnTo>
                  <a:pt x="16" y="35"/>
                </a:lnTo>
                <a:lnTo>
                  <a:pt x="54" y="0"/>
                </a:lnTo>
                <a:lnTo>
                  <a:pt x="59" y="8"/>
                </a:lnTo>
                <a:lnTo>
                  <a:pt x="46" y="58"/>
                </a:lnTo>
                <a:lnTo>
                  <a:pt x="35" y="109"/>
                </a:lnTo>
                <a:close/>
              </a:path>
            </a:pathLst>
          </a:custGeom>
          <a:solidFill>
            <a:srgbClr val="B20E8F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Freeform 26"/>
          <p:cNvSpPr>
            <a:spLocks/>
          </p:cNvSpPr>
          <p:nvPr/>
        </p:nvSpPr>
        <p:spPr bwMode="auto">
          <a:xfrm>
            <a:off x="5462588" y="6184900"/>
            <a:ext cx="50800" cy="39688"/>
          </a:xfrm>
          <a:custGeom>
            <a:avLst/>
            <a:gdLst>
              <a:gd name="T0" fmla="*/ 2147483647 w 63"/>
              <a:gd name="T1" fmla="*/ 2147483647 h 50"/>
              <a:gd name="T2" fmla="*/ 2147483647 w 63"/>
              <a:gd name="T3" fmla="*/ 2147483647 h 50"/>
              <a:gd name="T4" fmla="*/ 2147483647 w 63"/>
              <a:gd name="T5" fmla="*/ 2147483647 h 50"/>
              <a:gd name="T6" fmla="*/ 2147483647 w 63"/>
              <a:gd name="T7" fmla="*/ 2147483647 h 50"/>
              <a:gd name="T8" fmla="*/ 2147483647 w 63"/>
              <a:gd name="T9" fmla="*/ 0 h 50"/>
              <a:gd name="T10" fmla="*/ 2147483647 w 63"/>
              <a:gd name="T11" fmla="*/ 2147483647 h 50"/>
              <a:gd name="T12" fmla="*/ 0 w 63"/>
              <a:gd name="T13" fmla="*/ 2147483647 h 50"/>
              <a:gd name="T14" fmla="*/ 2147483647 w 63"/>
              <a:gd name="T15" fmla="*/ 2147483647 h 50"/>
              <a:gd name="T16" fmla="*/ 2147483647 w 63"/>
              <a:gd name="T17" fmla="*/ 2147483647 h 50"/>
              <a:gd name="T18" fmla="*/ 2147483647 w 63"/>
              <a:gd name="T19" fmla="*/ 2147483647 h 50"/>
              <a:gd name="T20" fmla="*/ 2147483647 w 63"/>
              <a:gd name="T21" fmla="*/ 2147483647 h 50"/>
              <a:gd name="T22" fmla="*/ 2147483647 w 63"/>
              <a:gd name="T23" fmla="*/ 2147483647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"/>
              <a:gd name="T37" fmla="*/ 0 h 50"/>
              <a:gd name="T38" fmla="*/ 63 w 63"/>
              <a:gd name="T39" fmla="*/ 50 h 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" h="50">
                <a:moveTo>
                  <a:pt x="63" y="21"/>
                </a:moveTo>
                <a:lnTo>
                  <a:pt x="49" y="12"/>
                </a:lnTo>
                <a:lnTo>
                  <a:pt x="37" y="11"/>
                </a:lnTo>
                <a:lnTo>
                  <a:pt x="31" y="9"/>
                </a:lnTo>
                <a:lnTo>
                  <a:pt x="14" y="0"/>
                </a:lnTo>
                <a:lnTo>
                  <a:pt x="12" y="17"/>
                </a:lnTo>
                <a:lnTo>
                  <a:pt x="0" y="34"/>
                </a:lnTo>
                <a:lnTo>
                  <a:pt x="13" y="50"/>
                </a:lnTo>
                <a:lnTo>
                  <a:pt x="20" y="40"/>
                </a:lnTo>
                <a:lnTo>
                  <a:pt x="28" y="39"/>
                </a:lnTo>
                <a:lnTo>
                  <a:pt x="28" y="33"/>
                </a:lnTo>
                <a:lnTo>
                  <a:pt x="63" y="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" name="Freeform 27"/>
          <p:cNvSpPr>
            <a:spLocks/>
          </p:cNvSpPr>
          <p:nvPr/>
        </p:nvSpPr>
        <p:spPr bwMode="auto">
          <a:xfrm>
            <a:off x="5427663" y="6189663"/>
            <a:ext cx="39687" cy="28575"/>
          </a:xfrm>
          <a:custGeom>
            <a:avLst/>
            <a:gdLst>
              <a:gd name="T0" fmla="*/ 2147483647 w 48"/>
              <a:gd name="T1" fmla="*/ 2147483647 h 37"/>
              <a:gd name="T2" fmla="*/ 2147483647 w 48"/>
              <a:gd name="T3" fmla="*/ 2147483647 h 37"/>
              <a:gd name="T4" fmla="*/ 2147483647 w 48"/>
              <a:gd name="T5" fmla="*/ 0 h 37"/>
              <a:gd name="T6" fmla="*/ 2147483647 w 48"/>
              <a:gd name="T7" fmla="*/ 2147483647 h 37"/>
              <a:gd name="T8" fmla="*/ 0 w 48"/>
              <a:gd name="T9" fmla="*/ 2147483647 h 37"/>
              <a:gd name="T10" fmla="*/ 2147483647 w 48"/>
              <a:gd name="T11" fmla="*/ 2147483647 h 37"/>
              <a:gd name="T12" fmla="*/ 2147483647 w 48"/>
              <a:gd name="T13" fmla="*/ 2147483647 h 37"/>
              <a:gd name="T14" fmla="*/ 2147483647 w 48"/>
              <a:gd name="T15" fmla="*/ 2147483647 h 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37"/>
              <a:gd name="T26" fmla="*/ 48 w 48"/>
              <a:gd name="T27" fmla="*/ 37 h 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37">
                <a:moveTo>
                  <a:pt x="13" y="15"/>
                </a:moveTo>
                <a:lnTo>
                  <a:pt x="3" y="4"/>
                </a:lnTo>
                <a:lnTo>
                  <a:pt x="48" y="0"/>
                </a:lnTo>
                <a:lnTo>
                  <a:pt x="26" y="28"/>
                </a:lnTo>
                <a:lnTo>
                  <a:pt x="0" y="37"/>
                </a:lnTo>
                <a:lnTo>
                  <a:pt x="14" y="22"/>
                </a:lnTo>
                <a:lnTo>
                  <a:pt x="8" y="18"/>
                </a:lnTo>
                <a:lnTo>
                  <a:pt x="13" y="1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" name="Freeform 28"/>
          <p:cNvSpPr>
            <a:spLocks/>
          </p:cNvSpPr>
          <p:nvPr/>
        </p:nvSpPr>
        <p:spPr bwMode="auto">
          <a:xfrm>
            <a:off x="5313363" y="5322888"/>
            <a:ext cx="163512" cy="196850"/>
          </a:xfrm>
          <a:custGeom>
            <a:avLst/>
            <a:gdLst>
              <a:gd name="T0" fmla="*/ 2147483647 w 207"/>
              <a:gd name="T1" fmla="*/ 2147483647 h 249"/>
              <a:gd name="T2" fmla="*/ 2147483647 w 207"/>
              <a:gd name="T3" fmla="*/ 2147483647 h 249"/>
              <a:gd name="T4" fmla="*/ 2147483647 w 207"/>
              <a:gd name="T5" fmla="*/ 2147483647 h 249"/>
              <a:gd name="T6" fmla="*/ 2147483647 w 207"/>
              <a:gd name="T7" fmla="*/ 2147483647 h 249"/>
              <a:gd name="T8" fmla="*/ 2147483647 w 207"/>
              <a:gd name="T9" fmla="*/ 2147483647 h 249"/>
              <a:gd name="T10" fmla="*/ 2147483647 w 207"/>
              <a:gd name="T11" fmla="*/ 0 h 249"/>
              <a:gd name="T12" fmla="*/ 2147483647 w 207"/>
              <a:gd name="T13" fmla="*/ 2147483647 h 249"/>
              <a:gd name="T14" fmla="*/ 2147483647 w 207"/>
              <a:gd name="T15" fmla="*/ 2147483647 h 249"/>
              <a:gd name="T16" fmla="*/ 2147483647 w 207"/>
              <a:gd name="T17" fmla="*/ 2147483647 h 249"/>
              <a:gd name="T18" fmla="*/ 2147483647 w 207"/>
              <a:gd name="T19" fmla="*/ 2147483647 h 249"/>
              <a:gd name="T20" fmla="*/ 2147483647 w 207"/>
              <a:gd name="T21" fmla="*/ 2147483647 h 249"/>
              <a:gd name="T22" fmla="*/ 0 w 207"/>
              <a:gd name="T23" fmla="*/ 2147483647 h 249"/>
              <a:gd name="T24" fmla="*/ 2147483647 w 207"/>
              <a:gd name="T25" fmla="*/ 2147483647 h 249"/>
              <a:gd name="T26" fmla="*/ 2147483647 w 207"/>
              <a:gd name="T27" fmla="*/ 2147483647 h 249"/>
              <a:gd name="T28" fmla="*/ 2147483647 w 207"/>
              <a:gd name="T29" fmla="*/ 2147483647 h 249"/>
              <a:gd name="T30" fmla="*/ 2147483647 w 207"/>
              <a:gd name="T31" fmla="*/ 2147483647 h 249"/>
              <a:gd name="T32" fmla="*/ 2147483647 w 207"/>
              <a:gd name="T33" fmla="*/ 2147483647 h 249"/>
              <a:gd name="T34" fmla="*/ 2147483647 w 207"/>
              <a:gd name="T35" fmla="*/ 2147483647 h 249"/>
              <a:gd name="T36" fmla="*/ 2147483647 w 207"/>
              <a:gd name="T37" fmla="*/ 2147483647 h 2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7"/>
              <a:gd name="T58" fmla="*/ 0 h 249"/>
              <a:gd name="T59" fmla="*/ 207 w 207"/>
              <a:gd name="T60" fmla="*/ 249 h 24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7" h="249">
                <a:moveTo>
                  <a:pt x="202" y="129"/>
                </a:moveTo>
                <a:lnTo>
                  <a:pt x="158" y="95"/>
                </a:lnTo>
                <a:lnTo>
                  <a:pt x="115" y="60"/>
                </a:lnTo>
                <a:lnTo>
                  <a:pt x="89" y="44"/>
                </a:lnTo>
                <a:lnTo>
                  <a:pt x="78" y="43"/>
                </a:lnTo>
                <a:lnTo>
                  <a:pt x="26" y="0"/>
                </a:lnTo>
                <a:lnTo>
                  <a:pt x="5" y="6"/>
                </a:lnTo>
                <a:lnTo>
                  <a:pt x="6" y="9"/>
                </a:lnTo>
                <a:lnTo>
                  <a:pt x="3" y="66"/>
                </a:lnTo>
                <a:lnTo>
                  <a:pt x="1" y="122"/>
                </a:lnTo>
                <a:lnTo>
                  <a:pt x="5" y="129"/>
                </a:lnTo>
                <a:lnTo>
                  <a:pt x="0" y="170"/>
                </a:lnTo>
                <a:lnTo>
                  <a:pt x="21" y="214"/>
                </a:lnTo>
                <a:lnTo>
                  <a:pt x="72" y="237"/>
                </a:lnTo>
                <a:lnTo>
                  <a:pt x="140" y="249"/>
                </a:lnTo>
                <a:lnTo>
                  <a:pt x="178" y="232"/>
                </a:lnTo>
                <a:lnTo>
                  <a:pt x="207" y="189"/>
                </a:lnTo>
                <a:lnTo>
                  <a:pt x="198" y="153"/>
                </a:lnTo>
                <a:lnTo>
                  <a:pt x="202" y="12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4" name="Freeform 29"/>
          <p:cNvSpPr>
            <a:spLocks/>
          </p:cNvSpPr>
          <p:nvPr/>
        </p:nvSpPr>
        <p:spPr bwMode="auto">
          <a:xfrm>
            <a:off x="4910138" y="4978400"/>
            <a:ext cx="517525" cy="1250950"/>
          </a:xfrm>
          <a:custGeom>
            <a:avLst/>
            <a:gdLst>
              <a:gd name="T0" fmla="*/ 2147483647 w 653"/>
              <a:gd name="T1" fmla="*/ 2147483647 h 1575"/>
              <a:gd name="T2" fmla="*/ 2147483647 w 653"/>
              <a:gd name="T3" fmla="*/ 2147483647 h 1575"/>
              <a:gd name="T4" fmla="*/ 2147483647 w 653"/>
              <a:gd name="T5" fmla="*/ 2147483647 h 1575"/>
              <a:gd name="T6" fmla="*/ 2147483647 w 653"/>
              <a:gd name="T7" fmla="*/ 2147483647 h 1575"/>
              <a:gd name="T8" fmla="*/ 2147483647 w 653"/>
              <a:gd name="T9" fmla="*/ 2147483647 h 1575"/>
              <a:gd name="T10" fmla="*/ 2147483647 w 653"/>
              <a:gd name="T11" fmla="*/ 2147483647 h 1575"/>
              <a:gd name="T12" fmla="*/ 2147483647 w 653"/>
              <a:gd name="T13" fmla="*/ 2147483647 h 1575"/>
              <a:gd name="T14" fmla="*/ 2147483647 w 653"/>
              <a:gd name="T15" fmla="*/ 2147483647 h 1575"/>
              <a:gd name="T16" fmla="*/ 2147483647 w 653"/>
              <a:gd name="T17" fmla="*/ 2147483647 h 1575"/>
              <a:gd name="T18" fmla="*/ 2147483647 w 653"/>
              <a:gd name="T19" fmla="*/ 2147483647 h 1575"/>
              <a:gd name="T20" fmla="*/ 2147483647 w 653"/>
              <a:gd name="T21" fmla="*/ 2147483647 h 1575"/>
              <a:gd name="T22" fmla="*/ 2147483647 w 653"/>
              <a:gd name="T23" fmla="*/ 2147483647 h 1575"/>
              <a:gd name="T24" fmla="*/ 2147483647 w 653"/>
              <a:gd name="T25" fmla="*/ 2147483647 h 1575"/>
              <a:gd name="T26" fmla="*/ 2147483647 w 653"/>
              <a:gd name="T27" fmla="*/ 2147483647 h 1575"/>
              <a:gd name="T28" fmla="*/ 2147483647 w 653"/>
              <a:gd name="T29" fmla="*/ 2147483647 h 1575"/>
              <a:gd name="T30" fmla="*/ 2147483647 w 653"/>
              <a:gd name="T31" fmla="*/ 2147483647 h 1575"/>
              <a:gd name="T32" fmla="*/ 2147483647 w 653"/>
              <a:gd name="T33" fmla="*/ 2147483647 h 1575"/>
              <a:gd name="T34" fmla="*/ 2147483647 w 653"/>
              <a:gd name="T35" fmla="*/ 2147483647 h 1575"/>
              <a:gd name="T36" fmla="*/ 2147483647 w 653"/>
              <a:gd name="T37" fmla="*/ 2147483647 h 1575"/>
              <a:gd name="T38" fmla="*/ 2147483647 w 653"/>
              <a:gd name="T39" fmla="*/ 2147483647 h 1575"/>
              <a:gd name="T40" fmla="*/ 2147483647 w 653"/>
              <a:gd name="T41" fmla="*/ 2147483647 h 1575"/>
              <a:gd name="T42" fmla="*/ 2147483647 w 653"/>
              <a:gd name="T43" fmla="*/ 2147483647 h 1575"/>
              <a:gd name="T44" fmla="*/ 2147483647 w 653"/>
              <a:gd name="T45" fmla="*/ 2147483647 h 1575"/>
              <a:gd name="T46" fmla="*/ 2147483647 w 653"/>
              <a:gd name="T47" fmla="*/ 2147483647 h 1575"/>
              <a:gd name="T48" fmla="*/ 2147483647 w 653"/>
              <a:gd name="T49" fmla="*/ 2147483647 h 1575"/>
              <a:gd name="T50" fmla="*/ 2147483647 w 653"/>
              <a:gd name="T51" fmla="*/ 2147483647 h 1575"/>
              <a:gd name="T52" fmla="*/ 2147483647 w 653"/>
              <a:gd name="T53" fmla="*/ 2147483647 h 1575"/>
              <a:gd name="T54" fmla="*/ 2147483647 w 653"/>
              <a:gd name="T55" fmla="*/ 2147483647 h 1575"/>
              <a:gd name="T56" fmla="*/ 2147483647 w 653"/>
              <a:gd name="T57" fmla="*/ 2147483647 h 1575"/>
              <a:gd name="T58" fmla="*/ 2147483647 w 653"/>
              <a:gd name="T59" fmla="*/ 2147483647 h 1575"/>
              <a:gd name="T60" fmla="*/ 2147483647 w 653"/>
              <a:gd name="T61" fmla="*/ 2147483647 h 1575"/>
              <a:gd name="T62" fmla="*/ 2147483647 w 653"/>
              <a:gd name="T63" fmla="*/ 2147483647 h 1575"/>
              <a:gd name="T64" fmla="*/ 2147483647 w 653"/>
              <a:gd name="T65" fmla="*/ 2147483647 h 1575"/>
              <a:gd name="T66" fmla="*/ 2147483647 w 653"/>
              <a:gd name="T67" fmla="*/ 2147483647 h 1575"/>
              <a:gd name="T68" fmla="*/ 2147483647 w 653"/>
              <a:gd name="T69" fmla="*/ 2147483647 h 1575"/>
              <a:gd name="T70" fmla="*/ 2147483647 w 653"/>
              <a:gd name="T71" fmla="*/ 2147483647 h 1575"/>
              <a:gd name="T72" fmla="*/ 2147483647 w 653"/>
              <a:gd name="T73" fmla="*/ 2147483647 h 1575"/>
              <a:gd name="T74" fmla="*/ 2147483647 w 653"/>
              <a:gd name="T75" fmla="*/ 2147483647 h 1575"/>
              <a:gd name="T76" fmla="*/ 2147483647 w 653"/>
              <a:gd name="T77" fmla="*/ 2147483647 h 1575"/>
              <a:gd name="T78" fmla="*/ 2147483647 w 653"/>
              <a:gd name="T79" fmla="*/ 2147483647 h 1575"/>
              <a:gd name="T80" fmla="*/ 2147483647 w 653"/>
              <a:gd name="T81" fmla="*/ 2147483647 h 1575"/>
              <a:gd name="T82" fmla="*/ 2147483647 w 653"/>
              <a:gd name="T83" fmla="*/ 2147483647 h 1575"/>
              <a:gd name="T84" fmla="*/ 2147483647 w 653"/>
              <a:gd name="T85" fmla="*/ 2147483647 h 1575"/>
              <a:gd name="T86" fmla="*/ 2147483647 w 653"/>
              <a:gd name="T87" fmla="*/ 2147483647 h 1575"/>
              <a:gd name="T88" fmla="*/ 2147483647 w 653"/>
              <a:gd name="T89" fmla="*/ 2147483647 h 1575"/>
              <a:gd name="T90" fmla="*/ 2147483647 w 653"/>
              <a:gd name="T91" fmla="*/ 2147483647 h 1575"/>
              <a:gd name="T92" fmla="*/ 2147483647 w 653"/>
              <a:gd name="T93" fmla="*/ 2147483647 h 1575"/>
              <a:gd name="T94" fmla="*/ 2147483647 w 653"/>
              <a:gd name="T95" fmla="*/ 2147483647 h 1575"/>
              <a:gd name="T96" fmla="*/ 2147483647 w 653"/>
              <a:gd name="T97" fmla="*/ 2147483647 h 1575"/>
              <a:gd name="T98" fmla="*/ 2147483647 w 653"/>
              <a:gd name="T99" fmla="*/ 2147483647 h 1575"/>
              <a:gd name="T100" fmla="*/ 2147483647 w 653"/>
              <a:gd name="T101" fmla="*/ 2147483647 h 1575"/>
              <a:gd name="T102" fmla="*/ 2147483647 w 653"/>
              <a:gd name="T103" fmla="*/ 2147483647 h 1575"/>
              <a:gd name="T104" fmla="*/ 2147483647 w 653"/>
              <a:gd name="T105" fmla="*/ 2147483647 h 1575"/>
              <a:gd name="T106" fmla="*/ 2147483647 w 653"/>
              <a:gd name="T107" fmla="*/ 2147483647 h 1575"/>
              <a:gd name="T108" fmla="*/ 2147483647 w 653"/>
              <a:gd name="T109" fmla="*/ 2147483647 h 1575"/>
              <a:gd name="T110" fmla="*/ 2147483647 w 653"/>
              <a:gd name="T111" fmla="*/ 2147483647 h 1575"/>
              <a:gd name="T112" fmla="*/ 2147483647 w 653"/>
              <a:gd name="T113" fmla="*/ 2147483647 h 1575"/>
              <a:gd name="T114" fmla="*/ 2147483647 w 653"/>
              <a:gd name="T115" fmla="*/ 2147483647 h 1575"/>
              <a:gd name="T116" fmla="*/ 2147483647 w 653"/>
              <a:gd name="T117" fmla="*/ 2147483647 h 1575"/>
              <a:gd name="T118" fmla="*/ 2147483647 w 653"/>
              <a:gd name="T119" fmla="*/ 2147483647 h 157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53"/>
              <a:gd name="T181" fmla="*/ 0 h 1575"/>
              <a:gd name="T182" fmla="*/ 653 w 653"/>
              <a:gd name="T183" fmla="*/ 1575 h 157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53" h="1575">
                <a:moveTo>
                  <a:pt x="419" y="1000"/>
                </a:moveTo>
                <a:lnTo>
                  <a:pt x="363" y="999"/>
                </a:lnTo>
                <a:lnTo>
                  <a:pt x="322" y="990"/>
                </a:lnTo>
                <a:lnTo>
                  <a:pt x="354" y="1059"/>
                </a:lnTo>
                <a:lnTo>
                  <a:pt x="366" y="1065"/>
                </a:lnTo>
                <a:lnTo>
                  <a:pt x="382" y="1062"/>
                </a:lnTo>
                <a:lnTo>
                  <a:pt x="393" y="1053"/>
                </a:lnTo>
                <a:lnTo>
                  <a:pt x="405" y="1091"/>
                </a:lnTo>
                <a:lnTo>
                  <a:pt x="383" y="1083"/>
                </a:lnTo>
                <a:lnTo>
                  <a:pt x="354" y="1083"/>
                </a:lnTo>
                <a:lnTo>
                  <a:pt x="384" y="1100"/>
                </a:lnTo>
                <a:lnTo>
                  <a:pt x="356" y="1140"/>
                </a:lnTo>
                <a:lnTo>
                  <a:pt x="360" y="1181"/>
                </a:lnTo>
                <a:lnTo>
                  <a:pt x="355" y="1204"/>
                </a:lnTo>
                <a:lnTo>
                  <a:pt x="311" y="1227"/>
                </a:lnTo>
                <a:lnTo>
                  <a:pt x="312" y="1276"/>
                </a:lnTo>
                <a:lnTo>
                  <a:pt x="373" y="1309"/>
                </a:lnTo>
                <a:lnTo>
                  <a:pt x="395" y="1323"/>
                </a:lnTo>
                <a:lnTo>
                  <a:pt x="382" y="1348"/>
                </a:lnTo>
                <a:lnTo>
                  <a:pt x="395" y="1354"/>
                </a:lnTo>
                <a:lnTo>
                  <a:pt x="375" y="1387"/>
                </a:lnTo>
                <a:lnTo>
                  <a:pt x="354" y="1419"/>
                </a:lnTo>
                <a:lnTo>
                  <a:pt x="351" y="1459"/>
                </a:lnTo>
                <a:lnTo>
                  <a:pt x="330" y="1451"/>
                </a:lnTo>
                <a:lnTo>
                  <a:pt x="321" y="1456"/>
                </a:lnTo>
                <a:lnTo>
                  <a:pt x="341" y="1466"/>
                </a:lnTo>
                <a:lnTo>
                  <a:pt x="325" y="1494"/>
                </a:lnTo>
                <a:lnTo>
                  <a:pt x="324" y="1506"/>
                </a:lnTo>
                <a:lnTo>
                  <a:pt x="342" y="1536"/>
                </a:lnTo>
                <a:lnTo>
                  <a:pt x="333" y="1536"/>
                </a:lnTo>
                <a:lnTo>
                  <a:pt x="359" y="1549"/>
                </a:lnTo>
                <a:lnTo>
                  <a:pt x="383" y="1575"/>
                </a:lnTo>
                <a:lnTo>
                  <a:pt x="319" y="1556"/>
                </a:lnTo>
                <a:lnTo>
                  <a:pt x="244" y="1548"/>
                </a:lnTo>
                <a:lnTo>
                  <a:pt x="222" y="1525"/>
                </a:lnTo>
                <a:lnTo>
                  <a:pt x="198" y="1486"/>
                </a:lnTo>
                <a:lnTo>
                  <a:pt x="175" y="1489"/>
                </a:lnTo>
                <a:lnTo>
                  <a:pt x="139" y="1422"/>
                </a:lnTo>
                <a:lnTo>
                  <a:pt x="163" y="1391"/>
                </a:lnTo>
                <a:lnTo>
                  <a:pt x="156" y="1322"/>
                </a:lnTo>
                <a:lnTo>
                  <a:pt x="148" y="1265"/>
                </a:lnTo>
                <a:lnTo>
                  <a:pt x="145" y="1224"/>
                </a:lnTo>
                <a:lnTo>
                  <a:pt x="135" y="1202"/>
                </a:lnTo>
                <a:lnTo>
                  <a:pt x="119" y="1192"/>
                </a:lnTo>
                <a:lnTo>
                  <a:pt x="145" y="1181"/>
                </a:lnTo>
                <a:lnTo>
                  <a:pt x="113" y="1162"/>
                </a:lnTo>
                <a:lnTo>
                  <a:pt x="95" y="1107"/>
                </a:lnTo>
                <a:lnTo>
                  <a:pt x="76" y="1079"/>
                </a:lnTo>
                <a:lnTo>
                  <a:pt x="74" y="1038"/>
                </a:lnTo>
                <a:lnTo>
                  <a:pt x="58" y="968"/>
                </a:lnTo>
                <a:lnTo>
                  <a:pt x="53" y="913"/>
                </a:lnTo>
                <a:lnTo>
                  <a:pt x="61" y="881"/>
                </a:lnTo>
                <a:lnTo>
                  <a:pt x="57" y="851"/>
                </a:lnTo>
                <a:lnTo>
                  <a:pt x="44" y="808"/>
                </a:lnTo>
                <a:lnTo>
                  <a:pt x="33" y="764"/>
                </a:lnTo>
                <a:lnTo>
                  <a:pt x="53" y="730"/>
                </a:lnTo>
                <a:lnTo>
                  <a:pt x="43" y="695"/>
                </a:lnTo>
                <a:lnTo>
                  <a:pt x="49" y="629"/>
                </a:lnTo>
                <a:lnTo>
                  <a:pt x="39" y="599"/>
                </a:lnTo>
                <a:lnTo>
                  <a:pt x="19" y="556"/>
                </a:lnTo>
                <a:lnTo>
                  <a:pt x="0" y="513"/>
                </a:lnTo>
                <a:lnTo>
                  <a:pt x="1" y="481"/>
                </a:lnTo>
                <a:lnTo>
                  <a:pt x="8" y="448"/>
                </a:lnTo>
                <a:lnTo>
                  <a:pt x="6" y="410"/>
                </a:lnTo>
                <a:lnTo>
                  <a:pt x="5" y="372"/>
                </a:lnTo>
                <a:lnTo>
                  <a:pt x="22" y="326"/>
                </a:lnTo>
                <a:lnTo>
                  <a:pt x="39" y="280"/>
                </a:lnTo>
                <a:lnTo>
                  <a:pt x="50" y="265"/>
                </a:lnTo>
                <a:lnTo>
                  <a:pt x="35" y="235"/>
                </a:lnTo>
                <a:lnTo>
                  <a:pt x="27" y="162"/>
                </a:lnTo>
                <a:lnTo>
                  <a:pt x="35" y="136"/>
                </a:lnTo>
                <a:lnTo>
                  <a:pt x="71" y="117"/>
                </a:lnTo>
                <a:lnTo>
                  <a:pt x="79" y="63"/>
                </a:lnTo>
                <a:lnTo>
                  <a:pt x="71" y="54"/>
                </a:lnTo>
                <a:lnTo>
                  <a:pt x="105" y="0"/>
                </a:lnTo>
                <a:lnTo>
                  <a:pt x="114" y="7"/>
                </a:lnTo>
                <a:lnTo>
                  <a:pt x="165" y="18"/>
                </a:lnTo>
                <a:lnTo>
                  <a:pt x="187" y="49"/>
                </a:lnTo>
                <a:lnTo>
                  <a:pt x="199" y="21"/>
                </a:lnTo>
                <a:lnTo>
                  <a:pt x="249" y="12"/>
                </a:lnTo>
                <a:lnTo>
                  <a:pt x="258" y="25"/>
                </a:lnTo>
                <a:lnTo>
                  <a:pt x="298" y="66"/>
                </a:lnTo>
                <a:lnTo>
                  <a:pt x="339" y="108"/>
                </a:lnTo>
                <a:lnTo>
                  <a:pt x="374" y="125"/>
                </a:lnTo>
                <a:lnTo>
                  <a:pt x="409" y="142"/>
                </a:lnTo>
                <a:lnTo>
                  <a:pt x="446" y="167"/>
                </a:lnTo>
                <a:lnTo>
                  <a:pt x="484" y="190"/>
                </a:lnTo>
                <a:lnTo>
                  <a:pt x="469" y="239"/>
                </a:lnTo>
                <a:lnTo>
                  <a:pt x="453" y="288"/>
                </a:lnTo>
                <a:lnTo>
                  <a:pt x="501" y="292"/>
                </a:lnTo>
                <a:lnTo>
                  <a:pt x="550" y="296"/>
                </a:lnTo>
                <a:lnTo>
                  <a:pt x="577" y="285"/>
                </a:lnTo>
                <a:lnTo>
                  <a:pt x="610" y="230"/>
                </a:lnTo>
                <a:lnTo>
                  <a:pt x="607" y="197"/>
                </a:lnTo>
                <a:lnTo>
                  <a:pt x="633" y="198"/>
                </a:lnTo>
                <a:lnTo>
                  <a:pt x="653" y="265"/>
                </a:lnTo>
                <a:lnTo>
                  <a:pt x="627" y="291"/>
                </a:lnTo>
                <a:lnTo>
                  <a:pt x="601" y="315"/>
                </a:lnTo>
                <a:lnTo>
                  <a:pt x="578" y="346"/>
                </a:lnTo>
                <a:lnTo>
                  <a:pt x="556" y="376"/>
                </a:lnTo>
                <a:lnTo>
                  <a:pt x="533" y="406"/>
                </a:lnTo>
                <a:lnTo>
                  <a:pt x="512" y="437"/>
                </a:lnTo>
                <a:lnTo>
                  <a:pt x="513" y="442"/>
                </a:lnTo>
                <a:lnTo>
                  <a:pt x="510" y="499"/>
                </a:lnTo>
                <a:lnTo>
                  <a:pt x="508" y="555"/>
                </a:lnTo>
                <a:lnTo>
                  <a:pt x="514" y="589"/>
                </a:lnTo>
                <a:lnTo>
                  <a:pt x="504" y="609"/>
                </a:lnTo>
                <a:lnTo>
                  <a:pt x="522" y="670"/>
                </a:lnTo>
                <a:lnTo>
                  <a:pt x="577" y="712"/>
                </a:lnTo>
                <a:lnTo>
                  <a:pt x="580" y="748"/>
                </a:lnTo>
                <a:lnTo>
                  <a:pt x="607" y="769"/>
                </a:lnTo>
                <a:lnTo>
                  <a:pt x="591" y="814"/>
                </a:lnTo>
                <a:lnTo>
                  <a:pt x="575" y="859"/>
                </a:lnTo>
                <a:lnTo>
                  <a:pt x="541" y="867"/>
                </a:lnTo>
                <a:lnTo>
                  <a:pt x="507" y="877"/>
                </a:lnTo>
                <a:lnTo>
                  <a:pt x="473" y="886"/>
                </a:lnTo>
                <a:lnTo>
                  <a:pt x="439" y="895"/>
                </a:lnTo>
                <a:lnTo>
                  <a:pt x="408" y="892"/>
                </a:lnTo>
                <a:lnTo>
                  <a:pt x="418" y="911"/>
                </a:lnTo>
                <a:lnTo>
                  <a:pt x="428" y="974"/>
                </a:lnTo>
                <a:lnTo>
                  <a:pt x="419" y="10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5" name="Freeform 30"/>
          <p:cNvSpPr>
            <a:spLocks/>
          </p:cNvSpPr>
          <p:nvPr/>
        </p:nvSpPr>
        <p:spPr bwMode="auto">
          <a:xfrm>
            <a:off x="5211763" y="6262688"/>
            <a:ext cx="128587" cy="88900"/>
          </a:xfrm>
          <a:custGeom>
            <a:avLst/>
            <a:gdLst>
              <a:gd name="T0" fmla="*/ 2147483647 w 161"/>
              <a:gd name="T1" fmla="*/ 2147483647 h 111"/>
              <a:gd name="T2" fmla="*/ 0 w 161"/>
              <a:gd name="T3" fmla="*/ 0 h 111"/>
              <a:gd name="T4" fmla="*/ 2147483647 w 161"/>
              <a:gd name="T5" fmla="*/ 2147483647 h 111"/>
              <a:gd name="T6" fmla="*/ 2147483647 w 161"/>
              <a:gd name="T7" fmla="*/ 2147483647 h 111"/>
              <a:gd name="T8" fmla="*/ 2147483647 w 161"/>
              <a:gd name="T9" fmla="*/ 2147483647 h 111"/>
              <a:gd name="T10" fmla="*/ 2147483647 w 161"/>
              <a:gd name="T11" fmla="*/ 2147483647 h 111"/>
              <a:gd name="T12" fmla="*/ 2147483647 w 161"/>
              <a:gd name="T13" fmla="*/ 2147483647 h 111"/>
              <a:gd name="T14" fmla="*/ 2147483647 w 161"/>
              <a:gd name="T15" fmla="*/ 2147483647 h 111"/>
              <a:gd name="T16" fmla="*/ 2147483647 w 161"/>
              <a:gd name="T17" fmla="*/ 2147483647 h 1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11"/>
              <a:gd name="T29" fmla="*/ 161 w 161"/>
              <a:gd name="T30" fmla="*/ 111 h 1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11">
                <a:moveTo>
                  <a:pt x="14" y="21"/>
                </a:moveTo>
                <a:lnTo>
                  <a:pt x="0" y="0"/>
                </a:lnTo>
                <a:lnTo>
                  <a:pt x="21" y="55"/>
                </a:lnTo>
                <a:lnTo>
                  <a:pt x="43" y="111"/>
                </a:lnTo>
                <a:lnTo>
                  <a:pt x="101" y="111"/>
                </a:lnTo>
                <a:lnTo>
                  <a:pt x="161" y="111"/>
                </a:lnTo>
                <a:lnTo>
                  <a:pt x="155" y="99"/>
                </a:lnTo>
                <a:lnTo>
                  <a:pt x="72" y="69"/>
                </a:lnTo>
                <a:lnTo>
                  <a:pt x="14" y="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6" name="Freeform 32"/>
          <p:cNvSpPr>
            <a:spLocks/>
          </p:cNvSpPr>
          <p:nvPr/>
        </p:nvSpPr>
        <p:spPr bwMode="auto">
          <a:xfrm>
            <a:off x="5148263" y="6257925"/>
            <a:ext cx="98425" cy="93663"/>
          </a:xfrm>
          <a:custGeom>
            <a:avLst/>
            <a:gdLst>
              <a:gd name="T0" fmla="*/ 2147483647 w 125"/>
              <a:gd name="T1" fmla="*/ 2147483647 h 117"/>
              <a:gd name="T2" fmla="*/ 2147483647 w 125"/>
              <a:gd name="T3" fmla="*/ 2147483647 h 117"/>
              <a:gd name="T4" fmla="*/ 2147483647 w 125"/>
              <a:gd name="T5" fmla="*/ 2147483647 h 117"/>
              <a:gd name="T6" fmla="*/ 2147483647 w 125"/>
              <a:gd name="T7" fmla="*/ 2147483647 h 117"/>
              <a:gd name="T8" fmla="*/ 2147483647 w 125"/>
              <a:gd name="T9" fmla="*/ 2147483647 h 117"/>
              <a:gd name="T10" fmla="*/ 2147483647 w 125"/>
              <a:gd name="T11" fmla="*/ 2147483647 h 117"/>
              <a:gd name="T12" fmla="*/ 2147483647 w 125"/>
              <a:gd name="T13" fmla="*/ 2147483647 h 117"/>
              <a:gd name="T14" fmla="*/ 0 w 125"/>
              <a:gd name="T15" fmla="*/ 2147483647 h 117"/>
              <a:gd name="T16" fmla="*/ 2147483647 w 125"/>
              <a:gd name="T17" fmla="*/ 2147483647 h 117"/>
              <a:gd name="T18" fmla="*/ 2147483647 w 125"/>
              <a:gd name="T19" fmla="*/ 2147483647 h 117"/>
              <a:gd name="T20" fmla="*/ 2147483647 w 125"/>
              <a:gd name="T21" fmla="*/ 2147483647 h 117"/>
              <a:gd name="T22" fmla="*/ 2147483647 w 125"/>
              <a:gd name="T23" fmla="*/ 2147483647 h 117"/>
              <a:gd name="T24" fmla="*/ 2147483647 w 125"/>
              <a:gd name="T25" fmla="*/ 2147483647 h 117"/>
              <a:gd name="T26" fmla="*/ 2147483647 w 125"/>
              <a:gd name="T27" fmla="*/ 2147483647 h 117"/>
              <a:gd name="T28" fmla="*/ 2147483647 w 125"/>
              <a:gd name="T29" fmla="*/ 2147483647 h 117"/>
              <a:gd name="T30" fmla="*/ 2147483647 w 125"/>
              <a:gd name="T31" fmla="*/ 2147483647 h 117"/>
              <a:gd name="T32" fmla="*/ 2147483647 w 125"/>
              <a:gd name="T33" fmla="*/ 2147483647 h 117"/>
              <a:gd name="T34" fmla="*/ 2147483647 w 125"/>
              <a:gd name="T35" fmla="*/ 2147483647 h 117"/>
              <a:gd name="T36" fmla="*/ 2147483647 w 125"/>
              <a:gd name="T37" fmla="*/ 2147483647 h 117"/>
              <a:gd name="T38" fmla="*/ 2147483647 w 125"/>
              <a:gd name="T39" fmla="*/ 2147483647 h 117"/>
              <a:gd name="T40" fmla="*/ 2147483647 w 125"/>
              <a:gd name="T41" fmla="*/ 2147483647 h 117"/>
              <a:gd name="T42" fmla="*/ 2147483647 w 125"/>
              <a:gd name="T43" fmla="*/ 0 h 117"/>
              <a:gd name="T44" fmla="*/ 2147483647 w 125"/>
              <a:gd name="T45" fmla="*/ 2147483647 h 11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5"/>
              <a:gd name="T70" fmla="*/ 0 h 117"/>
              <a:gd name="T71" fmla="*/ 125 w 125"/>
              <a:gd name="T72" fmla="*/ 117 h 11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5" h="117">
                <a:moveTo>
                  <a:pt x="82" y="6"/>
                </a:moveTo>
                <a:lnTo>
                  <a:pt x="103" y="61"/>
                </a:lnTo>
                <a:lnTo>
                  <a:pt x="125" y="117"/>
                </a:lnTo>
                <a:lnTo>
                  <a:pt x="111" y="112"/>
                </a:lnTo>
                <a:lnTo>
                  <a:pt x="94" y="116"/>
                </a:lnTo>
                <a:lnTo>
                  <a:pt x="50" y="110"/>
                </a:lnTo>
                <a:lnTo>
                  <a:pt x="36" y="107"/>
                </a:lnTo>
                <a:lnTo>
                  <a:pt x="0" y="104"/>
                </a:lnTo>
                <a:lnTo>
                  <a:pt x="9" y="99"/>
                </a:lnTo>
                <a:lnTo>
                  <a:pt x="31" y="90"/>
                </a:lnTo>
                <a:lnTo>
                  <a:pt x="43" y="99"/>
                </a:lnTo>
                <a:lnTo>
                  <a:pt x="56" y="99"/>
                </a:lnTo>
                <a:lnTo>
                  <a:pt x="34" y="87"/>
                </a:lnTo>
                <a:lnTo>
                  <a:pt x="60" y="92"/>
                </a:lnTo>
                <a:lnTo>
                  <a:pt x="73" y="94"/>
                </a:lnTo>
                <a:lnTo>
                  <a:pt x="94" y="100"/>
                </a:lnTo>
                <a:lnTo>
                  <a:pt x="100" y="100"/>
                </a:lnTo>
                <a:lnTo>
                  <a:pt x="51" y="70"/>
                </a:lnTo>
                <a:lnTo>
                  <a:pt x="71" y="47"/>
                </a:lnTo>
                <a:lnTo>
                  <a:pt x="40" y="47"/>
                </a:lnTo>
                <a:lnTo>
                  <a:pt x="27" y="9"/>
                </a:lnTo>
                <a:lnTo>
                  <a:pt x="43" y="0"/>
                </a:lnTo>
                <a:lnTo>
                  <a:pt x="82" y="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7" name="Freeform 33"/>
          <p:cNvSpPr>
            <a:spLocks/>
          </p:cNvSpPr>
          <p:nvPr/>
        </p:nvSpPr>
        <p:spPr bwMode="auto">
          <a:xfrm>
            <a:off x="4903788" y="5783263"/>
            <a:ext cx="25400" cy="61912"/>
          </a:xfrm>
          <a:custGeom>
            <a:avLst/>
            <a:gdLst>
              <a:gd name="T0" fmla="*/ 2147483647 w 33"/>
              <a:gd name="T1" fmla="*/ 0 h 78"/>
              <a:gd name="T2" fmla="*/ 0 w 33"/>
              <a:gd name="T3" fmla="*/ 2147483647 h 78"/>
              <a:gd name="T4" fmla="*/ 2147483647 w 33"/>
              <a:gd name="T5" fmla="*/ 2147483647 h 78"/>
              <a:gd name="T6" fmla="*/ 2147483647 w 33"/>
              <a:gd name="T7" fmla="*/ 2147483647 h 78"/>
              <a:gd name="T8" fmla="*/ 2147483647 w 33"/>
              <a:gd name="T9" fmla="*/ 2147483647 h 78"/>
              <a:gd name="T10" fmla="*/ 2147483647 w 33"/>
              <a:gd name="T11" fmla="*/ 2147483647 h 78"/>
              <a:gd name="T12" fmla="*/ 2147483647 w 33"/>
              <a:gd name="T13" fmla="*/ 2147483647 h 78"/>
              <a:gd name="T14" fmla="*/ 2147483647 w 33"/>
              <a:gd name="T15" fmla="*/ 0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78"/>
              <a:gd name="T26" fmla="*/ 33 w 33"/>
              <a:gd name="T27" fmla="*/ 78 h 7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78">
                <a:moveTo>
                  <a:pt x="13" y="0"/>
                </a:moveTo>
                <a:lnTo>
                  <a:pt x="0" y="8"/>
                </a:lnTo>
                <a:lnTo>
                  <a:pt x="16" y="78"/>
                </a:lnTo>
                <a:lnTo>
                  <a:pt x="31" y="71"/>
                </a:lnTo>
                <a:lnTo>
                  <a:pt x="33" y="59"/>
                </a:lnTo>
                <a:lnTo>
                  <a:pt x="25" y="26"/>
                </a:lnTo>
                <a:lnTo>
                  <a:pt x="32" y="23"/>
                </a:lnTo>
                <a:lnTo>
                  <a:pt x="13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8" name="Freeform 34"/>
          <p:cNvSpPr>
            <a:spLocks/>
          </p:cNvSpPr>
          <p:nvPr/>
        </p:nvSpPr>
        <p:spPr bwMode="auto">
          <a:xfrm>
            <a:off x="4962525" y="6086475"/>
            <a:ext cx="30163" cy="49213"/>
          </a:xfrm>
          <a:custGeom>
            <a:avLst/>
            <a:gdLst>
              <a:gd name="T0" fmla="*/ 2147483647 w 37"/>
              <a:gd name="T1" fmla="*/ 0 h 63"/>
              <a:gd name="T2" fmla="*/ 0 w 37"/>
              <a:gd name="T3" fmla="*/ 2147483647 h 63"/>
              <a:gd name="T4" fmla="*/ 2147483647 w 37"/>
              <a:gd name="T5" fmla="*/ 2147483647 h 63"/>
              <a:gd name="T6" fmla="*/ 2147483647 w 37"/>
              <a:gd name="T7" fmla="*/ 2147483647 h 63"/>
              <a:gd name="T8" fmla="*/ 2147483647 w 37"/>
              <a:gd name="T9" fmla="*/ 2147483647 h 63"/>
              <a:gd name="T10" fmla="*/ 2147483647 w 37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"/>
              <a:gd name="T19" fmla="*/ 0 h 63"/>
              <a:gd name="T20" fmla="*/ 37 w 37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" h="63">
                <a:moveTo>
                  <a:pt x="20" y="0"/>
                </a:moveTo>
                <a:lnTo>
                  <a:pt x="0" y="24"/>
                </a:lnTo>
                <a:lnTo>
                  <a:pt x="21" y="55"/>
                </a:lnTo>
                <a:lnTo>
                  <a:pt x="36" y="63"/>
                </a:lnTo>
                <a:lnTo>
                  <a:pt x="37" y="44"/>
                </a:lnTo>
                <a:lnTo>
                  <a:pt x="2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" name="Freeform 35"/>
          <p:cNvSpPr>
            <a:spLocks/>
          </p:cNvSpPr>
          <p:nvPr/>
        </p:nvSpPr>
        <p:spPr bwMode="auto">
          <a:xfrm>
            <a:off x="4846638" y="4484688"/>
            <a:ext cx="422275" cy="536575"/>
          </a:xfrm>
          <a:custGeom>
            <a:avLst/>
            <a:gdLst>
              <a:gd name="T0" fmla="*/ 2147483647 w 532"/>
              <a:gd name="T1" fmla="*/ 2147483647 h 676"/>
              <a:gd name="T2" fmla="*/ 2147483647 w 532"/>
              <a:gd name="T3" fmla="*/ 2147483647 h 676"/>
              <a:gd name="T4" fmla="*/ 2147483647 w 532"/>
              <a:gd name="T5" fmla="*/ 2147483647 h 676"/>
              <a:gd name="T6" fmla="*/ 2147483647 w 532"/>
              <a:gd name="T7" fmla="*/ 2147483647 h 676"/>
              <a:gd name="T8" fmla="*/ 2147483647 w 532"/>
              <a:gd name="T9" fmla="*/ 2147483647 h 676"/>
              <a:gd name="T10" fmla="*/ 2147483647 w 532"/>
              <a:gd name="T11" fmla="*/ 2147483647 h 676"/>
              <a:gd name="T12" fmla="*/ 2147483647 w 532"/>
              <a:gd name="T13" fmla="*/ 2147483647 h 676"/>
              <a:gd name="T14" fmla="*/ 2147483647 w 532"/>
              <a:gd name="T15" fmla="*/ 2147483647 h 676"/>
              <a:gd name="T16" fmla="*/ 2147483647 w 532"/>
              <a:gd name="T17" fmla="*/ 2147483647 h 676"/>
              <a:gd name="T18" fmla="*/ 2147483647 w 532"/>
              <a:gd name="T19" fmla="*/ 2147483647 h 676"/>
              <a:gd name="T20" fmla="*/ 2147483647 w 532"/>
              <a:gd name="T21" fmla="*/ 2147483647 h 676"/>
              <a:gd name="T22" fmla="*/ 2147483647 w 532"/>
              <a:gd name="T23" fmla="*/ 2147483647 h 676"/>
              <a:gd name="T24" fmla="*/ 2147483647 w 532"/>
              <a:gd name="T25" fmla="*/ 2147483647 h 676"/>
              <a:gd name="T26" fmla="*/ 2147483647 w 532"/>
              <a:gd name="T27" fmla="*/ 2147483647 h 676"/>
              <a:gd name="T28" fmla="*/ 2147483647 w 532"/>
              <a:gd name="T29" fmla="*/ 2147483647 h 676"/>
              <a:gd name="T30" fmla="*/ 2147483647 w 532"/>
              <a:gd name="T31" fmla="*/ 2147483647 h 676"/>
              <a:gd name="T32" fmla="*/ 2147483647 w 532"/>
              <a:gd name="T33" fmla="*/ 2147483647 h 676"/>
              <a:gd name="T34" fmla="*/ 2147483647 w 532"/>
              <a:gd name="T35" fmla="*/ 2147483647 h 676"/>
              <a:gd name="T36" fmla="*/ 2147483647 w 532"/>
              <a:gd name="T37" fmla="*/ 2147483647 h 676"/>
              <a:gd name="T38" fmla="*/ 2147483647 w 532"/>
              <a:gd name="T39" fmla="*/ 2147483647 h 676"/>
              <a:gd name="T40" fmla="*/ 2147483647 w 532"/>
              <a:gd name="T41" fmla="*/ 2147483647 h 676"/>
              <a:gd name="T42" fmla="*/ 2147483647 w 532"/>
              <a:gd name="T43" fmla="*/ 2147483647 h 676"/>
              <a:gd name="T44" fmla="*/ 2147483647 w 532"/>
              <a:gd name="T45" fmla="*/ 2147483647 h 676"/>
              <a:gd name="T46" fmla="*/ 2147483647 w 532"/>
              <a:gd name="T47" fmla="*/ 2147483647 h 676"/>
              <a:gd name="T48" fmla="*/ 2147483647 w 532"/>
              <a:gd name="T49" fmla="*/ 2147483647 h 676"/>
              <a:gd name="T50" fmla="*/ 2147483647 w 532"/>
              <a:gd name="T51" fmla="*/ 2147483647 h 676"/>
              <a:gd name="T52" fmla="*/ 2147483647 w 532"/>
              <a:gd name="T53" fmla="*/ 2147483647 h 676"/>
              <a:gd name="T54" fmla="*/ 0 w 532"/>
              <a:gd name="T55" fmla="*/ 2147483647 h 676"/>
              <a:gd name="T56" fmla="*/ 2147483647 w 532"/>
              <a:gd name="T57" fmla="*/ 2147483647 h 676"/>
              <a:gd name="T58" fmla="*/ 2147483647 w 532"/>
              <a:gd name="T59" fmla="*/ 2147483647 h 676"/>
              <a:gd name="T60" fmla="*/ 2147483647 w 532"/>
              <a:gd name="T61" fmla="*/ 2147483647 h 676"/>
              <a:gd name="T62" fmla="*/ 2147483647 w 532"/>
              <a:gd name="T63" fmla="*/ 0 h 676"/>
              <a:gd name="T64" fmla="*/ 2147483647 w 532"/>
              <a:gd name="T65" fmla="*/ 2147483647 h 676"/>
              <a:gd name="T66" fmla="*/ 2147483647 w 532"/>
              <a:gd name="T67" fmla="*/ 2147483647 h 676"/>
              <a:gd name="T68" fmla="*/ 2147483647 w 532"/>
              <a:gd name="T69" fmla="*/ 2147483647 h 676"/>
              <a:gd name="T70" fmla="*/ 2147483647 w 532"/>
              <a:gd name="T71" fmla="*/ 2147483647 h 676"/>
              <a:gd name="T72" fmla="*/ 2147483647 w 532"/>
              <a:gd name="T73" fmla="*/ 2147483647 h 676"/>
              <a:gd name="T74" fmla="*/ 2147483647 w 532"/>
              <a:gd name="T75" fmla="*/ 2147483647 h 676"/>
              <a:gd name="T76" fmla="*/ 2147483647 w 532"/>
              <a:gd name="T77" fmla="*/ 2147483647 h 676"/>
              <a:gd name="T78" fmla="*/ 2147483647 w 532"/>
              <a:gd name="T79" fmla="*/ 2147483647 h 676"/>
              <a:gd name="T80" fmla="*/ 2147483647 w 532"/>
              <a:gd name="T81" fmla="*/ 2147483647 h 676"/>
              <a:gd name="T82" fmla="*/ 2147483647 w 532"/>
              <a:gd name="T83" fmla="*/ 2147483647 h 676"/>
              <a:gd name="T84" fmla="*/ 2147483647 w 532"/>
              <a:gd name="T85" fmla="*/ 2147483647 h 676"/>
              <a:gd name="T86" fmla="*/ 2147483647 w 532"/>
              <a:gd name="T87" fmla="*/ 2147483647 h 676"/>
              <a:gd name="T88" fmla="*/ 2147483647 w 532"/>
              <a:gd name="T89" fmla="*/ 2147483647 h 676"/>
              <a:gd name="T90" fmla="*/ 2147483647 w 532"/>
              <a:gd name="T91" fmla="*/ 2147483647 h 676"/>
              <a:gd name="T92" fmla="*/ 2147483647 w 532"/>
              <a:gd name="T93" fmla="*/ 2147483647 h 676"/>
              <a:gd name="T94" fmla="*/ 2147483647 w 532"/>
              <a:gd name="T95" fmla="*/ 2147483647 h 676"/>
              <a:gd name="T96" fmla="*/ 2147483647 w 532"/>
              <a:gd name="T97" fmla="*/ 2147483647 h 676"/>
              <a:gd name="T98" fmla="*/ 2147483647 w 532"/>
              <a:gd name="T99" fmla="*/ 2147483647 h 676"/>
              <a:gd name="T100" fmla="*/ 2147483647 w 532"/>
              <a:gd name="T101" fmla="*/ 2147483647 h 676"/>
              <a:gd name="T102" fmla="*/ 2147483647 w 532"/>
              <a:gd name="T103" fmla="*/ 2147483647 h 676"/>
              <a:gd name="T104" fmla="*/ 2147483647 w 532"/>
              <a:gd name="T105" fmla="*/ 2147483647 h 676"/>
              <a:gd name="T106" fmla="*/ 2147483647 w 532"/>
              <a:gd name="T107" fmla="*/ 2147483647 h 676"/>
              <a:gd name="T108" fmla="*/ 2147483647 w 532"/>
              <a:gd name="T109" fmla="*/ 2147483647 h 676"/>
              <a:gd name="T110" fmla="*/ 2147483647 w 532"/>
              <a:gd name="T111" fmla="*/ 2147483647 h 676"/>
              <a:gd name="T112" fmla="*/ 2147483647 w 532"/>
              <a:gd name="T113" fmla="*/ 2147483647 h 676"/>
              <a:gd name="T114" fmla="*/ 2147483647 w 532"/>
              <a:gd name="T115" fmla="*/ 2147483647 h 676"/>
              <a:gd name="T116" fmla="*/ 2147483647 w 532"/>
              <a:gd name="T117" fmla="*/ 2147483647 h 6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32"/>
              <a:gd name="T178" fmla="*/ 0 h 676"/>
              <a:gd name="T179" fmla="*/ 532 w 532"/>
              <a:gd name="T180" fmla="*/ 676 h 67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32" h="676">
                <a:moveTo>
                  <a:pt x="357" y="535"/>
                </a:moveTo>
                <a:lnTo>
                  <a:pt x="347" y="591"/>
                </a:lnTo>
                <a:lnTo>
                  <a:pt x="338" y="647"/>
                </a:lnTo>
                <a:lnTo>
                  <a:pt x="329" y="634"/>
                </a:lnTo>
                <a:lnTo>
                  <a:pt x="279" y="643"/>
                </a:lnTo>
                <a:lnTo>
                  <a:pt x="267" y="671"/>
                </a:lnTo>
                <a:lnTo>
                  <a:pt x="245" y="640"/>
                </a:lnTo>
                <a:lnTo>
                  <a:pt x="194" y="629"/>
                </a:lnTo>
                <a:lnTo>
                  <a:pt x="185" y="622"/>
                </a:lnTo>
                <a:lnTo>
                  <a:pt x="151" y="676"/>
                </a:lnTo>
                <a:lnTo>
                  <a:pt x="121" y="671"/>
                </a:lnTo>
                <a:lnTo>
                  <a:pt x="104" y="625"/>
                </a:lnTo>
                <a:lnTo>
                  <a:pt x="86" y="578"/>
                </a:lnTo>
                <a:lnTo>
                  <a:pt x="75" y="533"/>
                </a:lnTo>
                <a:lnTo>
                  <a:pt x="76" y="495"/>
                </a:lnTo>
                <a:lnTo>
                  <a:pt x="52" y="459"/>
                </a:lnTo>
                <a:lnTo>
                  <a:pt x="40" y="424"/>
                </a:lnTo>
                <a:lnTo>
                  <a:pt x="27" y="400"/>
                </a:lnTo>
                <a:lnTo>
                  <a:pt x="28" y="379"/>
                </a:lnTo>
                <a:lnTo>
                  <a:pt x="48" y="336"/>
                </a:lnTo>
                <a:lnTo>
                  <a:pt x="33" y="330"/>
                </a:lnTo>
                <a:lnTo>
                  <a:pt x="27" y="288"/>
                </a:lnTo>
                <a:lnTo>
                  <a:pt x="30" y="244"/>
                </a:lnTo>
                <a:lnTo>
                  <a:pt x="36" y="217"/>
                </a:lnTo>
                <a:lnTo>
                  <a:pt x="36" y="153"/>
                </a:lnTo>
                <a:lnTo>
                  <a:pt x="43" y="141"/>
                </a:lnTo>
                <a:lnTo>
                  <a:pt x="22" y="101"/>
                </a:lnTo>
                <a:lnTo>
                  <a:pt x="0" y="60"/>
                </a:lnTo>
                <a:lnTo>
                  <a:pt x="54" y="62"/>
                </a:lnTo>
                <a:lnTo>
                  <a:pt x="75" y="46"/>
                </a:lnTo>
                <a:lnTo>
                  <a:pt x="110" y="23"/>
                </a:lnTo>
                <a:lnTo>
                  <a:pt x="145" y="0"/>
                </a:lnTo>
                <a:lnTo>
                  <a:pt x="177" y="3"/>
                </a:lnTo>
                <a:lnTo>
                  <a:pt x="182" y="46"/>
                </a:lnTo>
                <a:lnTo>
                  <a:pt x="185" y="90"/>
                </a:lnTo>
                <a:lnTo>
                  <a:pt x="218" y="127"/>
                </a:lnTo>
                <a:lnTo>
                  <a:pt x="248" y="138"/>
                </a:lnTo>
                <a:lnTo>
                  <a:pt x="287" y="159"/>
                </a:lnTo>
                <a:lnTo>
                  <a:pt x="334" y="193"/>
                </a:lnTo>
                <a:lnTo>
                  <a:pt x="382" y="201"/>
                </a:lnTo>
                <a:lnTo>
                  <a:pt x="394" y="223"/>
                </a:lnTo>
                <a:lnTo>
                  <a:pt x="401" y="276"/>
                </a:lnTo>
                <a:lnTo>
                  <a:pt x="393" y="276"/>
                </a:lnTo>
                <a:lnTo>
                  <a:pt x="409" y="295"/>
                </a:lnTo>
                <a:lnTo>
                  <a:pt x="414" y="336"/>
                </a:lnTo>
                <a:lnTo>
                  <a:pt x="453" y="340"/>
                </a:lnTo>
                <a:lnTo>
                  <a:pt x="492" y="345"/>
                </a:lnTo>
                <a:lnTo>
                  <a:pt x="497" y="390"/>
                </a:lnTo>
                <a:lnTo>
                  <a:pt x="524" y="418"/>
                </a:lnTo>
                <a:lnTo>
                  <a:pt x="532" y="439"/>
                </a:lnTo>
                <a:lnTo>
                  <a:pt x="523" y="477"/>
                </a:lnTo>
                <a:lnTo>
                  <a:pt x="514" y="516"/>
                </a:lnTo>
                <a:lnTo>
                  <a:pt x="522" y="532"/>
                </a:lnTo>
                <a:lnTo>
                  <a:pt x="514" y="538"/>
                </a:lnTo>
                <a:lnTo>
                  <a:pt x="515" y="530"/>
                </a:lnTo>
                <a:lnTo>
                  <a:pt x="472" y="496"/>
                </a:lnTo>
                <a:lnTo>
                  <a:pt x="417" y="504"/>
                </a:lnTo>
                <a:lnTo>
                  <a:pt x="361" y="512"/>
                </a:lnTo>
                <a:lnTo>
                  <a:pt x="357" y="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" name="Freeform 44"/>
          <p:cNvSpPr>
            <a:spLocks/>
          </p:cNvSpPr>
          <p:nvPr/>
        </p:nvSpPr>
        <p:spPr bwMode="auto">
          <a:xfrm>
            <a:off x="5340350" y="3844925"/>
            <a:ext cx="100013" cy="146050"/>
          </a:xfrm>
          <a:custGeom>
            <a:avLst/>
            <a:gdLst>
              <a:gd name="T0" fmla="*/ 2147483647 w 125"/>
              <a:gd name="T1" fmla="*/ 2147483647 h 183"/>
              <a:gd name="T2" fmla="*/ 2147483647 w 125"/>
              <a:gd name="T3" fmla="*/ 2147483647 h 183"/>
              <a:gd name="T4" fmla="*/ 2147483647 w 125"/>
              <a:gd name="T5" fmla="*/ 0 h 183"/>
              <a:gd name="T6" fmla="*/ 2147483647 w 125"/>
              <a:gd name="T7" fmla="*/ 2147483647 h 183"/>
              <a:gd name="T8" fmla="*/ 2147483647 w 125"/>
              <a:gd name="T9" fmla="*/ 2147483647 h 183"/>
              <a:gd name="T10" fmla="*/ 2147483647 w 125"/>
              <a:gd name="T11" fmla="*/ 2147483647 h 183"/>
              <a:gd name="T12" fmla="*/ 0 w 125"/>
              <a:gd name="T13" fmla="*/ 2147483647 h 183"/>
              <a:gd name="T14" fmla="*/ 2147483647 w 125"/>
              <a:gd name="T15" fmla="*/ 2147483647 h 183"/>
              <a:gd name="T16" fmla="*/ 2147483647 w 125"/>
              <a:gd name="T17" fmla="*/ 2147483647 h 183"/>
              <a:gd name="T18" fmla="*/ 2147483647 w 125"/>
              <a:gd name="T19" fmla="*/ 2147483647 h 183"/>
              <a:gd name="T20" fmla="*/ 2147483647 w 125"/>
              <a:gd name="T21" fmla="*/ 2147483647 h 183"/>
              <a:gd name="T22" fmla="*/ 2147483647 w 125"/>
              <a:gd name="T23" fmla="*/ 2147483647 h 183"/>
              <a:gd name="T24" fmla="*/ 2147483647 w 125"/>
              <a:gd name="T25" fmla="*/ 2147483647 h 183"/>
              <a:gd name="T26" fmla="*/ 2147483647 w 125"/>
              <a:gd name="T27" fmla="*/ 2147483647 h 1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5"/>
              <a:gd name="T43" fmla="*/ 0 h 183"/>
              <a:gd name="T44" fmla="*/ 125 w 125"/>
              <a:gd name="T45" fmla="*/ 183 h 18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5" h="183">
                <a:moveTo>
                  <a:pt x="99" y="48"/>
                </a:moveTo>
                <a:lnTo>
                  <a:pt x="60" y="8"/>
                </a:lnTo>
                <a:lnTo>
                  <a:pt x="29" y="0"/>
                </a:lnTo>
                <a:lnTo>
                  <a:pt x="21" y="18"/>
                </a:lnTo>
                <a:lnTo>
                  <a:pt x="8" y="62"/>
                </a:lnTo>
                <a:lnTo>
                  <a:pt x="24" y="125"/>
                </a:lnTo>
                <a:lnTo>
                  <a:pt x="0" y="175"/>
                </a:lnTo>
                <a:lnTo>
                  <a:pt x="29" y="181"/>
                </a:lnTo>
                <a:lnTo>
                  <a:pt x="70" y="183"/>
                </a:lnTo>
                <a:lnTo>
                  <a:pt x="98" y="135"/>
                </a:lnTo>
                <a:lnTo>
                  <a:pt x="125" y="87"/>
                </a:lnTo>
                <a:lnTo>
                  <a:pt x="115" y="57"/>
                </a:lnTo>
                <a:lnTo>
                  <a:pt x="114" y="66"/>
                </a:lnTo>
                <a:lnTo>
                  <a:pt x="99" y="4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" name="Freeform 45"/>
          <p:cNvSpPr>
            <a:spLocks/>
          </p:cNvSpPr>
          <p:nvPr/>
        </p:nvSpPr>
        <p:spPr bwMode="auto">
          <a:xfrm>
            <a:off x="4519613" y="3571875"/>
            <a:ext cx="406400" cy="682625"/>
          </a:xfrm>
          <a:custGeom>
            <a:avLst/>
            <a:gdLst>
              <a:gd name="T0" fmla="*/ 2147483647 w 512"/>
              <a:gd name="T1" fmla="*/ 2147483647 h 860"/>
              <a:gd name="T2" fmla="*/ 2147483647 w 512"/>
              <a:gd name="T3" fmla="*/ 2147483647 h 860"/>
              <a:gd name="T4" fmla="*/ 2147483647 w 512"/>
              <a:gd name="T5" fmla="*/ 2147483647 h 860"/>
              <a:gd name="T6" fmla="*/ 2147483647 w 512"/>
              <a:gd name="T7" fmla="*/ 2147483647 h 860"/>
              <a:gd name="T8" fmla="*/ 2147483647 w 512"/>
              <a:gd name="T9" fmla="*/ 2147483647 h 860"/>
              <a:gd name="T10" fmla="*/ 2147483647 w 512"/>
              <a:gd name="T11" fmla="*/ 2147483647 h 860"/>
              <a:gd name="T12" fmla="*/ 2147483647 w 512"/>
              <a:gd name="T13" fmla="*/ 2147483647 h 860"/>
              <a:gd name="T14" fmla="*/ 2147483647 w 512"/>
              <a:gd name="T15" fmla="*/ 2147483647 h 860"/>
              <a:gd name="T16" fmla="*/ 2147483647 w 512"/>
              <a:gd name="T17" fmla="*/ 2147483647 h 860"/>
              <a:gd name="T18" fmla="*/ 2147483647 w 512"/>
              <a:gd name="T19" fmla="*/ 2147483647 h 860"/>
              <a:gd name="T20" fmla="*/ 2147483647 w 512"/>
              <a:gd name="T21" fmla="*/ 2147483647 h 860"/>
              <a:gd name="T22" fmla="*/ 2147483647 w 512"/>
              <a:gd name="T23" fmla="*/ 2147483647 h 860"/>
              <a:gd name="T24" fmla="*/ 2147483647 w 512"/>
              <a:gd name="T25" fmla="*/ 2147483647 h 860"/>
              <a:gd name="T26" fmla="*/ 2147483647 w 512"/>
              <a:gd name="T27" fmla="*/ 2147483647 h 860"/>
              <a:gd name="T28" fmla="*/ 2147483647 w 512"/>
              <a:gd name="T29" fmla="*/ 2147483647 h 860"/>
              <a:gd name="T30" fmla="*/ 2147483647 w 512"/>
              <a:gd name="T31" fmla="*/ 2147483647 h 860"/>
              <a:gd name="T32" fmla="*/ 2147483647 w 512"/>
              <a:gd name="T33" fmla="*/ 2147483647 h 860"/>
              <a:gd name="T34" fmla="*/ 2147483647 w 512"/>
              <a:gd name="T35" fmla="*/ 2147483647 h 860"/>
              <a:gd name="T36" fmla="*/ 2147483647 w 512"/>
              <a:gd name="T37" fmla="*/ 2147483647 h 860"/>
              <a:gd name="T38" fmla="*/ 2147483647 w 512"/>
              <a:gd name="T39" fmla="*/ 2147483647 h 860"/>
              <a:gd name="T40" fmla="*/ 2147483647 w 512"/>
              <a:gd name="T41" fmla="*/ 2147483647 h 860"/>
              <a:gd name="T42" fmla="*/ 2147483647 w 512"/>
              <a:gd name="T43" fmla="*/ 2147483647 h 860"/>
              <a:gd name="T44" fmla="*/ 2147483647 w 512"/>
              <a:gd name="T45" fmla="*/ 2147483647 h 860"/>
              <a:gd name="T46" fmla="*/ 2147483647 w 512"/>
              <a:gd name="T47" fmla="*/ 2147483647 h 860"/>
              <a:gd name="T48" fmla="*/ 2147483647 w 512"/>
              <a:gd name="T49" fmla="*/ 2147483647 h 860"/>
              <a:gd name="T50" fmla="*/ 2147483647 w 512"/>
              <a:gd name="T51" fmla="*/ 2147483647 h 860"/>
              <a:gd name="T52" fmla="*/ 2147483647 w 512"/>
              <a:gd name="T53" fmla="*/ 2147483647 h 860"/>
              <a:gd name="T54" fmla="*/ 2147483647 w 512"/>
              <a:gd name="T55" fmla="*/ 2147483647 h 860"/>
              <a:gd name="T56" fmla="*/ 2147483647 w 512"/>
              <a:gd name="T57" fmla="*/ 2147483647 h 860"/>
              <a:gd name="T58" fmla="*/ 2147483647 w 512"/>
              <a:gd name="T59" fmla="*/ 2147483647 h 860"/>
              <a:gd name="T60" fmla="*/ 2147483647 w 512"/>
              <a:gd name="T61" fmla="*/ 2147483647 h 860"/>
              <a:gd name="T62" fmla="*/ 2147483647 w 512"/>
              <a:gd name="T63" fmla="*/ 2147483647 h 860"/>
              <a:gd name="T64" fmla="*/ 2147483647 w 512"/>
              <a:gd name="T65" fmla="*/ 2147483647 h 860"/>
              <a:gd name="T66" fmla="*/ 2147483647 w 512"/>
              <a:gd name="T67" fmla="*/ 2147483647 h 860"/>
              <a:gd name="T68" fmla="*/ 2147483647 w 512"/>
              <a:gd name="T69" fmla="*/ 2147483647 h 860"/>
              <a:gd name="T70" fmla="*/ 2147483647 w 512"/>
              <a:gd name="T71" fmla="*/ 2147483647 h 860"/>
              <a:gd name="T72" fmla="*/ 2147483647 w 512"/>
              <a:gd name="T73" fmla="*/ 2147483647 h 860"/>
              <a:gd name="T74" fmla="*/ 2147483647 w 512"/>
              <a:gd name="T75" fmla="*/ 2147483647 h 86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2"/>
              <a:gd name="T115" fmla="*/ 0 h 860"/>
              <a:gd name="T116" fmla="*/ 512 w 512"/>
              <a:gd name="T117" fmla="*/ 860 h 86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2" h="860">
                <a:moveTo>
                  <a:pt x="217" y="58"/>
                </a:moveTo>
                <a:lnTo>
                  <a:pt x="202" y="79"/>
                </a:lnTo>
                <a:lnTo>
                  <a:pt x="207" y="71"/>
                </a:lnTo>
                <a:lnTo>
                  <a:pt x="183" y="71"/>
                </a:lnTo>
                <a:lnTo>
                  <a:pt x="152" y="113"/>
                </a:lnTo>
                <a:lnTo>
                  <a:pt x="147" y="152"/>
                </a:lnTo>
                <a:lnTo>
                  <a:pt x="99" y="200"/>
                </a:lnTo>
                <a:lnTo>
                  <a:pt x="95" y="229"/>
                </a:lnTo>
                <a:lnTo>
                  <a:pt x="86" y="203"/>
                </a:lnTo>
                <a:lnTo>
                  <a:pt x="77" y="191"/>
                </a:lnTo>
                <a:lnTo>
                  <a:pt x="78" y="230"/>
                </a:lnTo>
                <a:lnTo>
                  <a:pt x="62" y="244"/>
                </a:lnTo>
                <a:lnTo>
                  <a:pt x="52" y="265"/>
                </a:lnTo>
                <a:lnTo>
                  <a:pt x="63" y="287"/>
                </a:lnTo>
                <a:lnTo>
                  <a:pt x="73" y="335"/>
                </a:lnTo>
                <a:lnTo>
                  <a:pt x="63" y="357"/>
                </a:lnTo>
                <a:lnTo>
                  <a:pt x="67" y="396"/>
                </a:lnTo>
                <a:lnTo>
                  <a:pt x="70" y="435"/>
                </a:lnTo>
                <a:lnTo>
                  <a:pt x="76" y="441"/>
                </a:lnTo>
                <a:lnTo>
                  <a:pt x="49" y="499"/>
                </a:lnTo>
                <a:lnTo>
                  <a:pt x="23" y="511"/>
                </a:lnTo>
                <a:lnTo>
                  <a:pt x="14" y="540"/>
                </a:lnTo>
                <a:lnTo>
                  <a:pt x="0" y="549"/>
                </a:lnTo>
                <a:lnTo>
                  <a:pt x="5" y="567"/>
                </a:lnTo>
                <a:lnTo>
                  <a:pt x="38" y="594"/>
                </a:lnTo>
                <a:lnTo>
                  <a:pt x="64" y="621"/>
                </a:lnTo>
                <a:lnTo>
                  <a:pt x="106" y="621"/>
                </a:lnTo>
                <a:lnTo>
                  <a:pt x="154" y="646"/>
                </a:lnTo>
                <a:lnTo>
                  <a:pt x="156" y="642"/>
                </a:lnTo>
                <a:lnTo>
                  <a:pt x="181" y="669"/>
                </a:lnTo>
                <a:lnTo>
                  <a:pt x="204" y="695"/>
                </a:lnTo>
                <a:lnTo>
                  <a:pt x="237" y="735"/>
                </a:lnTo>
                <a:lnTo>
                  <a:pt x="245" y="759"/>
                </a:lnTo>
                <a:lnTo>
                  <a:pt x="298" y="759"/>
                </a:lnTo>
                <a:lnTo>
                  <a:pt x="331" y="762"/>
                </a:lnTo>
                <a:lnTo>
                  <a:pt x="374" y="777"/>
                </a:lnTo>
                <a:lnTo>
                  <a:pt x="357" y="841"/>
                </a:lnTo>
                <a:lnTo>
                  <a:pt x="384" y="860"/>
                </a:lnTo>
                <a:lnTo>
                  <a:pt x="394" y="787"/>
                </a:lnTo>
                <a:lnTo>
                  <a:pt x="403" y="714"/>
                </a:lnTo>
                <a:lnTo>
                  <a:pt x="386" y="659"/>
                </a:lnTo>
                <a:lnTo>
                  <a:pt x="377" y="611"/>
                </a:lnTo>
                <a:lnTo>
                  <a:pt x="406" y="608"/>
                </a:lnTo>
                <a:lnTo>
                  <a:pt x="414" y="596"/>
                </a:lnTo>
                <a:lnTo>
                  <a:pt x="391" y="585"/>
                </a:lnTo>
                <a:lnTo>
                  <a:pt x="386" y="551"/>
                </a:lnTo>
                <a:lnTo>
                  <a:pt x="422" y="551"/>
                </a:lnTo>
                <a:lnTo>
                  <a:pt x="458" y="551"/>
                </a:lnTo>
                <a:lnTo>
                  <a:pt x="454" y="544"/>
                </a:lnTo>
                <a:lnTo>
                  <a:pt x="465" y="549"/>
                </a:lnTo>
                <a:lnTo>
                  <a:pt x="488" y="531"/>
                </a:lnTo>
                <a:lnTo>
                  <a:pt x="503" y="574"/>
                </a:lnTo>
                <a:lnTo>
                  <a:pt x="512" y="578"/>
                </a:lnTo>
                <a:lnTo>
                  <a:pt x="502" y="535"/>
                </a:lnTo>
                <a:lnTo>
                  <a:pt x="479" y="495"/>
                </a:lnTo>
                <a:lnTo>
                  <a:pt x="492" y="471"/>
                </a:lnTo>
                <a:lnTo>
                  <a:pt x="473" y="407"/>
                </a:lnTo>
                <a:lnTo>
                  <a:pt x="483" y="363"/>
                </a:lnTo>
                <a:lnTo>
                  <a:pt x="493" y="319"/>
                </a:lnTo>
                <a:lnTo>
                  <a:pt x="456" y="321"/>
                </a:lnTo>
                <a:lnTo>
                  <a:pt x="419" y="324"/>
                </a:lnTo>
                <a:lnTo>
                  <a:pt x="382" y="278"/>
                </a:lnTo>
                <a:lnTo>
                  <a:pt x="349" y="276"/>
                </a:lnTo>
                <a:lnTo>
                  <a:pt x="315" y="275"/>
                </a:lnTo>
                <a:lnTo>
                  <a:pt x="285" y="257"/>
                </a:lnTo>
                <a:lnTo>
                  <a:pt x="287" y="224"/>
                </a:lnTo>
                <a:lnTo>
                  <a:pt x="264" y="166"/>
                </a:lnTo>
                <a:lnTo>
                  <a:pt x="247" y="165"/>
                </a:lnTo>
                <a:lnTo>
                  <a:pt x="265" y="122"/>
                </a:lnTo>
                <a:lnTo>
                  <a:pt x="289" y="78"/>
                </a:lnTo>
                <a:lnTo>
                  <a:pt x="314" y="34"/>
                </a:lnTo>
                <a:lnTo>
                  <a:pt x="342" y="26"/>
                </a:lnTo>
                <a:lnTo>
                  <a:pt x="347" y="0"/>
                </a:lnTo>
                <a:lnTo>
                  <a:pt x="319" y="3"/>
                </a:lnTo>
                <a:lnTo>
                  <a:pt x="280" y="30"/>
                </a:lnTo>
                <a:lnTo>
                  <a:pt x="240" y="56"/>
                </a:lnTo>
                <a:lnTo>
                  <a:pt x="217" y="5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2" name="Freeform 46"/>
          <p:cNvSpPr>
            <a:spLocks/>
          </p:cNvSpPr>
          <p:nvPr/>
        </p:nvSpPr>
        <p:spPr bwMode="auto">
          <a:xfrm>
            <a:off x="5116513" y="3729038"/>
            <a:ext cx="161925" cy="296862"/>
          </a:xfrm>
          <a:custGeom>
            <a:avLst/>
            <a:gdLst>
              <a:gd name="T0" fmla="*/ 2147483647 w 203"/>
              <a:gd name="T1" fmla="*/ 2147483647 h 375"/>
              <a:gd name="T2" fmla="*/ 2147483647 w 203"/>
              <a:gd name="T3" fmla="*/ 2147483647 h 375"/>
              <a:gd name="T4" fmla="*/ 2147483647 w 203"/>
              <a:gd name="T5" fmla="*/ 2147483647 h 375"/>
              <a:gd name="T6" fmla="*/ 2147483647 w 203"/>
              <a:gd name="T7" fmla="*/ 2147483647 h 375"/>
              <a:gd name="T8" fmla="*/ 2147483647 w 203"/>
              <a:gd name="T9" fmla="*/ 2147483647 h 375"/>
              <a:gd name="T10" fmla="*/ 2147483647 w 203"/>
              <a:gd name="T11" fmla="*/ 2147483647 h 375"/>
              <a:gd name="T12" fmla="*/ 2147483647 w 203"/>
              <a:gd name="T13" fmla="*/ 2147483647 h 375"/>
              <a:gd name="T14" fmla="*/ 2147483647 w 203"/>
              <a:gd name="T15" fmla="*/ 2147483647 h 375"/>
              <a:gd name="T16" fmla="*/ 2147483647 w 203"/>
              <a:gd name="T17" fmla="*/ 2147483647 h 375"/>
              <a:gd name="T18" fmla="*/ 2147483647 w 203"/>
              <a:gd name="T19" fmla="*/ 2147483647 h 375"/>
              <a:gd name="T20" fmla="*/ 2147483647 w 203"/>
              <a:gd name="T21" fmla="*/ 2147483647 h 375"/>
              <a:gd name="T22" fmla="*/ 2147483647 w 203"/>
              <a:gd name="T23" fmla="*/ 2147483647 h 375"/>
              <a:gd name="T24" fmla="*/ 2147483647 w 203"/>
              <a:gd name="T25" fmla="*/ 0 h 375"/>
              <a:gd name="T26" fmla="*/ 2147483647 w 203"/>
              <a:gd name="T27" fmla="*/ 2147483647 h 375"/>
              <a:gd name="T28" fmla="*/ 2147483647 w 203"/>
              <a:gd name="T29" fmla="*/ 2147483647 h 375"/>
              <a:gd name="T30" fmla="*/ 2147483647 w 203"/>
              <a:gd name="T31" fmla="*/ 2147483647 h 375"/>
              <a:gd name="T32" fmla="*/ 2147483647 w 203"/>
              <a:gd name="T33" fmla="*/ 2147483647 h 375"/>
              <a:gd name="T34" fmla="*/ 0 w 203"/>
              <a:gd name="T35" fmla="*/ 2147483647 h 375"/>
              <a:gd name="T36" fmla="*/ 2147483647 w 203"/>
              <a:gd name="T37" fmla="*/ 2147483647 h 375"/>
              <a:gd name="T38" fmla="*/ 2147483647 w 203"/>
              <a:gd name="T39" fmla="*/ 2147483647 h 375"/>
              <a:gd name="T40" fmla="*/ 2147483647 w 203"/>
              <a:gd name="T41" fmla="*/ 2147483647 h 375"/>
              <a:gd name="T42" fmla="*/ 2147483647 w 203"/>
              <a:gd name="T43" fmla="*/ 2147483647 h 375"/>
              <a:gd name="T44" fmla="*/ 2147483647 w 203"/>
              <a:gd name="T45" fmla="*/ 2147483647 h 375"/>
              <a:gd name="T46" fmla="*/ 2147483647 w 203"/>
              <a:gd name="T47" fmla="*/ 2147483647 h 375"/>
              <a:gd name="T48" fmla="*/ 2147483647 w 203"/>
              <a:gd name="T49" fmla="*/ 2147483647 h 375"/>
              <a:gd name="T50" fmla="*/ 2147483647 w 203"/>
              <a:gd name="T51" fmla="*/ 2147483647 h 375"/>
              <a:gd name="T52" fmla="*/ 2147483647 w 203"/>
              <a:gd name="T53" fmla="*/ 2147483647 h 375"/>
              <a:gd name="T54" fmla="*/ 2147483647 w 203"/>
              <a:gd name="T55" fmla="*/ 2147483647 h 375"/>
              <a:gd name="T56" fmla="*/ 2147483647 w 203"/>
              <a:gd name="T57" fmla="*/ 2147483647 h 375"/>
              <a:gd name="T58" fmla="*/ 2147483647 w 203"/>
              <a:gd name="T59" fmla="*/ 2147483647 h 3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03"/>
              <a:gd name="T91" fmla="*/ 0 h 375"/>
              <a:gd name="T92" fmla="*/ 203 w 203"/>
              <a:gd name="T93" fmla="*/ 375 h 3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03" h="375">
                <a:moveTo>
                  <a:pt x="162" y="270"/>
                </a:moveTo>
                <a:lnTo>
                  <a:pt x="141" y="241"/>
                </a:lnTo>
                <a:lnTo>
                  <a:pt x="144" y="196"/>
                </a:lnTo>
                <a:lnTo>
                  <a:pt x="165" y="185"/>
                </a:lnTo>
                <a:lnTo>
                  <a:pt x="173" y="160"/>
                </a:lnTo>
                <a:lnTo>
                  <a:pt x="170" y="118"/>
                </a:lnTo>
                <a:lnTo>
                  <a:pt x="125" y="87"/>
                </a:lnTo>
                <a:lnTo>
                  <a:pt x="116" y="106"/>
                </a:lnTo>
                <a:lnTo>
                  <a:pt x="118" y="55"/>
                </a:lnTo>
                <a:lnTo>
                  <a:pt x="95" y="33"/>
                </a:lnTo>
                <a:lnTo>
                  <a:pt x="70" y="10"/>
                </a:lnTo>
                <a:lnTo>
                  <a:pt x="80" y="17"/>
                </a:lnTo>
                <a:lnTo>
                  <a:pt x="61" y="0"/>
                </a:lnTo>
                <a:lnTo>
                  <a:pt x="68" y="13"/>
                </a:lnTo>
                <a:lnTo>
                  <a:pt x="28" y="53"/>
                </a:lnTo>
                <a:lnTo>
                  <a:pt x="46" y="75"/>
                </a:lnTo>
                <a:lnTo>
                  <a:pt x="15" y="94"/>
                </a:lnTo>
                <a:lnTo>
                  <a:pt x="0" y="133"/>
                </a:lnTo>
                <a:lnTo>
                  <a:pt x="24" y="174"/>
                </a:lnTo>
                <a:lnTo>
                  <a:pt x="48" y="172"/>
                </a:lnTo>
                <a:lnTo>
                  <a:pt x="52" y="201"/>
                </a:lnTo>
                <a:lnTo>
                  <a:pt x="70" y="229"/>
                </a:lnTo>
                <a:lnTo>
                  <a:pt x="59" y="275"/>
                </a:lnTo>
                <a:lnTo>
                  <a:pt x="63" y="337"/>
                </a:lnTo>
                <a:lnTo>
                  <a:pt x="91" y="375"/>
                </a:lnTo>
                <a:lnTo>
                  <a:pt x="117" y="374"/>
                </a:lnTo>
                <a:lnTo>
                  <a:pt x="159" y="352"/>
                </a:lnTo>
                <a:lnTo>
                  <a:pt x="203" y="343"/>
                </a:lnTo>
                <a:lnTo>
                  <a:pt x="183" y="307"/>
                </a:lnTo>
                <a:lnTo>
                  <a:pt x="162" y="2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3" name="Freeform 49"/>
          <p:cNvSpPr>
            <a:spLocks/>
          </p:cNvSpPr>
          <p:nvPr/>
        </p:nvSpPr>
        <p:spPr bwMode="auto">
          <a:xfrm>
            <a:off x="4714875" y="3578225"/>
            <a:ext cx="455613" cy="471488"/>
          </a:xfrm>
          <a:custGeom>
            <a:avLst/>
            <a:gdLst>
              <a:gd name="T0" fmla="*/ 2147483647 w 574"/>
              <a:gd name="T1" fmla="*/ 2147483647 h 594"/>
              <a:gd name="T2" fmla="*/ 2147483647 w 574"/>
              <a:gd name="T3" fmla="*/ 2147483647 h 594"/>
              <a:gd name="T4" fmla="*/ 2147483647 w 574"/>
              <a:gd name="T5" fmla="*/ 2147483647 h 594"/>
              <a:gd name="T6" fmla="*/ 2147483647 w 574"/>
              <a:gd name="T7" fmla="*/ 2147483647 h 594"/>
              <a:gd name="T8" fmla="*/ 2147483647 w 574"/>
              <a:gd name="T9" fmla="*/ 2147483647 h 594"/>
              <a:gd name="T10" fmla="*/ 2147483647 w 574"/>
              <a:gd name="T11" fmla="*/ 2147483647 h 594"/>
              <a:gd name="T12" fmla="*/ 2147483647 w 574"/>
              <a:gd name="T13" fmla="*/ 2147483647 h 594"/>
              <a:gd name="T14" fmla="*/ 2147483647 w 574"/>
              <a:gd name="T15" fmla="*/ 2147483647 h 594"/>
              <a:gd name="T16" fmla="*/ 2147483647 w 574"/>
              <a:gd name="T17" fmla="*/ 2147483647 h 594"/>
              <a:gd name="T18" fmla="*/ 2147483647 w 574"/>
              <a:gd name="T19" fmla="*/ 2147483647 h 594"/>
              <a:gd name="T20" fmla="*/ 2147483647 w 574"/>
              <a:gd name="T21" fmla="*/ 2147483647 h 594"/>
              <a:gd name="T22" fmla="*/ 2147483647 w 574"/>
              <a:gd name="T23" fmla="*/ 2147483647 h 594"/>
              <a:gd name="T24" fmla="*/ 2147483647 w 574"/>
              <a:gd name="T25" fmla="*/ 2147483647 h 594"/>
              <a:gd name="T26" fmla="*/ 2147483647 w 574"/>
              <a:gd name="T27" fmla="*/ 2147483647 h 594"/>
              <a:gd name="T28" fmla="*/ 2147483647 w 574"/>
              <a:gd name="T29" fmla="*/ 2147483647 h 594"/>
              <a:gd name="T30" fmla="*/ 0 w 574"/>
              <a:gd name="T31" fmla="*/ 2147483647 h 594"/>
              <a:gd name="T32" fmla="*/ 2147483647 w 574"/>
              <a:gd name="T33" fmla="*/ 2147483647 h 594"/>
              <a:gd name="T34" fmla="*/ 2147483647 w 574"/>
              <a:gd name="T35" fmla="*/ 2147483647 h 594"/>
              <a:gd name="T36" fmla="*/ 2147483647 w 574"/>
              <a:gd name="T37" fmla="*/ 2147483647 h 594"/>
              <a:gd name="T38" fmla="*/ 2147483647 w 574"/>
              <a:gd name="T39" fmla="*/ 2147483647 h 594"/>
              <a:gd name="T40" fmla="*/ 2147483647 w 574"/>
              <a:gd name="T41" fmla="*/ 2147483647 h 594"/>
              <a:gd name="T42" fmla="*/ 2147483647 w 574"/>
              <a:gd name="T43" fmla="*/ 2147483647 h 594"/>
              <a:gd name="T44" fmla="*/ 2147483647 w 574"/>
              <a:gd name="T45" fmla="*/ 2147483647 h 594"/>
              <a:gd name="T46" fmla="*/ 2147483647 w 574"/>
              <a:gd name="T47" fmla="*/ 2147483647 h 594"/>
              <a:gd name="T48" fmla="*/ 2147483647 w 574"/>
              <a:gd name="T49" fmla="*/ 2147483647 h 594"/>
              <a:gd name="T50" fmla="*/ 2147483647 w 574"/>
              <a:gd name="T51" fmla="*/ 2147483647 h 594"/>
              <a:gd name="T52" fmla="*/ 2147483647 w 574"/>
              <a:gd name="T53" fmla="*/ 2147483647 h 594"/>
              <a:gd name="T54" fmla="*/ 2147483647 w 574"/>
              <a:gd name="T55" fmla="*/ 2147483647 h 594"/>
              <a:gd name="T56" fmla="*/ 2147483647 w 574"/>
              <a:gd name="T57" fmla="*/ 2147483647 h 594"/>
              <a:gd name="T58" fmla="*/ 2147483647 w 574"/>
              <a:gd name="T59" fmla="*/ 2147483647 h 594"/>
              <a:gd name="T60" fmla="*/ 2147483647 w 574"/>
              <a:gd name="T61" fmla="*/ 2147483647 h 594"/>
              <a:gd name="T62" fmla="*/ 2147483647 w 574"/>
              <a:gd name="T63" fmla="*/ 2147483647 h 594"/>
              <a:gd name="T64" fmla="*/ 2147483647 w 574"/>
              <a:gd name="T65" fmla="*/ 2147483647 h 594"/>
              <a:gd name="T66" fmla="*/ 2147483647 w 574"/>
              <a:gd name="T67" fmla="*/ 2147483647 h 594"/>
              <a:gd name="T68" fmla="*/ 2147483647 w 574"/>
              <a:gd name="T69" fmla="*/ 2147483647 h 594"/>
              <a:gd name="T70" fmla="*/ 2147483647 w 574"/>
              <a:gd name="T71" fmla="*/ 2147483647 h 594"/>
              <a:gd name="T72" fmla="*/ 2147483647 w 574"/>
              <a:gd name="T73" fmla="*/ 2147483647 h 594"/>
              <a:gd name="T74" fmla="*/ 2147483647 w 574"/>
              <a:gd name="T75" fmla="*/ 2147483647 h 594"/>
              <a:gd name="T76" fmla="*/ 2147483647 w 574"/>
              <a:gd name="T77" fmla="*/ 2147483647 h 59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74"/>
              <a:gd name="T118" fmla="*/ 0 h 594"/>
              <a:gd name="T119" fmla="*/ 574 w 574"/>
              <a:gd name="T120" fmla="*/ 594 h 59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74" h="594">
                <a:moveTo>
                  <a:pt x="478" y="129"/>
                </a:moveTo>
                <a:lnTo>
                  <a:pt x="474" y="121"/>
                </a:lnTo>
                <a:lnTo>
                  <a:pt x="464" y="110"/>
                </a:lnTo>
                <a:lnTo>
                  <a:pt x="448" y="112"/>
                </a:lnTo>
                <a:lnTo>
                  <a:pt x="456" y="109"/>
                </a:lnTo>
                <a:lnTo>
                  <a:pt x="445" y="96"/>
                </a:lnTo>
                <a:lnTo>
                  <a:pt x="488" y="80"/>
                </a:lnTo>
                <a:lnTo>
                  <a:pt x="442" y="81"/>
                </a:lnTo>
                <a:lnTo>
                  <a:pt x="395" y="81"/>
                </a:lnTo>
                <a:lnTo>
                  <a:pt x="412" y="87"/>
                </a:lnTo>
                <a:lnTo>
                  <a:pt x="368" y="108"/>
                </a:lnTo>
                <a:lnTo>
                  <a:pt x="311" y="87"/>
                </a:lnTo>
                <a:lnTo>
                  <a:pt x="271" y="88"/>
                </a:lnTo>
                <a:lnTo>
                  <a:pt x="232" y="88"/>
                </a:lnTo>
                <a:lnTo>
                  <a:pt x="217" y="56"/>
                </a:lnTo>
                <a:lnTo>
                  <a:pt x="171" y="36"/>
                </a:lnTo>
                <a:lnTo>
                  <a:pt x="153" y="0"/>
                </a:lnTo>
                <a:lnTo>
                  <a:pt x="140" y="22"/>
                </a:lnTo>
                <a:lnTo>
                  <a:pt x="161" y="36"/>
                </a:lnTo>
                <a:lnTo>
                  <a:pt x="152" y="36"/>
                </a:lnTo>
                <a:lnTo>
                  <a:pt x="95" y="62"/>
                </a:lnTo>
                <a:lnTo>
                  <a:pt x="87" y="71"/>
                </a:lnTo>
                <a:lnTo>
                  <a:pt x="98" y="138"/>
                </a:lnTo>
                <a:lnTo>
                  <a:pt x="79" y="163"/>
                </a:lnTo>
                <a:lnTo>
                  <a:pt x="56" y="127"/>
                </a:lnTo>
                <a:lnTo>
                  <a:pt x="79" y="84"/>
                </a:lnTo>
                <a:lnTo>
                  <a:pt x="67" y="41"/>
                </a:lnTo>
                <a:lnTo>
                  <a:pt x="95" y="18"/>
                </a:lnTo>
                <a:lnTo>
                  <a:pt x="67" y="26"/>
                </a:lnTo>
                <a:lnTo>
                  <a:pt x="42" y="70"/>
                </a:lnTo>
                <a:lnTo>
                  <a:pt x="18" y="114"/>
                </a:lnTo>
                <a:lnTo>
                  <a:pt x="0" y="157"/>
                </a:lnTo>
                <a:lnTo>
                  <a:pt x="17" y="158"/>
                </a:lnTo>
                <a:lnTo>
                  <a:pt x="40" y="216"/>
                </a:lnTo>
                <a:lnTo>
                  <a:pt x="38" y="249"/>
                </a:lnTo>
                <a:lnTo>
                  <a:pt x="68" y="267"/>
                </a:lnTo>
                <a:lnTo>
                  <a:pt x="102" y="268"/>
                </a:lnTo>
                <a:lnTo>
                  <a:pt x="135" y="270"/>
                </a:lnTo>
                <a:lnTo>
                  <a:pt x="172" y="316"/>
                </a:lnTo>
                <a:lnTo>
                  <a:pt x="209" y="313"/>
                </a:lnTo>
                <a:lnTo>
                  <a:pt x="246" y="311"/>
                </a:lnTo>
                <a:lnTo>
                  <a:pt x="236" y="355"/>
                </a:lnTo>
                <a:lnTo>
                  <a:pt x="226" y="399"/>
                </a:lnTo>
                <a:lnTo>
                  <a:pt x="245" y="463"/>
                </a:lnTo>
                <a:lnTo>
                  <a:pt x="232" y="487"/>
                </a:lnTo>
                <a:lnTo>
                  <a:pt x="255" y="527"/>
                </a:lnTo>
                <a:lnTo>
                  <a:pt x="265" y="570"/>
                </a:lnTo>
                <a:lnTo>
                  <a:pt x="299" y="592"/>
                </a:lnTo>
                <a:lnTo>
                  <a:pt x="323" y="589"/>
                </a:lnTo>
                <a:lnTo>
                  <a:pt x="328" y="594"/>
                </a:lnTo>
                <a:lnTo>
                  <a:pt x="372" y="559"/>
                </a:lnTo>
                <a:lnTo>
                  <a:pt x="408" y="523"/>
                </a:lnTo>
                <a:lnTo>
                  <a:pt x="416" y="508"/>
                </a:lnTo>
                <a:lnTo>
                  <a:pt x="389" y="497"/>
                </a:lnTo>
                <a:lnTo>
                  <a:pt x="376" y="439"/>
                </a:lnTo>
                <a:lnTo>
                  <a:pt x="363" y="412"/>
                </a:lnTo>
                <a:lnTo>
                  <a:pt x="404" y="428"/>
                </a:lnTo>
                <a:lnTo>
                  <a:pt x="444" y="441"/>
                </a:lnTo>
                <a:lnTo>
                  <a:pt x="451" y="424"/>
                </a:lnTo>
                <a:lnTo>
                  <a:pt x="486" y="407"/>
                </a:lnTo>
                <a:lnTo>
                  <a:pt x="522" y="391"/>
                </a:lnTo>
                <a:lnTo>
                  <a:pt x="533" y="363"/>
                </a:lnTo>
                <a:lnTo>
                  <a:pt x="530" y="363"/>
                </a:lnTo>
                <a:lnTo>
                  <a:pt x="506" y="322"/>
                </a:lnTo>
                <a:lnTo>
                  <a:pt x="521" y="283"/>
                </a:lnTo>
                <a:lnTo>
                  <a:pt x="552" y="264"/>
                </a:lnTo>
                <a:lnTo>
                  <a:pt x="534" y="242"/>
                </a:lnTo>
                <a:lnTo>
                  <a:pt x="574" y="202"/>
                </a:lnTo>
                <a:lnTo>
                  <a:pt x="567" y="189"/>
                </a:lnTo>
                <a:lnTo>
                  <a:pt x="525" y="188"/>
                </a:lnTo>
                <a:lnTo>
                  <a:pt x="498" y="188"/>
                </a:lnTo>
                <a:lnTo>
                  <a:pt x="508" y="186"/>
                </a:lnTo>
                <a:lnTo>
                  <a:pt x="522" y="161"/>
                </a:lnTo>
                <a:lnTo>
                  <a:pt x="533" y="152"/>
                </a:lnTo>
                <a:lnTo>
                  <a:pt x="507" y="125"/>
                </a:lnTo>
                <a:lnTo>
                  <a:pt x="491" y="127"/>
                </a:lnTo>
                <a:lnTo>
                  <a:pt x="475" y="116"/>
                </a:lnTo>
                <a:lnTo>
                  <a:pt x="478" y="12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4" name="Freeform 70"/>
          <p:cNvSpPr>
            <a:spLocks/>
          </p:cNvSpPr>
          <p:nvPr/>
        </p:nvSpPr>
        <p:spPr bwMode="auto">
          <a:xfrm>
            <a:off x="4694238" y="3863975"/>
            <a:ext cx="1317625" cy="1608138"/>
          </a:xfrm>
          <a:custGeom>
            <a:avLst/>
            <a:gdLst>
              <a:gd name="T0" fmla="*/ 2147483647 w 1660"/>
              <a:gd name="T1" fmla="*/ 2147483647 h 2025"/>
              <a:gd name="T2" fmla="*/ 2147483647 w 1660"/>
              <a:gd name="T3" fmla="*/ 2147483647 h 2025"/>
              <a:gd name="T4" fmla="*/ 2147483647 w 1660"/>
              <a:gd name="T5" fmla="*/ 2147483647 h 2025"/>
              <a:gd name="T6" fmla="*/ 2147483647 w 1660"/>
              <a:gd name="T7" fmla="*/ 2147483647 h 2025"/>
              <a:gd name="T8" fmla="*/ 2147483647 w 1660"/>
              <a:gd name="T9" fmla="*/ 2147483647 h 2025"/>
              <a:gd name="T10" fmla="*/ 2147483647 w 1660"/>
              <a:gd name="T11" fmla="*/ 2147483647 h 2025"/>
              <a:gd name="T12" fmla="*/ 2147483647 w 1660"/>
              <a:gd name="T13" fmla="*/ 2147483647 h 2025"/>
              <a:gd name="T14" fmla="*/ 2147483647 w 1660"/>
              <a:gd name="T15" fmla="*/ 2147483647 h 2025"/>
              <a:gd name="T16" fmla="*/ 2147483647 w 1660"/>
              <a:gd name="T17" fmla="*/ 2147483647 h 2025"/>
              <a:gd name="T18" fmla="*/ 2147483647 w 1660"/>
              <a:gd name="T19" fmla="*/ 2147483647 h 2025"/>
              <a:gd name="T20" fmla="*/ 2147483647 w 1660"/>
              <a:gd name="T21" fmla="*/ 2147483647 h 2025"/>
              <a:gd name="T22" fmla="*/ 2147483647 w 1660"/>
              <a:gd name="T23" fmla="*/ 2147483647 h 2025"/>
              <a:gd name="T24" fmla="*/ 2147483647 w 1660"/>
              <a:gd name="T25" fmla="*/ 2147483647 h 2025"/>
              <a:gd name="T26" fmla="*/ 2147483647 w 1660"/>
              <a:gd name="T27" fmla="*/ 2147483647 h 2025"/>
              <a:gd name="T28" fmla="*/ 2147483647 w 1660"/>
              <a:gd name="T29" fmla="*/ 2147483647 h 2025"/>
              <a:gd name="T30" fmla="*/ 2147483647 w 1660"/>
              <a:gd name="T31" fmla="*/ 2147483647 h 2025"/>
              <a:gd name="T32" fmla="*/ 2147483647 w 1660"/>
              <a:gd name="T33" fmla="*/ 2147483647 h 2025"/>
              <a:gd name="T34" fmla="*/ 2147483647 w 1660"/>
              <a:gd name="T35" fmla="*/ 2147483647 h 2025"/>
              <a:gd name="T36" fmla="*/ 2147483647 w 1660"/>
              <a:gd name="T37" fmla="*/ 2147483647 h 2025"/>
              <a:gd name="T38" fmla="*/ 2147483647 w 1660"/>
              <a:gd name="T39" fmla="*/ 2147483647 h 2025"/>
              <a:gd name="T40" fmla="*/ 2147483647 w 1660"/>
              <a:gd name="T41" fmla="*/ 2147483647 h 2025"/>
              <a:gd name="T42" fmla="*/ 2147483647 w 1660"/>
              <a:gd name="T43" fmla="*/ 2147483647 h 2025"/>
              <a:gd name="T44" fmla="*/ 2147483647 w 1660"/>
              <a:gd name="T45" fmla="*/ 2147483647 h 2025"/>
              <a:gd name="T46" fmla="*/ 2147483647 w 1660"/>
              <a:gd name="T47" fmla="*/ 2147483647 h 2025"/>
              <a:gd name="T48" fmla="*/ 2147483647 w 1660"/>
              <a:gd name="T49" fmla="*/ 2147483647 h 2025"/>
              <a:gd name="T50" fmla="*/ 2147483647 w 1660"/>
              <a:gd name="T51" fmla="*/ 2147483647 h 2025"/>
              <a:gd name="T52" fmla="*/ 2147483647 w 1660"/>
              <a:gd name="T53" fmla="*/ 2147483647 h 2025"/>
              <a:gd name="T54" fmla="*/ 2147483647 w 1660"/>
              <a:gd name="T55" fmla="*/ 2147483647 h 2025"/>
              <a:gd name="T56" fmla="*/ 2147483647 w 1660"/>
              <a:gd name="T57" fmla="*/ 2147483647 h 2025"/>
              <a:gd name="T58" fmla="*/ 2147483647 w 1660"/>
              <a:gd name="T59" fmla="*/ 2147483647 h 2025"/>
              <a:gd name="T60" fmla="*/ 2147483647 w 1660"/>
              <a:gd name="T61" fmla="*/ 2147483647 h 2025"/>
              <a:gd name="T62" fmla="*/ 2147483647 w 1660"/>
              <a:gd name="T63" fmla="*/ 2147483647 h 2025"/>
              <a:gd name="T64" fmla="*/ 2147483647 w 1660"/>
              <a:gd name="T65" fmla="*/ 2147483647 h 2025"/>
              <a:gd name="T66" fmla="*/ 2147483647 w 1660"/>
              <a:gd name="T67" fmla="*/ 2147483647 h 2025"/>
              <a:gd name="T68" fmla="*/ 2147483647 w 1660"/>
              <a:gd name="T69" fmla="*/ 2147483647 h 2025"/>
              <a:gd name="T70" fmla="*/ 2147483647 w 1660"/>
              <a:gd name="T71" fmla="*/ 2147483647 h 2025"/>
              <a:gd name="T72" fmla="*/ 2147483647 w 1660"/>
              <a:gd name="T73" fmla="*/ 2147483647 h 2025"/>
              <a:gd name="T74" fmla="*/ 2147483647 w 1660"/>
              <a:gd name="T75" fmla="*/ 2147483647 h 2025"/>
              <a:gd name="T76" fmla="*/ 2147483647 w 1660"/>
              <a:gd name="T77" fmla="*/ 2147483647 h 2025"/>
              <a:gd name="T78" fmla="*/ 2147483647 w 1660"/>
              <a:gd name="T79" fmla="*/ 2147483647 h 2025"/>
              <a:gd name="T80" fmla="*/ 2147483647 w 1660"/>
              <a:gd name="T81" fmla="*/ 2147483647 h 2025"/>
              <a:gd name="T82" fmla="*/ 2147483647 w 1660"/>
              <a:gd name="T83" fmla="*/ 2147483647 h 2025"/>
              <a:gd name="T84" fmla="*/ 2147483647 w 1660"/>
              <a:gd name="T85" fmla="*/ 2147483647 h 2025"/>
              <a:gd name="T86" fmla="*/ 2147483647 w 1660"/>
              <a:gd name="T87" fmla="*/ 2147483647 h 2025"/>
              <a:gd name="T88" fmla="*/ 2147483647 w 1660"/>
              <a:gd name="T89" fmla="*/ 2147483647 h 2025"/>
              <a:gd name="T90" fmla="*/ 2147483647 w 1660"/>
              <a:gd name="T91" fmla="*/ 2147483647 h 2025"/>
              <a:gd name="T92" fmla="*/ 2147483647 w 1660"/>
              <a:gd name="T93" fmla="*/ 2147483647 h 2025"/>
              <a:gd name="T94" fmla="*/ 2147483647 w 1660"/>
              <a:gd name="T95" fmla="*/ 2147483647 h 2025"/>
              <a:gd name="T96" fmla="*/ 2147483647 w 1660"/>
              <a:gd name="T97" fmla="*/ 2147483647 h 2025"/>
              <a:gd name="T98" fmla="*/ 2147483647 w 1660"/>
              <a:gd name="T99" fmla="*/ 2147483647 h 2025"/>
              <a:gd name="T100" fmla="*/ 2147483647 w 1660"/>
              <a:gd name="T101" fmla="*/ 2147483647 h 2025"/>
              <a:gd name="T102" fmla="*/ 2147483647 w 1660"/>
              <a:gd name="T103" fmla="*/ 2147483647 h 2025"/>
              <a:gd name="T104" fmla="*/ 2147483647 w 1660"/>
              <a:gd name="T105" fmla="*/ 2147483647 h 2025"/>
              <a:gd name="T106" fmla="*/ 2147483647 w 1660"/>
              <a:gd name="T107" fmla="*/ 2147483647 h 2025"/>
              <a:gd name="T108" fmla="*/ 2147483647 w 1660"/>
              <a:gd name="T109" fmla="*/ 2147483647 h 2025"/>
              <a:gd name="T110" fmla="*/ 2147483647 w 1660"/>
              <a:gd name="T111" fmla="*/ 2147483647 h 2025"/>
              <a:gd name="T112" fmla="*/ 2147483647 w 1660"/>
              <a:gd name="T113" fmla="*/ 2147483647 h 20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60"/>
              <a:gd name="T172" fmla="*/ 0 h 2025"/>
              <a:gd name="T173" fmla="*/ 1660 w 1660"/>
              <a:gd name="T174" fmla="*/ 2025 h 20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60" h="2025">
                <a:moveTo>
                  <a:pt x="1261" y="398"/>
                </a:moveTo>
                <a:lnTo>
                  <a:pt x="1252" y="404"/>
                </a:lnTo>
                <a:lnTo>
                  <a:pt x="1235" y="438"/>
                </a:lnTo>
                <a:lnTo>
                  <a:pt x="1247" y="398"/>
                </a:lnTo>
                <a:lnTo>
                  <a:pt x="1242" y="387"/>
                </a:lnTo>
                <a:lnTo>
                  <a:pt x="1236" y="391"/>
                </a:lnTo>
                <a:lnTo>
                  <a:pt x="1240" y="367"/>
                </a:lnTo>
                <a:lnTo>
                  <a:pt x="1225" y="353"/>
                </a:lnTo>
                <a:lnTo>
                  <a:pt x="1208" y="354"/>
                </a:lnTo>
                <a:lnTo>
                  <a:pt x="1205" y="346"/>
                </a:lnTo>
                <a:lnTo>
                  <a:pt x="1189" y="338"/>
                </a:lnTo>
                <a:lnTo>
                  <a:pt x="1171" y="327"/>
                </a:lnTo>
                <a:lnTo>
                  <a:pt x="1154" y="321"/>
                </a:lnTo>
                <a:lnTo>
                  <a:pt x="1139" y="317"/>
                </a:lnTo>
                <a:lnTo>
                  <a:pt x="1118" y="304"/>
                </a:lnTo>
                <a:lnTo>
                  <a:pt x="1116" y="310"/>
                </a:lnTo>
                <a:lnTo>
                  <a:pt x="1088" y="316"/>
                </a:lnTo>
                <a:lnTo>
                  <a:pt x="1074" y="348"/>
                </a:lnTo>
                <a:lnTo>
                  <a:pt x="1072" y="354"/>
                </a:lnTo>
                <a:lnTo>
                  <a:pt x="1056" y="363"/>
                </a:lnTo>
                <a:lnTo>
                  <a:pt x="1026" y="408"/>
                </a:lnTo>
                <a:lnTo>
                  <a:pt x="1030" y="370"/>
                </a:lnTo>
                <a:lnTo>
                  <a:pt x="1017" y="379"/>
                </a:lnTo>
                <a:lnTo>
                  <a:pt x="1003" y="372"/>
                </a:lnTo>
                <a:lnTo>
                  <a:pt x="988" y="372"/>
                </a:lnTo>
                <a:lnTo>
                  <a:pt x="974" y="322"/>
                </a:lnTo>
                <a:lnTo>
                  <a:pt x="944" y="339"/>
                </a:lnTo>
                <a:lnTo>
                  <a:pt x="914" y="356"/>
                </a:lnTo>
                <a:lnTo>
                  <a:pt x="901" y="351"/>
                </a:lnTo>
                <a:lnTo>
                  <a:pt x="931" y="331"/>
                </a:lnTo>
                <a:lnTo>
                  <a:pt x="957" y="275"/>
                </a:lnTo>
                <a:lnTo>
                  <a:pt x="986" y="241"/>
                </a:lnTo>
                <a:lnTo>
                  <a:pt x="1013" y="207"/>
                </a:lnTo>
                <a:lnTo>
                  <a:pt x="1003" y="180"/>
                </a:lnTo>
                <a:lnTo>
                  <a:pt x="981" y="160"/>
                </a:lnTo>
                <a:lnTo>
                  <a:pt x="972" y="115"/>
                </a:lnTo>
                <a:lnTo>
                  <a:pt x="963" y="72"/>
                </a:lnTo>
                <a:lnTo>
                  <a:pt x="962" y="75"/>
                </a:lnTo>
                <a:lnTo>
                  <a:pt x="945" y="50"/>
                </a:lnTo>
                <a:lnTo>
                  <a:pt x="947" y="61"/>
                </a:lnTo>
                <a:lnTo>
                  <a:pt x="942" y="61"/>
                </a:lnTo>
                <a:lnTo>
                  <a:pt x="939" y="63"/>
                </a:lnTo>
                <a:lnTo>
                  <a:pt x="912" y="111"/>
                </a:lnTo>
                <a:lnTo>
                  <a:pt x="884" y="159"/>
                </a:lnTo>
                <a:lnTo>
                  <a:pt x="843" y="157"/>
                </a:lnTo>
                <a:lnTo>
                  <a:pt x="814" y="151"/>
                </a:lnTo>
                <a:lnTo>
                  <a:pt x="789" y="141"/>
                </a:lnTo>
                <a:lnTo>
                  <a:pt x="751" y="149"/>
                </a:lnTo>
                <a:lnTo>
                  <a:pt x="754" y="176"/>
                </a:lnTo>
                <a:lnTo>
                  <a:pt x="735" y="171"/>
                </a:lnTo>
                <a:lnTo>
                  <a:pt x="691" y="180"/>
                </a:lnTo>
                <a:lnTo>
                  <a:pt x="649" y="202"/>
                </a:lnTo>
                <a:lnTo>
                  <a:pt x="623" y="203"/>
                </a:lnTo>
                <a:lnTo>
                  <a:pt x="595" y="165"/>
                </a:lnTo>
                <a:lnTo>
                  <a:pt x="591" y="103"/>
                </a:lnTo>
                <a:lnTo>
                  <a:pt x="602" y="57"/>
                </a:lnTo>
                <a:lnTo>
                  <a:pt x="584" y="29"/>
                </a:lnTo>
                <a:lnTo>
                  <a:pt x="580" y="0"/>
                </a:lnTo>
                <a:lnTo>
                  <a:pt x="556" y="2"/>
                </a:lnTo>
                <a:lnTo>
                  <a:pt x="559" y="2"/>
                </a:lnTo>
                <a:lnTo>
                  <a:pt x="548" y="30"/>
                </a:lnTo>
                <a:lnTo>
                  <a:pt x="512" y="46"/>
                </a:lnTo>
                <a:lnTo>
                  <a:pt x="477" y="63"/>
                </a:lnTo>
                <a:lnTo>
                  <a:pt x="470" y="80"/>
                </a:lnTo>
                <a:lnTo>
                  <a:pt x="430" y="67"/>
                </a:lnTo>
                <a:lnTo>
                  <a:pt x="389" y="51"/>
                </a:lnTo>
                <a:lnTo>
                  <a:pt x="402" y="78"/>
                </a:lnTo>
                <a:lnTo>
                  <a:pt x="415" y="136"/>
                </a:lnTo>
                <a:lnTo>
                  <a:pt x="442" y="147"/>
                </a:lnTo>
                <a:lnTo>
                  <a:pt x="434" y="162"/>
                </a:lnTo>
                <a:lnTo>
                  <a:pt x="398" y="198"/>
                </a:lnTo>
                <a:lnTo>
                  <a:pt x="354" y="233"/>
                </a:lnTo>
                <a:lnTo>
                  <a:pt x="349" y="228"/>
                </a:lnTo>
                <a:lnTo>
                  <a:pt x="325" y="231"/>
                </a:lnTo>
                <a:lnTo>
                  <a:pt x="291" y="209"/>
                </a:lnTo>
                <a:lnTo>
                  <a:pt x="282" y="205"/>
                </a:lnTo>
                <a:lnTo>
                  <a:pt x="267" y="162"/>
                </a:lnTo>
                <a:lnTo>
                  <a:pt x="244" y="180"/>
                </a:lnTo>
                <a:lnTo>
                  <a:pt x="233" y="175"/>
                </a:lnTo>
                <a:lnTo>
                  <a:pt x="237" y="182"/>
                </a:lnTo>
                <a:lnTo>
                  <a:pt x="201" y="182"/>
                </a:lnTo>
                <a:lnTo>
                  <a:pt x="165" y="182"/>
                </a:lnTo>
                <a:lnTo>
                  <a:pt x="170" y="216"/>
                </a:lnTo>
                <a:lnTo>
                  <a:pt x="193" y="227"/>
                </a:lnTo>
                <a:lnTo>
                  <a:pt x="185" y="239"/>
                </a:lnTo>
                <a:lnTo>
                  <a:pt x="156" y="242"/>
                </a:lnTo>
                <a:lnTo>
                  <a:pt x="165" y="290"/>
                </a:lnTo>
                <a:lnTo>
                  <a:pt x="182" y="345"/>
                </a:lnTo>
                <a:lnTo>
                  <a:pt x="173" y="418"/>
                </a:lnTo>
                <a:lnTo>
                  <a:pt x="163" y="491"/>
                </a:lnTo>
                <a:lnTo>
                  <a:pt x="148" y="489"/>
                </a:lnTo>
                <a:lnTo>
                  <a:pt x="112" y="500"/>
                </a:lnTo>
                <a:lnTo>
                  <a:pt x="78" y="517"/>
                </a:lnTo>
                <a:lnTo>
                  <a:pt x="44" y="535"/>
                </a:lnTo>
                <a:lnTo>
                  <a:pt x="33" y="574"/>
                </a:lnTo>
                <a:lnTo>
                  <a:pt x="22" y="614"/>
                </a:lnTo>
                <a:lnTo>
                  <a:pt x="0" y="655"/>
                </a:lnTo>
                <a:lnTo>
                  <a:pt x="19" y="695"/>
                </a:lnTo>
                <a:lnTo>
                  <a:pt x="39" y="734"/>
                </a:lnTo>
                <a:lnTo>
                  <a:pt x="36" y="756"/>
                </a:lnTo>
                <a:lnTo>
                  <a:pt x="53" y="761"/>
                </a:lnTo>
                <a:lnTo>
                  <a:pt x="79" y="783"/>
                </a:lnTo>
                <a:lnTo>
                  <a:pt x="113" y="792"/>
                </a:lnTo>
                <a:lnTo>
                  <a:pt x="141" y="766"/>
                </a:lnTo>
                <a:lnTo>
                  <a:pt x="145" y="805"/>
                </a:lnTo>
                <a:lnTo>
                  <a:pt x="147" y="844"/>
                </a:lnTo>
                <a:lnTo>
                  <a:pt x="192" y="841"/>
                </a:lnTo>
                <a:lnTo>
                  <a:pt x="246" y="843"/>
                </a:lnTo>
                <a:lnTo>
                  <a:pt x="267" y="827"/>
                </a:lnTo>
                <a:lnTo>
                  <a:pt x="302" y="804"/>
                </a:lnTo>
                <a:lnTo>
                  <a:pt x="337" y="781"/>
                </a:lnTo>
                <a:lnTo>
                  <a:pt x="369" y="784"/>
                </a:lnTo>
                <a:lnTo>
                  <a:pt x="374" y="827"/>
                </a:lnTo>
                <a:lnTo>
                  <a:pt x="377" y="871"/>
                </a:lnTo>
                <a:lnTo>
                  <a:pt x="410" y="908"/>
                </a:lnTo>
                <a:lnTo>
                  <a:pt x="440" y="919"/>
                </a:lnTo>
                <a:lnTo>
                  <a:pt x="479" y="940"/>
                </a:lnTo>
                <a:lnTo>
                  <a:pt x="526" y="974"/>
                </a:lnTo>
                <a:lnTo>
                  <a:pt x="574" y="982"/>
                </a:lnTo>
                <a:lnTo>
                  <a:pt x="586" y="1004"/>
                </a:lnTo>
                <a:lnTo>
                  <a:pt x="593" y="1057"/>
                </a:lnTo>
                <a:lnTo>
                  <a:pt x="585" y="1057"/>
                </a:lnTo>
                <a:lnTo>
                  <a:pt x="601" y="1076"/>
                </a:lnTo>
                <a:lnTo>
                  <a:pt x="606" y="1117"/>
                </a:lnTo>
                <a:lnTo>
                  <a:pt x="645" y="1121"/>
                </a:lnTo>
                <a:lnTo>
                  <a:pt x="684" y="1126"/>
                </a:lnTo>
                <a:lnTo>
                  <a:pt x="689" y="1171"/>
                </a:lnTo>
                <a:lnTo>
                  <a:pt x="716" y="1199"/>
                </a:lnTo>
                <a:lnTo>
                  <a:pt x="724" y="1220"/>
                </a:lnTo>
                <a:lnTo>
                  <a:pt x="715" y="1258"/>
                </a:lnTo>
                <a:lnTo>
                  <a:pt x="706" y="1297"/>
                </a:lnTo>
                <a:lnTo>
                  <a:pt x="714" y="1313"/>
                </a:lnTo>
                <a:lnTo>
                  <a:pt x="706" y="1319"/>
                </a:lnTo>
                <a:lnTo>
                  <a:pt x="715" y="1342"/>
                </a:lnTo>
                <a:lnTo>
                  <a:pt x="721" y="1415"/>
                </a:lnTo>
                <a:lnTo>
                  <a:pt x="781" y="1425"/>
                </a:lnTo>
                <a:lnTo>
                  <a:pt x="812" y="1430"/>
                </a:lnTo>
                <a:lnTo>
                  <a:pt x="824" y="1473"/>
                </a:lnTo>
                <a:lnTo>
                  <a:pt x="838" y="1515"/>
                </a:lnTo>
                <a:lnTo>
                  <a:pt x="859" y="1514"/>
                </a:lnTo>
                <a:lnTo>
                  <a:pt x="882" y="1518"/>
                </a:lnTo>
                <a:lnTo>
                  <a:pt x="879" y="1559"/>
                </a:lnTo>
                <a:lnTo>
                  <a:pt x="879" y="1600"/>
                </a:lnTo>
                <a:lnTo>
                  <a:pt x="905" y="1601"/>
                </a:lnTo>
                <a:lnTo>
                  <a:pt x="925" y="1668"/>
                </a:lnTo>
                <a:lnTo>
                  <a:pt x="899" y="1694"/>
                </a:lnTo>
                <a:lnTo>
                  <a:pt x="873" y="1718"/>
                </a:lnTo>
                <a:lnTo>
                  <a:pt x="850" y="1749"/>
                </a:lnTo>
                <a:lnTo>
                  <a:pt x="828" y="1779"/>
                </a:lnTo>
                <a:lnTo>
                  <a:pt x="805" y="1809"/>
                </a:lnTo>
                <a:lnTo>
                  <a:pt x="784" y="1840"/>
                </a:lnTo>
                <a:lnTo>
                  <a:pt x="784" y="1842"/>
                </a:lnTo>
                <a:lnTo>
                  <a:pt x="805" y="1836"/>
                </a:lnTo>
                <a:lnTo>
                  <a:pt x="857" y="1879"/>
                </a:lnTo>
                <a:lnTo>
                  <a:pt x="868" y="1880"/>
                </a:lnTo>
                <a:lnTo>
                  <a:pt x="894" y="1896"/>
                </a:lnTo>
                <a:lnTo>
                  <a:pt x="937" y="1931"/>
                </a:lnTo>
                <a:lnTo>
                  <a:pt x="981" y="1965"/>
                </a:lnTo>
                <a:lnTo>
                  <a:pt x="977" y="1989"/>
                </a:lnTo>
                <a:lnTo>
                  <a:pt x="986" y="2025"/>
                </a:lnTo>
                <a:lnTo>
                  <a:pt x="1001" y="1993"/>
                </a:lnTo>
                <a:lnTo>
                  <a:pt x="1016" y="1960"/>
                </a:lnTo>
                <a:lnTo>
                  <a:pt x="1018" y="1929"/>
                </a:lnTo>
                <a:lnTo>
                  <a:pt x="1030" y="1896"/>
                </a:lnTo>
                <a:lnTo>
                  <a:pt x="1048" y="1871"/>
                </a:lnTo>
                <a:lnTo>
                  <a:pt x="1043" y="1842"/>
                </a:lnTo>
                <a:lnTo>
                  <a:pt x="1045" y="1840"/>
                </a:lnTo>
                <a:lnTo>
                  <a:pt x="1065" y="1847"/>
                </a:lnTo>
                <a:lnTo>
                  <a:pt x="1075" y="1850"/>
                </a:lnTo>
                <a:lnTo>
                  <a:pt x="1057" y="1887"/>
                </a:lnTo>
                <a:lnTo>
                  <a:pt x="1039" y="1924"/>
                </a:lnTo>
                <a:lnTo>
                  <a:pt x="1025" y="1933"/>
                </a:lnTo>
                <a:lnTo>
                  <a:pt x="1028" y="1938"/>
                </a:lnTo>
                <a:lnTo>
                  <a:pt x="1057" y="1897"/>
                </a:lnTo>
                <a:lnTo>
                  <a:pt x="1085" y="1854"/>
                </a:lnTo>
                <a:lnTo>
                  <a:pt x="1102" y="1812"/>
                </a:lnTo>
                <a:lnTo>
                  <a:pt x="1120" y="1769"/>
                </a:lnTo>
                <a:lnTo>
                  <a:pt x="1131" y="1747"/>
                </a:lnTo>
                <a:lnTo>
                  <a:pt x="1135" y="1746"/>
                </a:lnTo>
                <a:lnTo>
                  <a:pt x="1135" y="1705"/>
                </a:lnTo>
                <a:lnTo>
                  <a:pt x="1135" y="1662"/>
                </a:lnTo>
                <a:lnTo>
                  <a:pt x="1126" y="1634"/>
                </a:lnTo>
                <a:lnTo>
                  <a:pt x="1124" y="1616"/>
                </a:lnTo>
                <a:lnTo>
                  <a:pt x="1130" y="1598"/>
                </a:lnTo>
                <a:lnTo>
                  <a:pt x="1126" y="1594"/>
                </a:lnTo>
                <a:lnTo>
                  <a:pt x="1142" y="1589"/>
                </a:lnTo>
                <a:lnTo>
                  <a:pt x="1179" y="1552"/>
                </a:lnTo>
                <a:lnTo>
                  <a:pt x="1216" y="1514"/>
                </a:lnTo>
                <a:lnTo>
                  <a:pt x="1251" y="1503"/>
                </a:lnTo>
                <a:lnTo>
                  <a:pt x="1282" y="1479"/>
                </a:lnTo>
                <a:lnTo>
                  <a:pt x="1297" y="1466"/>
                </a:lnTo>
                <a:lnTo>
                  <a:pt x="1325" y="1468"/>
                </a:lnTo>
                <a:lnTo>
                  <a:pt x="1312" y="1470"/>
                </a:lnTo>
                <a:lnTo>
                  <a:pt x="1340" y="1459"/>
                </a:lnTo>
                <a:lnTo>
                  <a:pt x="1346" y="1457"/>
                </a:lnTo>
                <a:lnTo>
                  <a:pt x="1393" y="1457"/>
                </a:lnTo>
                <a:lnTo>
                  <a:pt x="1405" y="1428"/>
                </a:lnTo>
                <a:lnTo>
                  <a:pt x="1431" y="1412"/>
                </a:lnTo>
                <a:lnTo>
                  <a:pt x="1436" y="1355"/>
                </a:lnTo>
                <a:lnTo>
                  <a:pt x="1455" y="1314"/>
                </a:lnTo>
                <a:lnTo>
                  <a:pt x="1475" y="1274"/>
                </a:lnTo>
                <a:lnTo>
                  <a:pt x="1482" y="1205"/>
                </a:lnTo>
                <a:lnTo>
                  <a:pt x="1492" y="1178"/>
                </a:lnTo>
                <a:lnTo>
                  <a:pt x="1495" y="1128"/>
                </a:lnTo>
                <a:lnTo>
                  <a:pt x="1497" y="1079"/>
                </a:lnTo>
                <a:lnTo>
                  <a:pt x="1496" y="1040"/>
                </a:lnTo>
                <a:lnTo>
                  <a:pt x="1495" y="1002"/>
                </a:lnTo>
                <a:lnTo>
                  <a:pt x="1489" y="986"/>
                </a:lnTo>
                <a:lnTo>
                  <a:pt x="1496" y="937"/>
                </a:lnTo>
                <a:lnTo>
                  <a:pt x="1508" y="933"/>
                </a:lnTo>
                <a:lnTo>
                  <a:pt x="1513" y="948"/>
                </a:lnTo>
                <a:lnTo>
                  <a:pt x="1534" y="907"/>
                </a:lnTo>
                <a:lnTo>
                  <a:pt x="1556" y="867"/>
                </a:lnTo>
                <a:lnTo>
                  <a:pt x="1557" y="862"/>
                </a:lnTo>
                <a:lnTo>
                  <a:pt x="1566" y="850"/>
                </a:lnTo>
                <a:lnTo>
                  <a:pt x="1591" y="812"/>
                </a:lnTo>
                <a:lnTo>
                  <a:pt x="1616" y="774"/>
                </a:lnTo>
                <a:lnTo>
                  <a:pt x="1653" y="716"/>
                </a:lnTo>
                <a:lnTo>
                  <a:pt x="1660" y="644"/>
                </a:lnTo>
                <a:lnTo>
                  <a:pt x="1642" y="591"/>
                </a:lnTo>
                <a:lnTo>
                  <a:pt x="1624" y="537"/>
                </a:lnTo>
                <a:lnTo>
                  <a:pt x="1589" y="531"/>
                </a:lnTo>
                <a:lnTo>
                  <a:pt x="1556" y="525"/>
                </a:lnTo>
                <a:lnTo>
                  <a:pt x="1509" y="481"/>
                </a:lnTo>
                <a:lnTo>
                  <a:pt x="1464" y="438"/>
                </a:lnTo>
                <a:lnTo>
                  <a:pt x="1405" y="419"/>
                </a:lnTo>
                <a:lnTo>
                  <a:pt x="1365" y="421"/>
                </a:lnTo>
                <a:lnTo>
                  <a:pt x="1326" y="411"/>
                </a:lnTo>
                <a:lnTo>
                  <a:pt x="1289" y="402"/>
                </a:lnTo>
                <a:lnTo>
                  <a:pt x="1256" y="413"/>
                </a:lnTo>
                <a:lnTo>
                  <a:pt x="1261" y="39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5" name="Freeform 72"/>
          <p:cNvSpPr>
            <a:spLocks/>
          </p:cNvSpPr>
          <p:nvPr/>
        </p:nvSpPr>
        <p:spPr bwMode="auto">
          <a:xfrm>
            <a:off x="5114925" y="4878388"/>
            <a:ext cx="279400" cy="334962"/>
          </a:xfrm>
          <a:custGeom>
            <a:avLst/>
            <a:gdLst>
              <a:gd name="T0" fmla="*/ 2147483647 w 352"/>
              <a:gd name="T1" fmla="*/ 2147483647 h 422"/>
              <a:gd name="T2" fmla="*/ 2147483647 w 352"/>
              <a:gd name="T3" fmla="*/ 2147483647 h 422"/>
              <a:gd name="T4" fmla="*/ 0 w 352"/>
              <a:gd name="T5" fmla="*/ 2147483647 h 422"/>
              <a:gd name="T6" fmla="*/ 2147483647 w 352"/>
              <a:gd name="T7" fmla="*/ 2147483647 h 422"/>
              <a:gd name="T8" fmla="*/ 2147483647 w 352"/>
              <a:gd name="T9" fmla="*/ 2147483647 h 422"/>
              <a:gd name="T10" fmla="*/ 2147483647 w 352"/>
              <a:gd name="T11" fmla="*/ 2147483647 h 422"/>
              <a:gd name="T12" fmla="*/ 2147483647 w 352"/>
              <a:gd name="T13" fmla="*/ 2147483647 h 422"/>
              <a:gd name="T14" fmla="*/ 2147483647 w 352"/>
              <a:gd name="T15" fmla="*/ 2147483647 h 422"/>
              <a:gd name="T16" fmla="*/ 2147483647 w 352"/>
              <a:gd name="T17" fmla="*/ 2147483647 h 422"/>
              <a:gd name="T18" fmla="*/ 2147483647 w 352"/>
              <a:gd name="T19" fmla="*/ 2147483647 h 422"/>
              <a:gd name="T20" fmla="*/ 2147483647 w 352"/>
              <a:gd name="T21" fmla="*/ 2147483647 h 422"/>
              <a:gd name="T22" fmla="*/ 2147483647 w 352"/>
              <a:gd name="T23" fmla="*/ 2147483647 h 422"/>
              <a:gd name="T24" fmla="*/ 2147483647 w 352"/>
              <a:gd name="T25" fmla="*/ 2147483647 h 422"/>
              <a:gd name="T26" fmla="*/ 2147483647 w 352"/>
              <a:gd name="T27" fmla="*/ 2147483647 h 422"/>
              <a:gd name="T28" fmla="*/ 2147483647 w 352"/>
              <a:gd name="T29" fmla="*/ 2147483647 h 422"/>
              <a:gd name="T30" fmla="*/ 2147483647 w 352"/>
              <a:gd name="T31" fmla="*/ 2147483647 h 422"/>
              <a:gd name="T32" fmla="*/ 2147483647 w 352"/>
              <a:gd name="T33" fmla="*/ 2147483647 h 422"/>
              <a:gd name="T34" fmla="*/ 2147483647 w 352"/>
              <a:gd name="T35" fmla="*/ 2147483647 h 422"/>
              <a:gd name="T36" fmla="*/ 2147483647 w 352"/>
              <a:gd name="T37" fmla="*/ 2147483647 h 422"/>
              <a:gd name="T38" fmla="*/ 2147483647 w 352"/>
              <a:gd name="T39" fmla="*/ 2147483647 h 422"/>
              <a:gd name="T40" fmla="*/ 2147483647 w 352"/>
              <a:gd name="T41" fmla="*/ 2147483647 h 422"/>
              <a:gd name="T42" fmla="*/ 2147483647 w 352"/>
              <a:gd name="T43" fmla="*/ 2147483647 h 422"/>
              <a:gd name="T44" fmla="*/ 2147483647 w 352"/>
              <a:gd name="T45" fmla="*/ 2147483647 h 422"/>
              <a:gd name="T46" fmla="*/ 2147483647 w 352"/>
              <a:gd name="T47" fmla="*/ 2147483647 h 422"/>
              <a:gd name="T48" fmla="*/ 2147483647 w 352"/>
              <a:gd name="T49" fmla="*/ 2147483647 h 422"/>
              <a:gd name="T50" fmla="*/ 2147483647 w 352"/>
              <a:gd name="T51" fmla="*/ 2147483647 h 422"/>
              <a:gd name="T52" fmla="*/ 2147483647 w 352"/>
              <a:gd name="T53" fmla="*/ 2147483647 h 422"/>
              <a:gd name="T54" fmla="*/ 2147483647 w 352"/>
              <a:gd name="T55" fmla="*/ 0 h 422"/>
              <a:gd name="T56" fmla="*/ 2147483647 w 352"/>
              <a:gd name="T57" fmla="*/ 2147483647 h 422"/>
              <a:gd name="T58" fmla="*/ 2147483647 w 352"/>
              <a:gd name="T59" fmla="*/ 2147483647 h 422"/>
              <a:gd name="T60" fmla="*/ 2147483647 w 352"/>
              <a:gd name="T61" fmla="*/ 2147483647 h 42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52"/>
              <a:gd name="T94" fmla="*/ 0 h 422"/>
              <a:gd name="T95" fmla="*/ 352 w 352"/>
              <a:gd name="T96" fmla="*/ 422 h 42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52" h="422">
                <a:moveTo>
                  <a:pt x="19" y="39"/>
                </a:moveTo>
                <a:lnTo>
                  <a:pt x="9" y="95"/>
                </a:lnTo>
                <a:lnTo>
                  <a:pt x="0" y="151"/>
                </a:lnTo>
                <a:lnTo>
                  <a:pt x="40" y="192"/>
                </a:lnTo>
                <a:lnTo>
                  <a:pt x="81" y="234"/>
                </a:lnTo>
                <a:lnTo>
                  <a:pt x="116" y="251"/>
                </a:lnTo>
                <a:lnTo>
                  <a:pt x="151" y="268"/>
                </a:lnTo>
                <a:lnTo>
                  <a:pt x="188" y="293"/>
                </a:lnTo>
                <a:lnTo>
                  <a:pt x="226" y="316"/>
                </a:lnTo>
                <a:lnTo>
                  <a:pt x="211" y="365"/>
                </a:lnTo>
                <a:lnTo>
                  <a:pt x="195" y="414"/>
                </a:lnTo>
                <a:lnTo>
                  <a:pt x="243" y="418"/>
                </a:lnTo>
                <a:lnTo>
                  <a:pt x="292" y="422"/>
                </a:lnTo>
                <a:lnTo>
                  <a:pt x="319" y="411"/>
                </a:lnTo>
                <a:lnTo>
                  <a:pt x="352" y="356"/>
                </a:lnTo>
                <a:lnTo>
                  <a:pt x="349" y="323"/>
                </a:lnTo>
                <a:lnTo>
                  <a:pt x="349" y="282"/>
                </a:lnTo>
                <a:lnTo>
                  <a:pt x="352" y="241"/>
                </a:lnTo>
                <a:lnTo>
                  <a:pt x="329" y="237"/>
                </a:lnTo>
                <a:lnTo>
                  <a:pt x="308" y="238"/>
                </a:lnTo>
                <a:lnTo>
                  <a:pt x="294" y="196"/>
                </a:lnTo>
                <a:lnTo>
                  <a:pt x="282" y="153"/>
                </a:lnTo>
                <a:lnTo>
                  <a:pt x="251" y="148"/>
                </a:lnTo>
                <a:lnTo>
                  <a:pt x="191" y="138"/>
                </a:lnTo>
                <a:lnTo>
                  <a:pt x="185" y="65"/>
                </a:lnTo>
                <a:lnTo>
                  <a:pt x="176" y="42"/>
                </a:lnTo>
                <a:lnTo>
                  <a:pt x="177" y="34"/>
                </a:lnTo>
                <a:lnTo>
                  <a:pt x="134" y="0"/>
                </a:lnTo>
                <a:lnTo>
                  <a:pt x="79" y="8"/>
                </a:lnTo>
                <a:lnTo>
                  <a:pt x="23" y="16"/>
                </a:lnTo>
                <a:lnTo>
                  <a:pt x="19" y="3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6" name="Freeform 130"/>
          <p:cNvSpPr>
            <a:spLocks/>
          </p:cNvSpPr>
          <p:nvPr/>
        </p:nvSpPr>
        <p:spPr bwMode="auto">
          <a:xfrm>
            <a:off x="4451350" y="4022725"/>
            <a:ext cx="192088" cy="263525"/>
          </a:xfrm>
          <a:custGeom>
            <a:avLst/>
            <a:gdLst>
              <a:gd name="T0" fmla="*/ 0 w 242"/>
              <a:gd name="T1" fmla="*/ 2147483647 h 333"/>
              <a:gd name="T2" fmla="*/ 2147483647 w 242"/>
              <a:gd name="T3" fmla="*/ 2147483647 h 333"/>
              <a:gd name="T4" fmla="*/ 0 w 242"/>
              <a:gd name="T5" fmla="*/ 2147483647 h 333"/>
              <a:gd name="T6" fmla="*/ 2147483647 w 242"/>
              <a:gd name="T7" fmla="*/ 2147483647 h 333"/>
              <a:gd name="T8" fmla="*/ 2147483647 w 242"/>
              <a:gd name="T9" fmla="*/ 2147483647 h 333"/>
              <a:gd name="T10" fmla="*/ 2147483647 w 242"/>
              <a:gd name="T11" fmla="*/ 2147483647 h 333"/>
              <a:gd name="T12" fmla="*/ 2147483647 w 242"/>
              <a:gd name="T13" fmla="*/ 2147483647 h 333"/>
              <a:gd name="T14" fmla="*/ 2147483647 w 242"/>
              <a:gd name="T15" fmla="*/ 2147483647 h 333"/>
              <a:gd name="T16" fmla="*/ 2147483647 w 242"/>
              <a:gd name="T17" fmla="*/ 2147483647 h 333"/>
              <a:gd name="T18" fmla="*/ 2147483647 w 242"/>
              <a:gd name="T19" fmla="*/ 2147483647 h 333"/>
              <a:gd name="T20" fmla="*/ 2147483647 w 242"/>
              <a:gd name="T21" fmla="*/ 2147483647 h 333"/>
              <a:gd name="T22" fmla="*/ 2147483647 w 242"/>
              <a:gd name="T23" fmla="*/ 2147483647 h 333"/>
              <a:gd name="T24" fmla="*/ 2147483647 w 242"/>
              <a:gd name="T25" fmla="*/ 2147483647 h 333"/>
              <a:gd name="T26" fmla="*/ 2147483647 w 242"/>
              <a:gd name="T27" fmla="*/ 2147483647 h 333"/>
              <a:gd name="T28" fmla="*/ 2147483647 w 242"/>
              <a:gd name="T29" fmla="*/ 2147483647 h 333"/>
              <a:gd name="T30" fmla="*/ 2147483647 w 242"/>
              <a:gd name="T31" fmla="*/ 2147483647 h 333"/>
              <a:gd name="T32" fmla="*/ 2147483647 w 242"/>
              <a:gd name="T33" fmla="*/ 2147483647 h 333"/>
              <a:gd name="T34" fmla="*/ 2147483647 w 242"/>
              <a:gd name="T35" fmla="*/ 2147483647 h 333"/>
              <a:gd name="T36" fmla="*/ 2147483647 w 242"/>
              <a:gd name="T37" fmla="*/ 2147483647 h 333"/>
              <a:gd name="T38" fmla="*/ 2147483647 w 242"/>
              <a:gd name="T39" fmla="*/ 2147483647 h 333"/>
              <a:gd name="T40" fmla="*/ 2147483647 w 242"/>
              <a:gd name="T41" fmla="*/ 2147483647 h 333"/>
              <a:gd name="T42" fmla="*/ 2147483647 w 242"/>
              <a:gd name="T43" fmla="*/ 2147483647 h 333"/>
              <a:gd name="T44" fmla="*/ 2147483647 w 242"/>
              <a:gd name="T45" fmla="*/ 2147483647 h 333"/>
              <a:gd name="T46" fmla="*/ 2147483647 w 242"/>
              <a:gd name="T47" fmla="*/ 2147483647 h 333"/>
              <a:gd name="T48" fmla="*/ 2147483647 w 242"/>
              <a:gd name="T49" fmla="*/ 2147483647 h 333"/>
              <a:gd name="T50" fmla="*/ 2147483647 w 242"/>
              <a:gd name="T51" fmla="*/ 2147483647 h 333"/>
              <a:gd name="T52" fmla="*/ 2147483647 w 242"/>
              <a:gd name="T53" fmla="*/ 2147483647 h 333"/>
              <a:gd name="T54" fmla="*/ 2147483647 w 242"/>
              <a:gd name="T55" fmla="*/ 2147483647 h 333"/>
              <a:gd name="T56" fmla="*/ 2147483647 w 242"/>
              <a:gd name="T57" fmla="*/ 2147483647 h 333"/>
              <a:gd name="T58" fmla="*/ 2147483647 w 242"/>
              <a:gd name="T59" fmla="*/ 2147483647 h 333"/>
              <a:gd name="T60" fmla="*/ 2147483647 w 242"/>
              <a:gd name="T61" fmla="*/ 0 h 333"/>
              <a:gd name="T62" fmla="*/ 2147483647 w 242"/>
              <a:gd name="T63" fmla="*/ 2147483647 h 333"/>
              <a:gd name="T64" fmla="*/ 2147483647 w 242"/>
              <a:gd name="T65" fmla="*/ 2147483647 h 333"/>
              <a:gd name="T66" fmla="*/ 2147483647 w 242"/>
              <a:gd name="T67" fmla="*/ 2147483647 h 333"/>
              <a:gd name="T68" fmla="*/ 2147483647 w 242"/>
              <a:gd name="T69" fmla="*/ 2147483647 h 333"/>
              <a:gd name="T70" fmla="*/ 0 w 242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2"/>
              <a:gd name="T109" fmla="*/ 0 h 333"/>
              <a:gd name="T110" fmla="*/ 242 w 242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2" h="333">
                <a:moveTo>
                  <a:pt x="0" y="133"/>
                </a:moveTo>
                <a:lnTo>
                  <a:pt x="6" y="185"/>
                </a:lnTo>
                <a:lnTo>
                  <a:pt x="0" y="195"/>
                </a:lnTo>
                <a:lnTo>
                  <a:pt x="31" y="209"/>
                </a:lnTo>
                <a:lnTo>
                  <a:pt x="39" y="197"/>
                </a:lnTo>
                <a:lnTo>
                  <a:pt x="44" y="207"/>
                </a:lnTo>
                <a:lnTo>
                  <a:pt x="42" y="240"/>
                </a:lnTo>
                <a:lnTo>
                  <a:pt x="26" y="249"/>
                </a:lnTo>
                <a:lnTo>
                  <a:pt x="30" y="280"/>
                </a:lnTo>
                <a:lnTo>
                  <a:pt x="21" y="302"/>
                </a:lnTo>
                <a:lnTo>
                  <a:pt x="35" y="297"/>
                </a:lnTo>
                <a:lnTo>
                  <a:pt x="82" y="333"/>
                </a:lnTo>
                <a:lnTo>
                  <a:pt x="95" y="314"/>
                </a:lnTo>
                <a:lnTo>
                  <a:pt x="99" y="292"/>
                </a:lnTo>
                <a:lnTo>
                  <a:pt x="110" y="274"/>
                </a:lnTo>
                <a:lnTo>
                  <a:pt x="116" y="243"/>
                </a:lnTo>
                <a:lnTo>
                  <a:pt x="121" y="243"/>
                </a:lnTo>
                <a:lnTo>
                  <a:pt x="121" y="252"/>
                </a:lnTo>
                <a:lnTo>
                  <a:pt x="129" y="251"/>
                </a:lnTo>
                <a:lnTo>
                  <a:pt x="126" y="241"/>
                </a:lnTo>
                <a:lnTo>
                  <a:pt x="135" y="229"/>
                </a:lnTo>
                <a:lnTo>
                  <a:pt x="162" y="218"/>
                </a:lnTo>
                <a:lnTo>
                  <a:pt x="207" y="185"/>
                </a:lnTo>
                <a:lnTo>
                  <a:pt x="233" y="124"/>
                </a:lnTo>
                <a:lnTo>
                  <a:pt x="242" y="125"/>
                </a:lnTo>
                <a:lnTo>
                  <a:pt x="226" y="84"/>
                </a:lnTo>
                <a:lnTo>
                  <a:pt x="239" y="79"/>
                </a:lnTo>
                <a:lnTo>
                  <a:pt x="191" y="54"/>
                </a:lnTo>
                <a:lnTo>
                  <a:pt x="149" y="54"/>
                </a:lnTo>
                <a:lnTo>
                  <a:pt x="123" y="27"/>
                </a:lnTo>
                <a:lnTo>
                  <a:pt x="90" y="0"/>
                </a:lnTo>
                <a:lnTo>
                  <a:pt x="73" y="18"/>
                </a:lnTo>
                <a:lnTo>
                  <a:pt x="34" y="40"/>
                </a:lnTo>
                <a:lnTo>
                  <a:pt x="25" y="83"/>
                </a:lnTo>
                <a:lnTo>
                  <a:pt x="22" y="106"/>
                </a:lnTo>
                <a:lnTo>
                  <a:pt x="0" y="13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7" name="Freeform 132"/>
          <p:cNvSpPr>
            <a:spLocks/>
          </p:cNvSpPr>
          <p:nvPr/>
        </p:nvSpPr>
        <p:spPr bwMode="auto">
          <a:xfrm>
            <a:off x="4476750" y="4192588"/>
            <a:ext cx="9525" cy="7937"/>
          </a:xfrm>
          <a:custGeom>
            <a:avLst/>
            <a:gdLst>
              <a:gd name="T0" fmla="*/ 2147483647 w 11"/>
              <a:gd name="T1" fmla="*/ 2147483647 h 10"/>
              <a:gd name="T2" fmla="*/ 2147483647 w 11"/>
              <a:gd name="T3" fmla="*/ 2147483647 h 10"/>
              <a:gd name="T4" fmla="*/ 0 w 11"/>
              <a:gd name="T5" fmla="*/ 0 h 10"/>
              <a:gd name="T6" fmla="*/ 2147483647 w 11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0"/>
              <a:gd name="T14" fmla="*/ 11 w 11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0">
                <a:moveTo>
                  <a:pt x="11" y="2"/>
                </a:moveTo>
                <a:lnTo>
                  <a:pt x="3" y="10"/>
                </a:lnTo>
                <a:lnTo>
                  <a:pt x="0" y="0"/>
                </a:lnTo>
                <a:lnTo>
                  <a:pt x="11" y="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8" name="Freeform 47"/>
          <p:cNvSpPr>
            <a:spLocks/>
          </p:cNvSpPr>
          <p:nvPr/>
        </p:nvSpPr>
        <p:spPr bwMode="auto">
          <a:xfrm>
            <a:off x="5227638" y="3836988"/>
            <a:ext cx="131762" cy="168275"/>
          </a:xfrm>
          <a:custGeom>
            <a:avLst/>
            <a:gdLst>
              <a:gd name="T0" fmla="*/ 2147483647 w 166"/>
              <a:gd name="T1" fmla="*/ 2147483647 h 210"/>
              <a:gd name="T2" fmla="*/ 0 w 166"/>
              <a:gd name="T3" fmla="*/ 2147483647 h 210"/>
              <a:gd name="T4" fmla="*/ 2147483647 w 166"/>
              <a:gd name="T5" fmla="*/ 2147483647 h 210"/>
              <a:gd name="T6" fmla="*/ 2147483647 w 166"/>
              <a:gd name="T7" fmla="*/ 2147483647 h 210"/>
              <a:gd name="T8" fmla="*/ 2147483647 w 166"/>
              <a:gd name="T9" fmla="*/ 2147483647 h 210"/>
              <a:gd name="T10" fmla="*/ 2147483647 w 166"/>
              <a:gd name="T11" fmla="*/ 0 h 210"/>
              <a:gd name="T12" fmla="*/ 2147483647 w 166"/>
              <a:gd name="T13" fmla="*/ 2147483647 h 210"/>
              <a:gd name="T14" fmla="*/ 2147483647 w 166"/>
              <a:gd name="T15" fmla="*/ 2147483647 h 210"/>
              <a:gd name="T16" fmla="*/ 2147483647 w 166"/>
              <a:gd name="T17" fmla="*/ 0 h 210"/>
              <a:gd name="T18" fmla="*/ 2147483647 w 166"/>
              <a:gd name="T19" fmla="*/ 2147483647 h 210"/>
              <a:gd name="T20" fmla="*/ 2147483647 w 166"/>
              <a:gd name="T21" fmla="*/ 2147483647 h 210"/>
              <a:gd name="T22" fmla="*/ 2147483647 w 166"/>
              <a:gd name="T23" fmla="*/ 2147483647 h 210"/>
              <a:gd name="T24" fmla="*/ 2147483647 w 166"/>
              <a:gd name="T25" fmla="*/ 2147483647 h 210"/>
              <a:gd name="T26" fmla="*/ 2147483647 w 166"/>
              <a:gd name="T27" fmla="*/ 2147483647 h 210"/>
              <a:gd name="T28" fmla="*/ 2147483647 w 166"/>
              <a:gd name="T29" fmla="*/ 2147483647 h 210"/>
              <a:gd name="T30" fmla="*/ 2147483647 w 166"/>
              <a:gd name="T31" fmla="*/ 2147483647 h 210"/>
              <a:gd name="T32" fmla="*/ 2147483647 w 166"/>
              <a:gd name="T33" fmla="*/ 2147483647 h 210"/>
              <a:gd name="T34" fmla="*/ 2147483647 w 166"/>
              <a:gd name="T35" fmla="*/ 2147483647 h 210"/>
              <a:gd name="T36" fmla="*/ 2147483647 w 166"/>
              <a:gd name="T37" fmla="*/ 2147483647 h 210"/>
              <a:gd name="T38" fmla="*/ 2147483647 w 166"/>
              <a:gd name="T39" fmla="*/ 2147483647 h 2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6"/>
              <a:gd name="T61" fmla="*/ 0 h 210"/>
              <a:gd name="T62" fmla="*/ 166 w 166"/>
              <a:gd name="T63" fmla="*/ 210 h 2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6" h="210">
                <a:moveTo>
                  <a:pt x="21" y="132"/>
                </a:moveTo>
                <a:lnTo>
                  <a:pt x="0" y="103"/>
                </a:lnTo>
                <a:lnTo>
                  <a:pt x="3" y="58"/>
                </a:lnTo>
                <a:lnTo>
                  <a:pt x="24" y="47"/>
                </a:lnTo>
                <a:lnTo>
                  <a:pt x="32" y="22"/>
                </a:lnTo>
                <a:lnTo>
                  <a:pt x="39" y="0"/>
                </a:lnTo>
                <a:lnTo>
                  <a:pt x="89" y="5"/>
                </a:lnTo>
                <a:lnTo>
                  <a:pt x="126" y="2"/>
                </a:lnTo>
                <a:lnTo>
                  <a:pt x="125" y="0"/>
                </a:lnTo>
                <a:lnTo>
                  <a:pt x="166" y="3"/>
                </a:lnTo>
                <a:lnTo>
                  <a:pt x="162" y="28"/>
                </a:lnTo>
                <a:lnTo>
                  <a:pt x="149" y="72"/>
                </a:lnTo>
                <a:lnTo>
                  <a:pt x="165" y="135"/>
                </a:lnTo>
                <a:lnTo>
                  <a:pt x="141" y="185"/>
                </a:lnTo>
                <a:lnTo>
                  <a:pt x="116" y="175"/>
                </a:lnTo>
                <a:lnTo>
                  <a:pt x="78" y="183"/>
                </a:lnTo>
                <a:lnTo>
                  <a:pt x="81" y="210"/>
                </a:lnTo>
                <a:lnTo>
                  <a:pt x="62" y="205"/>
                </a:lnTo>
                <a:lnTo>
                  <a:pt x="42" y="169"/>
                </a:lnTo>
                <a:lnTo>
                  <a:pt x="21" y="13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9" name="Freeform 71"/>
          <p:cNvSpPr>
            <a:spLocks/>
          </p:cNvSpPr>
          <p:nvPr/>
        </p:nvSpPr>
        <p:spPr bwMode="auto">
          <a:xfrm>
            <a:off x="5470525" y="4084638"/>
            <a:ext cx="79375" cy="71437"/>
          </a:xfrm>
          <a:custGeom>
            <a:avLst/>
            <a:gdLst>
              <a:gd name="T0" fmla="*/ 2147483647 w 100"/>
              <a:gd name="T1" fmla="*/ 2147483647 h 90"/>
              <a:gd name="T2" fmla="*/ 2147483647 w 100"/>
              <a:gd name="T3" fmla="*/ 2147483647 h 90"/>
              <a:gd name="T4" fmla="*/ 2147483647 w 100"/>
              <a:gd name="T5" fmla="*/ 2147483647 h 90"/>
              <a:gd name="T6" fmla="*/ 2147483647 w 100"/>
              <a:gd name="T7" fmla="*/ 2147483647 h 90"/>
              <a:gd name="T8" fmla="*/ 0 w 100"/>
              <a:gd name="T9" fmla="*/ 2147483647 h 90"/>
              <a:gd name="T10" fmla="*/ 2147483647 w 100"/>
              <a:gd name="T11" fmla="*/ 2147483647 h 90"/>
              <a:gd name="T12" fmla="*/ 2147483647 w 100"/>
              <a:gd name="T13" fmla="*/ 2147483647 h 90"/>
              <a:gd name="T14" fmla="*/ 2147483647 w 100"/>
              <a:gd name="T15" fmla="*/ 0 h 90"/>
              <a:gd name="T16" fmla="*/ 2147483647 w 100"/>
              <a:gd name="T17" fmla="*/ 2147483647 h 90"/>
              <a:gd name="T18" fmla="*/ 2147483647 w 100"/>
              <a:gd name="T19" fmla="*/ 2147483647 h 90"/>
              <a:gd name="T20" fmla="*/ 2147483647 w 100"/>
              <a:gd name="T21" fmla="*/ 2147483647 h 90"/>
              <a:gd name="T22" fmla="*/ 2147483647 w 100"/>
              <a:gd name="T23" fmla="*/ 2147483647 h 90"/>
              <a:gd name="T24" fmla="*/ 2147483647 w 100"/>
              <a:gd name="T25" fmla="*/ 2147483647 h 90"/>
              <a:gd name="T26" fmla="*/ 2147483647 w 100"/>
              <a:gd name="T27" fmla="*/ 2147483647 h 90"/>
              <a:gd name="T28" fmla="*/ 2147483647 w 100"/>
              <a:gd name="T29" fmla="*/ 2147483647 h 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0"/>
              <a:gd name="T46" fmla="*/ 0 h 90"/>
              <a:gd name="T47" fmla="*/ 100 w 100"/>
              <a:gd name="T48" fmla="*/ 90 h 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0" h="90">
                <a:moveTo>
                  <a:pt x="50" y="83"/>
                </a:moveTo>
                <a:lnTo>
                  <a:pt x="44" y="86"/>
                </a:lnTo>
                <a:lnTo>
                  <a:pt x="21" y="77"/>
                </a:lnTo>
                <a:lnTo>
                  <a:pt x="13" y="90"/>
                </a:lnTo>
                <a:lnTo>
                  <a:pt x="0" y="51"/>
                </a:lnTo>
                <a:lnTo>
                  <a:pt x="5" y="50"/>
                </a:lnTo>
                <a:lnTo>
                  <a:pt x="2" y="29"/>
                </a:lnTo>
                <a:lnTo>
                  <a:pt x="15" y="0"/>
                </a:lnTo>
                <a:lnTo>
                  <a:pt x="58" y="7"/>
                </a:lnTo>
                <a:lnTo>
                  <a:pt x="100" y="13"/>
                </a:lnTo>
                <a:lnTo>
                  <a:pt x="81" y="57"/>
                </a:lnTo>
                <a:lnTo>
                  <a:pt x="78" y="62"/>
                </a:lnTo>
                <a:lnTo>
                  <a:pt x="72" y="74"/>
                </a:lnTo>
                <a:lnTo>
                  <a:pt x="65" y="74"/>
                </a:lnTo>
                <a:lnTo>
                  <a:pt x="50" y="8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" name="Freeform 134"/>
          <p:cNvSpPr>
            <a:spLocks/>
          </p:cNvSpPr>
          <p:nvPr/>
        </p:nvSpPr>
        <p:spPr bwMode="auto">
          <a:xfrm>
            <a:off x="4440238" y="4081463"/>
            <a:ext cx="444500" cy="755650"/>
          </a:xfrm>
          <a:custGeom>
            <a:avLst/>
            <a:gdLst>
              <a:gd name="T0" fmla="*/ 2147483647 w 559"/>
              <a:gd name="T1" fmla="*/ 2147483647 h 953"/>
              <a:gd name="T2" fmla="*/ 2147483647 w 559"/>
              <a:gd name="T3" fmla="*/ 2147483647 h 953"/>
              <a:gd name="T4" fmla="*/ 2147483647 w 559"/>
              <a:gd name="T5" fmla="*/ 2147483647 h 953"/>
              <a:gd name="T6" fmla="*/ 2147483647 w 559"/>
              <a:gd name="T7" fmla="*/ 2147483647 h 953"/>
              <a:gd name="T8" fmla="*/ 2147483647 w 559"/>
              <a:gd name="T9" fmla="*/ 2147483647 h 953"/>
              <a:gd name="T10" fmla="*/ 2147483647 w 559"/>
              <a:gd name="T11" fmla="*/ 2147483647 h 953"/>
              <a:gd name="T12" fmla="*/ 2147483647 w 559"/>
              <a:gd name="T13" fmla="*/ 2147483647 h 953"/>
              <a:gd name="T14" fmla="*/ 2147483647 w 559"/>
              <a:gd name="T15" fmla="*/ 2147483647 h 953"/>
              <a:gd name="T16" fmla="*/ 2147483647 w 559"/>
              <a:gd name="T17" fmla="*/ 2147483647 h 953"/>
              <a:gd name="T18" fmla="*/ 2147483647 w 559"/>
              <a:gd name="T19" fmla="*/ 2147483647 h 953"/>
              <a:gd name="T20" fmla="*/ 2147483647 w 559"/>
              <a:gd name="T21" fmla="*/ 2147483647 h 953"/>
              <a:gd name="T22" fmla="*/ 2147483647 w 559"/>
              <a:gd name="T23" fmla="*/ 2147483647 h 953"/>
              <a:gd name="T24" fmla="*/ 2147483647 w 559"/>
              <a:gd name="T25" fmla="*/ 2147483647 h 953"/>
              <a:gd name="T26" fmla="*/ 2147483647 w 559"/>
              <a:gd name="T27" fmla="*/ 2147483647 h 953"/>
              <a:gd name="T28" fmla="*/ 2147483647 w 559"/>
              <a:gd name="T29" fmla="*/ 2147483647 h 953"/>
              <a:gd name="T30" fmla="*/ 2147483647 w 559"/>
              <a:gd name="T31" fmla="*/ 2147483647 h 953"/>
              <a:gd name="T32" fmla="*/ 2147483647 w 559"/>
              <a:gd name="T33" fmla="*/ 2147483647 h 953"/>
              <a:gd name="T34" fmla="*/ 2147483647 w 559"/>
              <a:gd name="T35" fmla="*/ 2147483647 h 953"/>
              <a:gd name="T36" fmla="*/ 2147483647 w 559"/>
              <a:gd name="T37" fmla="*/ 2147483647 h 953"/>
              <a:gd name="T38" fmla="*/ 2147483647 w 559"/>
              <a:gd name="T39" fmla="*/ 2147483647 h 953"/>
              <a:gd name="T40" fmla="*/ 2147483647 w 559"/>
              <a:gd name="T41" fmla="*/ 2147483647 h 953"/>
              <a:gd name="T42" fmla="*/ 2147483647 w 559"/>
              <a:gd name="T43" fmla="*/ 2147483647 h 953"/>
              <a:gd name="T44" fmla="*/ 2147483647 w 559"/>
              <a:gd name="T45" fmla="*/ 2147483647 h 953"/>
              <a:gd name="T46" fmla="*/ 2147483647 w 559"/>
              <a:gd name="T47" fmla="*/ 2147483647 h 953"/>
              <a:gd name="T48" fmla="*/ 2147483647 w 559"/>
              <a:gd name="T49" fmla="*/ 2147483647 h 953"/>
              <a:gd name="T50" fmla="*/ 2147483647 w 559"/>
              <a:gd name="T51" fmla="*/ 2147483647 h 953"/>
              <a:gd name="T52" fmla="*/ 2147483647 w 559"/>
              <a:gd name="T53" fmla="*/ 2147483647 h 953"/>
              <a:gd name="T54" fmla="*/ 2147483647 w 559"/>
              <a:gd name="T55" fmla="*/ 2147483647 h 953"/>
              <a:gd name="T56" fmla="*/ 2147483647 w 559"/>
              <a:gd name="T57" fmla="*/ 2147483647 h 953"/>
              <a:gd name="T58" fmla="*/ 2147483647 w 559"/>
              <a:gd name="T59" fmla="*/ 2147483647 h 953"/>
              <a:gd name="T60" fmla="*/ 2147483647 w 559"/>
              <a:gd name="T61" fmla="*/ 2147483647 h 953"/>
              <a:gd name="T62" fmla="*/ 2147483647 w 559"/>
              <a:gd name="T63" fmla="*/ 2147483647 h 953"/>
              <a:gd name="T64" fmla="*/ 2147483647 w 559"/>
              <a:gd name="T65" fmla="*/ 2147483647 h 953"/>
              <a:gd name="T66" fmla="*/ 2147483647 w 559"/>
              <a:gd name="T67" fmla="*/ 2147483647 h 953"/>
              <a:gd name="T68" fmla="*/ 2147483647 w 559"/>
              <a:gd name="T69" fmla="*/ 2147483647 h 953"/>
              <a:gd name="T70" fmla="*/ 2147483647 w 559"/>
              <a:gd name="T71" fmla="*/ 2147483647 h 953"/>
              <a:gd name="T72" fmla="*/ 2147483647 w 559"/>
              <a:gd name="T73" fmla="*/ 2147483647 h 953"/>
              <a:gd name="T74" fmla="*/ 2147483647 w 559"/>
              <a:gd name="T75" fmla="*/ 2147483647 h 953"/>
              <a:gd name="T76" fmla="*/ 2147483647 w 559"/>
              <a:gd name="T77" fmla="*/ 2147483647 h 953"/>
              <a:gd name="T78" fmla="*/ 2147483647 w 559"/>
              <a:gd name="T79" fmla="*/ 2147483647 h 953"/>
              <a:gd name="T80" fmla="*/ 2147483647 w 559"/>
              <a:gd name="T81" fmla="*/ 2147483647 h 95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59"/>
              <a:gd name="T124" fmla="*/ 0 h 953"/>
              <a:gd name="T125" fmla="*/ 559 w 559"/>
              <a:gd name="T126" fmla="*/ 953 h 95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59" h="953">
                <a:moveTo>
                  <a:pt x="547" y="725"/>
                </a:moveTo>
                <a:lnTo>
                  <a:pt x="541" y="752"/>
                </a:lnTo>
                <a:lnTo>
                  <a:pt x="538" y="796"/>
                </a:lnTo>
                <a:lnTo>
                  <a:pt x="544" y="838"/>
                </a:lnTo>
                <a:lnTo>
                  <a:pt x="559" y="844"/>
                </a:lnTo>
                <a:lnTo>
                  <a:pt x="539" y="887"/>
                </a:lnTo>
                <a:lnTo>
                  <a:pt x="538" y="908"/>
                </a:lnTo>
                <a:lnTo>
                  <a:pt x="528" y="928"/>
                </a:lnTo>
                <a:lnTo>
                  <a:pt x="513" y="951"/>
                </a:lnTo>
                <a:lnTo>
                  <a:pt x="504" y="953"/>
                </a:lnTo>
                <a:lnTo>
                  <a:pt x="477" y="928"/>
                </a:lnTo>
                <a:lnTo>
                  <a:pt x="458" y="903"/>
                </a:lnTo>
                <a:lnTo>
                  <a:pt x="422" y="880"/>
                </a:lnTo>
                <a:lnTo>
                  <a:pt x="386" y="858"/>
                </a:lnTo>
                <a:lnTo>
                  <a:pt x="349" y="835"/>
                </a:lnTo>
                <a:lnTo>
                  <a:pt x="313" y="812"/>
                </a:lnTo>
                <a:lnTo>
                  <a:pt x="275" y="773"/>
                </a:lnTo>
                <a:lnTo>
                  <a:pt x="239" y="734"/>
                </a:lnTo>
                <a:lnTo>
                  <a:pt x="240" y="707"/>
                </a:lnTo>
                <a:lnTo>
                  <a:pt x="211" y="651"/>
                </a:lnTo>
                <a:lnTo>
                  <a:pt x="183" y="594"/>
                </a:lnTo>
                <a:lnTo>
                  <a:pt x="164" y="557"/>
                </a:lnTo>
                <a:lnTo>
                  <a:pt x="143" y="522"/>
                </a:lnTo>
                <a:lnTo>
                  <a:pt x="125" y="483"/>
                </a:lnTo>
                <a:lnTo>
                  <a:pt x="107" y="446"/>
                </a:lnTo>
                <a:lnTo>
                  <a:pt x="90" y="407"/>
                </a:lnTo>
                <a:lnTo>
                  <a:pt x="72" y="369"/>
                </a:lnTo>
                <a:lnTo>
                  <a:pt x="42" y="342"/>
                </a:lnTo>
                <a:lnTo>
                  <a:pt x="11" y="317"/>
                </a:lnTo>
                <a:lnTo>
                  <a:pt x="16" y="303"/>
                </a:lnTo>
                <a:lnTo>
                  <a:pt x="0" y="235"/>
                </a:lnTo>
                <a:lnTo>
                  <a:pt x="19" y="205"/>
                </a:lnTo>
                <a:lnTo>
                  <a:pt x="39" y="174"/>
                </a:lnTo>
                <a:lnTo>
                  <a:pt x="43" y="205"/>
                </a:lnTo>
                <a:lnTo>
                  <a:pt x="34" y="227"/>
                </a:lnTo>
                <a:lnTo>
                  <a:pt x="48" y="222"/>
                </a:lnTo>
                <a:lnTo>
                  <a:pt x="95" y="258"/>
                </a:lnTo>
                <a:lnTo>
                  <a:pt x="108" y="239"/>
                </a:lnTo>
                <a:lnTo>
                  <a:pt x="112" y="217"/>
                </a:lnTo>
                <a:lnTo>
                  <a:pt x="123" y="199"/>
                </a:lnTo>
                <a:lnTo>
                  <a:pt x="129" y="168"/>
                </a:lnTo>
                <a:lnTo>
                  <a:pt x="134" y="167"/>
                </a:lnTo>
                <a:lnTo>
                  <a:pt x="134" y="177"/>
                </a:lnTo>
                <a:lnTo>
                  <a:pt x="142" y="176"/>
                </a:lnTo>
                <a:lnTo>
                  <a:pt x="139" y="166"/>
                </a:lnTo>
                <a:lnTo>
                  <a:pt x="148" y="154"/>
                </a:lnTo>
                <a:lnTo>
                  <a:pt x="175" y="143"/>
                </a:lnTo>
                <a:lnTo>
                  <a:pt x="220" y="110"/>
                </a:lnTo>
                <a:lnTo>
                  <a:pt x="246" y="49"/>
                </a:lnTo>
                <a:lnTo>
                  <a:pt x="255" y="50"/>
                </a:lnTo>
                <a:lnTo>
                  <a:pt x="239" y="9"/>
                </a:lnTo>
                <a:lnTo>
                  <a:pt x="252" y="4"/>
                </a:lnTo>
                <a:lnTo>
                  <a:pt x="254" y="0"/>
                </a:lnTo>
                <a:lnTo>
                  <a:pt x="279" y="27"/>
                </a:lnTo>
                <a:lnTo>
                  <a:pt x="302" y="53"/>
                </a:lnTo>
                <a:lnTo>
                  <a:pt x="335" y="93"/>
                </a:lnTo>
                <a:lnTo>
                  <a:pt x="343" y="117"/>
                </a:lnTo>
                <a:lnTo>
                  <a:pt x="396" y="117"/>
                </a:lnTo>
                <a:lnTo>
                  <a:pt x="429" y="120"/>
                </a:lnTo>
                <a:lnTo>
                  <a:pt x="472" y="135"/>
                </a:lnTo>
                <a:lnTo>
                  <a:pt x="455" y="199"/>
                </a:lnTo>
                <a:lnTo>
                  <a:pt x="482" y="218"/>
                </a:lnTo>
                <a:lnTo>
                  <a:pt x="467" y="216"/>
                </a:lnTo>
                <a:lnTo>
                  <a:pt x="431" y="227"/>
                </a:lnTo>
                <a:lnTo>
                  <a:pt x="397" y="244"/>
                </a:lnTo>
                <a:lnTo>
                  <a:pt x="363" y="262"/>
                </a:lnTo>
                <a:lnTo>
                  <a:pt x="352" y="301"/>
                </a:lnTo>
                <a:lnTo>
                  <a:pt x="341" y="341"/>
                </a:lnTo>
                <a:lnTo>
                  <a:pt x="319" y="382"/>
                </a:lnTo>
                <a:lnTo>
                  <a:pt x="338" y="422"/>
                </a:lnTo>
                <a:lnTo>
                  <a:pt x="358" y="461"/>
                </a:lnTo>
                <a:lnTo>
                  <a:pt x="355" y="483"/>
                </a:lnTo>
                <a:lnTo>
                  <a:pt x="372" y="488"/>
                </a:lnTo>
                <a:lnTo>
                  <a:pt x="398" y="510"/>
                </a:lnTo>
                <a:lnTo>
                  <a:pt x="432" y="519"/>
                </a:lnTo>
                <a:lnTo>
                  <a:pt x="460" y="493"/>
                </a:lnTo>
                <a:lnTo>
                  <a:pt x="464" y="532"/>
                </a:lnTo>
                <a:lnTo>
                  <a:pt x="466" y="571"/>
                </a:lnTo>
                <a:lnTo>
                  <a:pt x="511" y="568"/>
                </a:lnTo>
                <a:lnTo>
                  <a:pt x="533" y="609"/>
                </a:lnTo>
                <a:lnTo>
                  <a:pt x="554" y="649"/>
                </a:lnTo>
                <a:lnTo>
                  <a:pt x="547" y="661"/>
                </a:lnTo>
                <a:lnTo>
                  <a:pt x="547" y="72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43" name="Freeform 36"/>
          <p:cNvSpPr>
            <a:spLocks/>
          </p:cNvSpPr>
          <p:nvPr/>
        </p:nvSpPr>
        <p:spPr bwMode="auto">
          <a:xfrm>
            <a:off x="4379913" y="3125788"/>
            <a:ext cx="344487" cy="133350"/>
          </a:xfrm>
          <a:custGeom>
            <a:avLst/>
            <a:gdLst>
              <a:gd name="T0" fmla="*/ 2147483647 w 436"/>
              <a:gd name="T1" fmla="*/ 2147483647 h 167"/>
              <a:gd name="T2" fmla="*/ 2147483647 w 436"/>
              <a:gd name="T3" fmla="*/ 2147483647 h 167"/>
              <a:gd name="T4" fmla="*/ 2147483647 w 436"/>
              <a:gd name="T5" fmla="*/ 2147483647 h 167"/>
              <a:gd name="T6" fmla="*/ 2147483647 w 436"/>
              <a:gd name="T7" fmla="*/ 2147483647 h 167"/>
              <a:gd name="T8" fmla="*/ 2147483647 w 436"/>
              <a:gd name="T9" fmla="*/ 2147483647 h 167"/>
              <a:gd name="T10" fmla="*/ 2147483647 w 436"/>
              <a:gd name="T11" fmla="*/ 2147483647 h 167"/>
              <a:gd name="T12" fmla="*/ 2147483647 w 436"/>
              <a:gd name="T13" fmla="*/ 0 h 167"/>
              <a:gd name="T14" fmla="*/ 2147483647 w 436"/>
              <a:gd name="T15" fmla="*/ 2147483647 h 167"/>
              <a:gd name="T16" fmla="*/ 2147483647 w 436"/>
              <a:gd name="T17" fmla="*/ 2147483647 h 167"/>
              <a:gd name="T18" fmla="*/ 2147483647 w 436"/>
              <a:gd name="T19" fmla="*/ 2147483647 h 167"/>
              <a:gd name="T20" fmla="*/ 0 w 436"/>
              <a:gd name="T21" fmla="*/ 2147483647 h 167"/>
              <a:gd name="T22" fmla="*/ 2147483647 w 436"/>
              <a:gd name="T23" fmla="*/ 2147483647 h 167"/>
              <a:gd name="T24" fmla="*/ 2147483647 w 436"/>
              <a:gd name="T25" fmla="*/ 2147483647 h 167"/>
              <a:gd name="T26" fmla="*/ 2147483647 w 436"/>
              <a:gd name="T27" fmla="*/ 2147483647 h 167"/>
              <a:gd name="T28" fmla="*/ 2147483647 w 436"/>
              <a:gd name="T29" fmla="*/ 2147483647 h 167"/>
              <a:gd name="T30" fmla="*/ 2147483647 w 436"/>
              <a:gd name="T31" fmla="*/ 2147483647 h 167"/>
              <a:gd name="T32" fmla="*/ 2147483647 w 436"/>
              <a:gd name="T33" fmla="*/ 2147483647 h 167"/>
              <a:gd name="T34" fmla="*/ 2147483647 w 436"/>
              <a:gd name="T35" fmla="*/ 2147483647 h 167"/>
              <a:gd name="T36" fmla="*/ 2147483647 w 436"/>
              <a:gd name="T37" fmla="*/ 2147483647 h 167"/>
              <a:gd name="T38" fmla="*/ 2147483647 w 436"/>
              <a:gd name="T39" fmla="*/ 2147483647 h 167"/>
              <a:gd name="T40" fmla="*/ 2147483647 w 436"/>
              <a:gd name="T41" fmla="*/ 2147483647 h 167"/>
              <a:gd name="T42" fmla="*/ 2147483647 w 436"/>
              <a:gd name="T43" fmla="*/ 2147483647 h 167"/>
              <a:gd name="T44" fmla="*/ 2147483647 w 436"/>
              <a:gd name="T45" fmla="*/ 2147483647 h 167"/>
              <a:gd name="T46" fmla="*/ 2147483647 w 436"/>
              <a:gd name="T47" fmla="*/ 2147483647 h 167"/>
              <a:gd name="T48" fmla="*/ 2147483647 w 436"/>
              <a:gd name="T49" fmla="*/ 2147483647 h 167"/>
              <a:gd name="T50" fmla="*/ 2147483647 w 436"/>
              <a:gd name="T51" fmla="*/ 2147483647 h 167"/>
              <a:gd name="T52" fmla="*/ 2147483647 w 436"/>
              <a:gd name="T53" fmla="*/ 2147483647 h 167"/>
              <a:gd name="T54" fmla="*/ 2147483647 w 436"/>
              <a:gd name="T55" fmla="*/ 2147483647 h 167"/>
              <a:gd name="T56" fmla="*/ 2147483647 w 436"/>
              <a:gd name="T57" fmla="*/ 2147483647 h 167"/>
              <a:gd name="T58" fmla="*/ 2147483647 w 436"/>
              <a:gd name="T59" fmla="*/ 2147483647 h 167"/>
              <a:gd name="T60" fmla="*/ 2147483647 w 436"/>
              <a:gd name="T61" fmla="*/ 2147483647 h 167"/>
              <a:gd name="T62" fmla="*/ 2147483647 w 436"/>
              <a:gd name="T63" fmla="*/ 2147483647 h 167"/>
              <a:gd name="T64" fmla="*/ 2147483647 w 436"/>
              <a:gd name="T65" fmla="*/ 2147483647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36"/>
              <a:gd name="T100" fmla="*/ 0 h 167"/>
              <a:gd name="T101" fmla="*/ 436 w 436"/>
              <a:gd name="T102" fmla="*/ 167 h 16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36" h="167">
                <a:moveTo>
                  <a:pt x="306" y="68"/>
                </a:moveTo>
                <a:lnTo>
                  <a:pt x="307" y="71"/>
                </a:lnTo>
                <a:lnTo>
                  <a:pt x="264" y="48"/>
                </a:lnTo>
                <a:lnTo>
                  <a:pt x="221" y="25"/>
                </a:lnTo>
                <a:lnTo>
                  <a:pt x="190" y="9"/>
                </a:lnTo>
                <a:lnTo>
                  <a:pt x="158" y="2"/>
                </a:lnTo>
                <a:lnTo>
                  <a:pt x="143" y="0"/>
                </a:lnTo>
                <a:lnTo>
                  <a:pt x="93" y="10"/>
                </a:lnTo>
                <a:lnTo>
                  <a:pt x="43" y="21"/>
                </a:lnTo>
                <a:lnTo>
                  <a:pt x="21" y="53"/>
                </a:lnTo>
                <a:lnTo>
                  <a:pt x="0" y="69"/>
                </a:lnTo>
                <a:lnTo>
                  <a:pt x="15" y="64"/>
                </a:lnTo>
                <a:lnTo>
                  <a:pt x="49" y="47"/>
                </a:lnTo>
                <a:lnTo>
                  <a:pt x="82" y="31"/>
                </a:lnTo>
                <a:lnTo>
                  <a:pt x="137" y="29"/>
                </a:lnTo>
                <a:lnTo>
                  <a:pt x="116" y="37"/>
                </a:lnTo>
                <a:lnTo>
                  <a:pt x="152" y="49"/>
                </a:lnTo>
                <a:lnTo>
                  <a:pt x="177" y="57"/>
                </a:lnTo>
                <a:lnTo>
                  <a:pt x="189" y="64"/>
                </a:lnTo>
                <a:lnTo>
                  <a:pt x="247" y="79"/>
                </a:lnTo>
                <a:lnTo>
                  <a:pt x="258" y="109"/>
                </a:lnTo>
                <a:lnTo>
                  <a:pt x="309" y="136"/>
                </a:lnTo>
                <a:lnTo>
                  <a:pt x="286" y="167"/>
                </a:lnTo>
                <a:lnTo>
                  <a:pt x="326" y="166"/>
                </a:lnTo>
                <a:lnTo>
                  <a:pt x="368" y="166"/>
                </a:lnTo>
                <a:lnTo>
                  <a:pt x="402" y="160"/>
                </a:lnTo>
                <a:lnTo>
                  <a:pt x="436" y="154"/>
                </a:lnTo>
                <a:lnTo>
                  <a:pt x="404" y="137"/>
                </a:lnTo>
                <a:lnTo>
                  <a:pt x="374" y="121"/>
                </a:lnTo>
                <a:lnTo>
                  <a:pt x="372" y="105"/>
                </a:lnTo>
                <a:lnTo>
                  <a:pt x="342" y="92"/>
                </a:lnTo>
                <a:lnTo>
                  <a:pt x="312" y="80"/>
                </a:lnTo>
                <a:lnTo>
                  <a:pt x="306" y="6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44" name="Freeform 37"/>
          <p:cNvSpPr>
            <a:spLocks/>
          </p:cNvSpPr>
          <p:nvPr/>
        </p:nvSpPr>
        <p:spPr bwMode="auto">
          <a:xfrm>
            <a:off x="4435475" y="3175000"/>
            <a:ext cx="17463" cy="17463"/>
          </a:xfrm>
          <a:custGeom>
            <a:avLst/>
            <a:gdLst>
              <a:gd name="T0" fmla="*/ 0 w 22"/>
              <a:gd name="T1" fmla="*/ 2147483647 h 21"/>
              <a:gd name="T2" fmla="*/ 2147483647 w 22"/>
              <a:gd name="T3" fmla="*/ 2147483647 h 21"/>
              <a:gd name="T4" fmla="*/ 2147483647 w 22"/>
              <a:gd name="T5" fmla="*/ 0 h 21"/>
              <a:gd name="T6" fmla="*/ 0 w 22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1"/>
              <a:gd name="T14" fmla="*/ 22 w 2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1">
                <a:moveTo>
                  <a:pt x="0" y="21"/>
                </a:moveTo>
                <a:lnTo>
                  <a:pt x="22" y="20"/>
                </a:lnTo>
                <a:lnTo>
                  <a:pt x="6" y="0"/>
                </a:lnTo>
                <a:lnTo>
                  <a:pt x="0" y="2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45" name="Freeform 39"/>
          <p:cNvSpPr>
            <a:spLocks/>
          </p:cNvSpPr>
          <p:nvPr/>
        </p:nvSpPr>
        <p:spPr bwMode="auto">
          <a:xfrm>
            <a:off x="5135563" y="3470275"/>
            <a:ext cx="12700" cy="14288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0 h 19"/>
              <a:gd name="T4" fmla="*/ 2147483647 w 17"/>
              <a:gd name="T5" fmla="*/ 2147483647 h 19"/>
              <a:gd name="T6" fmla="*/ 2147483647 w 17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9"/>
              <a:gd name="T14" fmla="*/ 17 w 17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9">
                <a:moveTo>
                  <a:pt x="17" y="16"/>
                </a:moveTo>
                <a:lnTo>
                  <a:pt x="0" y="0"/>
                </a:lnTo>
                <a:lnTo>
                  <a:pt x="17" y="19"/>
                </a:lnTo>
                <a:lnTo>
                  <a:pt x="17" y="16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46" name="Freeform 41"/>
          <p:cNvSpPr>
            <a:spLocks/>
          </p:cNvSpPr>
          <p:nvPr/>
        </p:nvSpPr>
        <p:spPr bwMode="auto">
          <a:xfrm>
            <a:off x="5130800" y="3529013"/>
            <a:ext cx="4763" cy="9525"/>
          </a:xfrm>
          <a:custGeom>
            <a:avLst/>
            <a:gdLst>
              <a:gd name="T0" fmla="*/ 2147483647 w 6"/>
              <a:gd name="T1" fmla="*/ 2147483647 h 11"/>
              <a:gd name="T2" fmla="*/ 2147483647 w 6"/>
              <a:gd name="T3" fmla="*/ 0 h 11"/>
              <a:gd name="T4" fmla="*/ 0 w 6"/>
              <a:gd name="T5" fmla="*/ 2147483647 h 11"/>
              <a:gd name="T6" fmla="*/ 2147483647 w 6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1"/>
              <a:gd name="T14" fmla="*/ 6 w 6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1">
                <a:moveTo>
                  <a:pt x="4" y="11"/>
                </a:moveTo>
                <a:lnTo>
                  <a:pt x="6" y="0"/>
                </a:lnTo>
                <a:lnTo>
                  <a:pt x="0" y="5"/>
                </a:lnTo>
                <a:lnTo>
                  <a:pt x="4" y="11"/>
                </a:lnTo>
                <a:close/>
              </a:path>
            </a:pathLst>
          </a:custGeom>
          <a:solidFill>
            <a:srgbClr val="00B0F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47" name="Freeform 48"/>
          <p:cNvSpPr>
            <a:spLocks/>
          </p:cNvSpPr>
          <p:nvPr/>
        </p:nvSpPr>
        <p:spPr bwMode="auto">
          <a:xfrm>
            <a:off x="5105400" y="3638550"/>
            <a:ext cx="30163" cy="26988"/>
          </a:xfrm>
          <a:custGeom>
            <a:avLst/>
            <a:gdLst>
              <a:gd name="T0" fmla="*/ 2147483647 w 39"/>
              <a:gd name="T1" fmla="*/ 0 h 35"/>
              <a:gd name="T2" fmla="*/ 2147483647 w 39"/>
              <a:gd name="T3" fmla="*/ 0 h 35"/>
              <a:gd name="T4" fmla="*/ 2147483647 w 39"/>
              <a:gd name="T5" fmla="*/ 2147483647 h 35"/>
              <a:gd name="T6" fmla="*/ 0 w 39"/>
              <a:gd name="T7" fmla="*/ 2147483647 h 35"/>
              <a:gd name="T8" fmla="*/ 2147483647 w 39"/>
              <a:gd name="T9" fmla="*/ 2147483647 h 35"/>
              <a:gd name="T10" fmla="*/ 2147483647 w 39"/>
              <a:gd name="T11" fmla="*/ 0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"/>
              <a:gd name="T19" fmla="*/ 0 h 35"/>
              <a:gd name="T20" fmla="*/ 39 w 39"/>
              <a:gd name="T21" fmla="*/ 35 h 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" h="35">
                <a:moveTo>
                  <a:pt x="10" y="0"/>
                </a:moveTo>
                <a:lnTo>
                  <a:pt x="39" y="0"/>
                </a:lnTo>
                <a:lnTo>
                  <a:pt x="26" y="35"/>
                </a:lnTo>
                <a:lnTo>
                  <a:pt x="0" y="32"/>
                </a:lnTo>
                <a:lnTo>
                  <a:pt x="17" y="11"/>
                </a:lnTo>
                <a:lnTo>
                  <a:pt x="10" y="0"/>
                </a:lnTo>
                <a:close/>
              </a:path>
            </a:pathLst>
          </a:custGeom>
          <a:solidFill>
            <a:srgbClr val="00B0F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48" name="Freeform 50"/>
          <p:cNvSpPr>
            <a:spLocks/>
          </p:cNvSpPr>
          <p:nvPr/>
        </p:nvSpPr>
        <p:spPr bwMode="auto">
          <a:xfrm>
            <a:off x="5024438" y="3624263"/>
            <a:ext cx="17462" cy="3175"/>
          </a:xfrm>
          <a:custGeom>
            <a:avLst/>
            <a:gdLst>
              <a:gd name="T0" fmla="*/ 2147483647 w 20"/>
              <a:gd name="T1" fmla="*/ 2147483647 h 5"/>
              <a:gd name="T2" fmla="*/ 0 w 20"/>
              <a:gd name="T3" fmla="*/ 0 h 5"/>
              <a:gd name="T4" fmla="*/ 2147483647 w 20"/>
              <a:gd name="T5" fmla="*/ 2147483647 h 5"/>
              <a:gd name="T6" fmla="*/ 0 60000 65536"/>
              <a:gd name="T7" fmla="*/ 0 60000 65536"/>
              <a:gd name="T8" fmla="*/ 0 60000 65536"/>
              <a:gd name="T9" fmla="*/ 0 w 20"/>
              <a:gd name="T10" fmla="*/ 0 h 5"/>
              <a:gd name="T11" fmla="*/ 20 w 20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5">
                <a:moveTo>
                  <a:pt x="20" y="5"/>
                </a:moveTo>
                <a:lnTo>
                  <a:pt x="0" y="0"/>
                </a:lnTo>
                <a:lnTo>
                  <a:pt x="20" y="5"/>
                </a:lnTo>
                <a:close/>
              </a:path>
            </a:pathLst>
          </a:custGeom>
          <a:solidFill>
            <a:srgbClr val="00B0F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49" name="Freeform 51"/>
          <p:cNvSpPr>
            <a:spLocks/>
          </p:cNvSpPr>
          <p:nvPr/>
        </p:nvSpPr>
        <p:spPr bwMode="auto">
          <a:xfrm>
            <a:off x="5097463" y="3371850"/>
            <a:ext cx="1587" cy="4763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0 h 5"/>
              <a:gd name="T4" fmla="*/ 2147483647 w 3"/>
              <a:gd name="T5" fmla="*/ 2147483647 h 5"/>
              <a:gd name="T6" fmla="*/ 2147483647 w 3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2" y="5"/>
                </a:moveTo>
                <a:lnTo>
                  <a:pt x="0" y="0"/>
                </a:lnTo>
                <a:lnTo>
                  <a:pt x="3" y="2"/>
                </a:lnTo>
                <a:lnTo>
                  <a:pt x="2" y="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50" name="Freeform 52"/>
          <p:cNvSpPr>
            <a:spLocks/>
          </p:cNvSpPr>
          <p:nvPr/>
        </p:nvSpPr>
        <p:spPr bwMode="auto">
          <a:xfrm>
            <a:off x="5089525" y="3363913"/>
            <a:ext cx="7938" cy="6350"/>
          </a:xfrm>
          <a:custGeom>
            <a:avLst/>
            <a:gdLst>
              <a:gd name="T0" fmla="*/ 2147483647 w 9"/>
              <a:gd name="T1" fmla="*/ 2147483647 h 8"/>
              <a:gd name="T2" fmla="*/ 0 w 9"/>
              <a:gd name="T3" fmla="*/ 0 h 8"/>
              <a:gd name="T4" fmla="*/ 2147483647 w 9"/>
              <a:gd name="T5" fmla="*/ 2147483647 h 8"/>
              <a:gd name="T6" fmla="*/ 2147483647 w 9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8"/>
              <a:gd name="T14" fmla="*/ 9 w 9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8">
                <a:moveTo>
                  <a:pt x="9" y="8"/>
                </a:moveTo>
                <a:lnTo>
                  <a:pt x="0" y="0"/>
                </a:lnTo>
                <a:lnTo>
                  <a:pt x="8" y="6"/>
                </a:lnTo>
                <a:lnTo>
                  <a:pt x="9" y="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51" name="Freeform 53"/>
          <p:cNvSpPr>
            <a:spLocks/>
          </p:cNvSpPr>
          <p:nvPr/>
        </p:nvSpPr>
        <p:spPr bwMode="auto">
          <a:xfrm>
            <a:off x="5121275" y="3408363"/>
            <a:ext cx="7938" cy="11112"/>
          </a:xfrm>
          <a:custGeom>
            <a:avLst/>
            <a:gdLst>
              <a:gd name="T0" fmla="*/ 2147483647 w 9"/>
              <a:gd name="T1" fmla="*/ 0 h 12"/>
              <a:gd name="T2" fmla="*/ 2147483647 w 9"/>
              <a:gd name="T3" fmla="*/ 2147483647 h 12"/>
              <a:gd name="T4" fmla="*/ 0 w 9"/>
              <a:gd name="T5" fmla="*/ 2147483647 h 12"/>
              <a:gd name="T6" fmla="*/ 2147483647 w 9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2"/>
              <a:gd name="T14" fmla="*/ 9 w 9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2">
                <a:moveTo>
                  <a:pt x="8" y="0"/>
                </a:moveTo>
                <a:lnTo>
                  <a:pt x="9" y="2"/>
                </a:lnTo>
                <a:lnTo>
                  <a:pt x="0" y="12"/>
                </a:lnTo>
                <a:lnTo>
                  <a:pt x="8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52" name="Freeform 54"/>
          <p:cNvSpPr>
            <a:spLocks/>
          </p:cNvSpPr>
          <p:nvPr/>
        </p:nvSpPr>
        <p:spPr bwMode="auto">
          <a:xfrm>
            <a:off x="5081588" y="3327400"/>
            <a:ext cx="6350" cy="4763"/>
          </a:xfrm>
          <a:custGeom>
            <a:avLst/>
            <a:gdLst>
              <a:gd name="T0" fmla="*/ 2147483647 w 9"/>
              <a:gd name="T1" fmla="*/ 2147483647 h 7"/>
              <a:gd name="T2" fmla="*/ 2147483647 w 9"/>
              <a:gd name="T3" fmla="*/ 0 h 7"/>
              <a:gd name="T4" fmla="*/ 2147483647 w 9"/>
              <a:gd name="T5" fmla="*/ 0 h 7"/>
              <a:gd name="T6" fmla="*/ 2147483647 w 9"/>
              <a:gd name="T7" fmla="*/ 2147483647 h 7"/>
              <a:gd name="T8" fmla="*/ 2147483647 w 9"/>
              <a:gd name="T9" fmla="*/ 0 h 7"/>
              <a:gd name="T10" fmla="*/ 2147483647 w 9"/>
              <a:gd name="T11" fmla="*/ 0 h 7"/>
              <a:gd name="T12" fmla="*/ 2147483647 w 9"/>
              <a:gd name="T13" fmla="*/ 2147483647 h 7"/>
              <a:gd name="T14" fmla="*/ 2147483647 w 9"/>
              <a:gd name="T15" fmla="*/ 2147483647 h 7"/>
              <a:gd name="T16" fmla="*/ 2147483647 w 9"/>
              <a:gd name="T17" fmla="*/ 2147483647 h 7"/>
              <a:gd name="T18" fmla="*/ 2147483647 w 9"/>
              <a:gd name="T19" fmla="*/ 2147483647 h 7"/>
              <a:gd name="T20" fmla="*/ 2147483647 w 9"/>
              <a:gd name="T21" fmla="*/ 2147483647 h 7"/>
              <a:gd name="T22" fmla="*/ 2147483647 w 9"/>
              <a:gd name="T23" fmla="*/ 2147483647 h 7"/>
              <a:gd name="T24" fmla="*/ 2147483647 w 9"/>
              <a:gd name="T25" fmla="*/ 2147483647 h 7"/>
              <a:gd name="T26" fmla="*/ 2147483647 w 9"/>
              <a:gd name="T27" fmla="*/ 2147483647 h 7"/>
              <a:gd name="T28" fmla="*/ 2147483647 w 9"/>
              <a:gd name="T29" fmla="*/ 2147483647 h 7"/>
              <a:gd name="T30" fmla="*/ 0 w 9"/>
              <a:gd name="T31" fmla="*/ 2147483647 h 7"/>
              <a:gd name="T32" fmla="*/ 2147483647 w 9"/>
              <a:gd name="T33" fmla="*/ 2147483647 h 7"/>
              <a:gd name="T34" fmla="*/ 2147483647 w 9"/>
              <a:gd name="T35" fmla="*/ 2147483647 h 7"/>
              <a:gd name="T36" fmla="*/ 2147483647 w 9"/>
              <a:gd name="T37" fmla="*/ 2147483647 h 7"/>
              <a:gd name="T38" fmla="*/ 2147483647 w 9"/>
              <a:gd name="T39" fmla="*/ 2147483647 h 7"/>
              <a:gd name="T40" fmla="*/ 2147483647 w 9"/>
              <a:gd name="T41" fmla="*/ 2147483647 h 7"/>
              <a:gd name="T42" fmla="*/ 2147483647 w 9"/>
              <a:gd name="T43" fmla="*/ 2147483647 h 7"/>
              <a:gd name="T44" fmla="*/ 2147483647 w 9"/>
              <a:gd name="T45" fmla="*/ 2147483647 h 7"/>
              <a:gd name="T46" fmla="*/ 2147483647 w 9"/>
              <a:gd name="T47" fmla="*/ 2147483647 h 7"/>
              <a:gd name="T48" fmla="*/ 2147483647 w 9"/>
              <a:gd name="T49" fmla="*/ 2147483647 h 7"/>
              <a:gd name="T50" fmla="*/ 2147483647 w 9"/>
              <a:gd name="T51" fmla="*/ 2147483647 h 7"/>
              <a:gd name="T52" fmla="*/ 2147483647 w 9"/>
              <a:gd name="T53" fmla="*/ 2147483647 h 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"/>
              <a:gd name="T82" fmla="*/ 0 h 7"/>
              <a:gd name="T83" fmla="*/ 9 w 9"/>
              <a:gd name="T84" fmla="*/ 7 h 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" h="7">
                <a:moveTo>
                  <a:pt x="9" y="2"/>
                </a:moveTo>
                <a:lnTo>
                  <a:pt x="9" y="0"/>
                </a:lnTo>
                <a:lnTo>
                  <a:pt x="8" y="0"/>
                </a:lnTo>
                <a:lnTo>
                  <a:pt x="8" y="2"/>
                </a:lnTo>
                <a:lnTo>
                  <a:pt x="8" y="0"/>
                </a:lnTo>
                <a:lnTo>
                  <a:pt x="7" y="0"/>
                </a:ln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2" y="4"/>
                </a:lnTo>
                <a:lnTo>
                  <a:pt x="1" y="5"/>
                </a:lnTo>
                <a:lnTo>
                  <a:pt x="1" y="7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5"/>
                </a:lnTo>
                <a:lnTo>
                  <a:pt x="3" y="5"/>
                </a:lnTo>
                <a:lnTo>
                  <a:pt x="4" y="5"/>
                </a:lnTo>
                <a:lnTo>
                  <a:pt x="4" y="4"/>
                </a:lnTo>
                <a:lnTo>
                  <a:pt x="6" y="4"/>
                </a:lnTo>
                <a:lnTo>
                  <a:pt x="7" y="4"/>
                </a:lnTo>
                <a:lnTo>
                  <a:pt x="8" y="3"/>
                </a:lnTo>
                <a:lnTo>
                  <a:pt x="9" y="3"/>
                </a:lnTo>
                <a:lnTo>
                  <a:pt x="9" y="2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53" name="Freeform 55"/>
          <p:cNvSpPr>
            <a:spLocks/>
          </p:cNvSpPr>
          <p:nvPr/>
        </p:nvSpPr>
        <p:spPr bwMode="auto">
          <a:xfrm>
            <a:off x="5121275" y="3373438"/>
            <a:ext cx="6350" cy="6350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2147483647 h 7"/>
              <a:gd name="T4" fmla="*/ 0 w 8"/>
              <a:gd name="T5" fmla="*/ 2147483647 h 7"/>
              <a:gd name="T6" fmla="*/ 2147483647 w 8"/>
              <a:gd name="T7" fmla="*/ 2147483647 h 7"/>
              <a:gd name="T8" fmla="*/ 2147483647 w 8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3" y="0"/>
                </a:moveTo>
                <a:lnTo>
                  <a:pt x="1" y="2"/>
                </a:lnTo>
                <a:lnTo>
                  <a:pt x="0" y="7"/>
                </a:lnTo>
                <a:lnTo>
                  <a:pt x="8" y="6"/>
                </a:lnTo>
                <a:lnTo>
                  <a:pt x="3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54" name="Freeform 56"/>
          <p:cNvSpPr>
            <a:spLocks/>
          </p:cNvSpPr>
          <p:nvPr/>
        </p:nvSpPr>
        <p:spPr bwMode="auto">
          <a:xfrm>
            <a:off x="5122863" y="3351213"/>
            <a:ext cx="4762" cy="6350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2147483647 h 7"/>
              <a:gd name="T4" fmla="*/ 0 w 6"/>
              <a:gd name="T5" fmla="*/ 2147483647 h 7"/>
              <a:gd name="T6" fmla="*/ 2147483647 w 6"/>
              <a:gd name="T7" fmla="*/ 2147483647 h 7"/>
              <a:gd name="T8" fmla="*/ 0 w 6"/>
              <a:gd name="T9" fmla="*/ 0 h 7"/>
              <a:gd name="T10" fmla="*/ 2147483647 w 6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7"/>
              <a:gd name="T20" fmla="*/ 6 w 6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7">
                <a:moveTo>
                  <a:pt x="6" y="5"/>
                </a:moveTo>
                <a:lnTo>
                  <a:pt x="3" y="7"/>
                </a:lnTo>
                <a:lnTo>
                  <a:pt x="0" y="1"/>
                </a:lnTo>
                <a:lnTo>
                  <a:pt x="1" y="2"/>
                </a:lnTo>
                <a:lnTo>
                  <a:pt x="0" y="0"/>
                </a:lnTo>
                <a:lnTo>
                  <a:pt x="6" y="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55" name="Freeform 59"/>
          <p:cNvSpPr>
            <a:spLocks/>
          </p:cNvSpPr>
          <p:nvPr/>
        </p:nvSpPr>
        <p:spPr bwMode="auto">
          <a:xfrm>
            <a:off x="4576763" y="3317875"/>
            <a:ext cx="71437" cy="28575"/>
          </a:xfrm>
          <a:custGeom>
            <a:avLst/>
            <a:gdLst>
              <a:gd name="T0" fmla="*/ 2147483647 w 91"/>
              <a:gd name="T1" fmla="*/ 0 h 35"/>
              <a:gd name="T2" fmla="*/ 0 w 91"/>
              <a:gd name="T3" fmla="*/ 2147483647 h 35"/>
              <a:gd name="T4" fmla="*/ 2147483647 w 91"/>
              <a:gd name="T5" fmla="*/ 2147483647 h 35"/>
              <a:gd name="T6" fmla="*/ 2147483647 w 91"/>
              <a:gd name="T7" fmla="*/ 2147483647 h 35"/>
              <a:gd name="T8" fmla="*/ 2147483647 w 91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35"/>
              <a:gd name="T17" fmla="*/ 91 w 91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35">
                <a:moveTo>
                  <a:pt x="35" y="0"/>
                </a:moveTo>
                <a:lnTo>
                  <a:pt x="0" y="13"/>
                </a:lnTo>
                <a:lnTo>
                  <a:pt x="49" y="35"/>
                </a:lnTo>
                <a:lnTo>
                  <a:pt x="91" y="29"/>
                </a:lnTo>
                <a:lnTo>
                  <a:pt x="35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56" name="Freeform 60"/>
          <p:cNvSpPr>
            <a:spLocks/>
          </p:cNvSpPr>
          <p:nvPr/>
        </p:nvSpPr>
        <p:spPr bwMode="auto">
          <a:xfrm>
            <a:off x="4948238" y="3317875"/>
            <a:ext cx="52387" cy="22225"/>
          </a:xfrm>
          <a:custGeom>
            <a:avLst/>
            <a:gdLst>
              <a:gd name="T0" fmla="*/ 2147483647 w 65"/>
              <a:gd name="T1" fmla="*/ 2147483647 h 28"/>
              <a:gd name="T2" fmla="*/ 2147483647 w 65"/>
              <a:gd name="T3" fmla="*/ 2147483647 h 28"/>
              <a:gd name="T4" fmla="*/ 2147483647 w 65"/>
              <a:gd name="T5" fmla="*/ 2147483647 h 28"/>
              <a:gd name="T6" fmla="*/ 0 w 65"/>
              <a:gd name="T7" fmla="*/ 2147483647 h 28"/>
              <a:gd name="T8" fmla="*/ 2147483647 w 65"/>
              <a:gd name="T9" fmla="*/ 0 h 28"/>
              <a:gd name="T10" fmla="*/ 2147483647 w 65"/>
              <a:gd name="T11" fmla="*/ 2147483647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28"/>
              <a:gd name="T20" fmla="*/ 65 w 65"/>
              <a:gd name="T21" fmla="*/ 28 h 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28">
                <a:moveTo>
                  <a:pt x="65" y="15"/>
                </a:moveTo>
                <a:lnTo>
                  <a:pt x="61" y="17"/>
                </a:lnTo>
                <a:lnTo>
                  <a:pt x="17" y="28"/>
                </a:lnTo>
                <a:lnTo>
                  <a:pt x="0" y="22"/>
                </a:lnTo>
                <a:lnTo>
                  <a:pt x="5" y="0"/>
                </a:lnTo>
                <a:lnTo>
                  <a:pt x="65" y="1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57" name="Freeform 61"/>
          <p:cNvSpPr>
            <a:spLocks/>
          </p:cNvSpPr>
          <p:nvPr/>
        </p:nvSpPr>
        <p:spPr bwMode="auto">
          <a:xfrm>
            <a:off x="5022850" y="3346450"/>
            <a:ext cx="11113" cy="3175"/>
          </a:xfrm>
          <a:custGeom>
            <a:avLst/>
            <a:gdLst>
              <a:gd name="T0" fmla="*/ 2147483647 w 13"/>
              <a:gd name="T1" fmla="*/ 2147483647 h 5"/>
              <a:gd name="T2" fmla="*/ 2147483647 w 13"/>
              <a:gd name="T3" fmla="*/ 0 h 5"/>
              <a:gd name="T4" fmla="*/ 0 w 13"/>
              <a:gd name="T5" fmla="*/ 2147483647 h 5"/>
              <a:gd name="T6" fmla="*/ 2147483647 w 13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5"/>
              <a:gd name="T14" fmla="*/ 13 w 1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5">
                <a:moveTo>
                  <a:pt x="13" y="3"/>
                </a:moveTo>
                <a:lnTo>
                  <a:pt x="4" y="0"/>
                </a:lnTo>
                <a:lnTo>
                  <a:pt x="0" y="5"/>
                </a:lnTo>
                <a:lnTo>
                  <a:pt x="13" y="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58" name="Freeform 64"/>
          <p:cNvSpPr>
            <a:spLocks/>
          </p:cNvSpPr>
          <p:nvPr/>
        </p:nvSpPr>
        <p:spPr bwMode="auto">
          <a:xfrm>
            <a:off x="4638675" y="2970213"/>
            <a:ext cx="22225" cy="39687"/>
          </a:xfrm>
          <a:custGeom>
            <a:avLst/>
            <a:gdLst>
              <a:gd name="T0" fmla="*/ 2147483647 w 30"/>
              <a:gd name="T1" fmla="*/ 2147483647 h 48"/>
              <a:gd name="T2" fmla="*/ 2147483647 w 30"/>
              <a:gd name="T3" fmla="*/ 2147483647 h 48"/>
              <a:gd name="T4" fmla="*/ 0 w 30"/>
              <a:gd name="T5" fmla="*/ 0 h 48"/>
              <a:gd name="T6" fmla="*/ 2147483647 w 30"/>
              <a:gd name="T7" fmla="*/ 2147483647 h 48"/>
              <a:gd name="T8" fmla="*/ 2147483647 w 30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8"/>
              <a:gd name="T17" fmla="*/ 30 w 3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8">
                <a:moveTo>
                  <a:pt x="15" y="48"/>
                </a:moveTo>
                <a:lnTo>
                  <a:pt x="22" y="25"/>
                </a:lnTo>
                <a:lnTo>
                  <a:pt x="0" y="0"/>
                </a:lnTo>
                <a:lnTo>
                  <a:pt x="30" y="31"/>
                </a:lnTo>
                <a:lnTo>
                  <a:pt x="15" y="4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59" name="Freeform 66"/>
          <p:cNvSpPr>
            <a:spLocks/>
          </p:cNvSpPr>
          <p:nvPr/>
        </p:nvSpPr>
        <p:spPr bwMode="auto">
          <a:xfrm>
            <a:off x="4745038" y="3201988"/>
            <a:ext cx="22225" cy="14287"/>
          </a:xfrm>
          <a:custGeom>
            <a:avLst/>
            <a:gdLst>
              <a:gd name="T0" fmla="*/ 2147483647 w 28"/>
              <a:gd name="T1" fmla="*/ 0 h 20"/>
              <a:gd name="T2" fmla="*/ 2147483647 w 28"/>
              <a:gd name="T3" fmla="*/ 2147483647 h 20"/>
              <a:gd name="T4" fmla="*/ 0 w 28"/>
              <a:gd name="T5" fmla="*/ 2147483647 h 20"/>
              <a:gd name="T6" fmla="*/ 2147483647 w 28"/>
              <a:gd name="T7" fmla="*/ 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20"/>
              <a:gd name="T14" fmla="*/ 28 w 28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20">
                <a:moveTo>
                  <a:pt x="28" y="0"/>
                </a:moveTo>
                <a:lnTo>
                  <a:pt x="26" y="9"/>
                </a:lnTo>
                <a:lnTo>
                  <a:pt x="0" y="20"/>
                </a:lnTo>
                <a:lnTo>
                  <a:pt x="28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60" name="Freeform 67"/>
          <p:cNvSpPr>
            <a:spLocks/>
          </p:cNvSpPr>
          <p:nvPr/>
        </p:nvSpPr>
        <p:spPr bwMode="auto">
          <a:xfrm>
            <a:off x="4733925" y="3148013"/>
            <a:ext cx="11113" cy="12700"/>
          </a:xfrm>
          <a:custGeom>
            <a:avLst/>
            <a:gdLst>
              <a:gd name="T0" fmla="*/ 2147483647 w 15"/>
              <a:gd name="T1" fmla="*/ 2147483647 h 15"/>
              <a:gd name="T2" fmla="*/ 2147483647 w 15"/>
              <a:gd name="T3" fmla="*/ 0 h 15"/>
              <a:gd name="T4" fmla="*/ 0 w 15"/>
              <a:gd name="T5" fmla="*/ 2147483647 h 15"/>
              <a:gd name="T6" fmla="*/ 2147483647 w 15"/>
              <a:gd name="T7" fmla="*/ 2147483647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15"/>
              <a:gd name="T14" fmla="*/ 15 w 15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15">
                <a:moveTo>
                  <a:pt x="15" y="3"/>
                </a:moveTo>
                <a:lnTo>
                  <a:pt x="7" y="0"/>
                </a:lnTo>
                <a:lnTo>
                  <a:pt x="0" y="15"/>
                </a:lnTo>
                <a:lnTo>
                  <a:pt x="15" y="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61" name="Freeform 69"/>
          <p:cNvSpPr>
            <a:spLocks/>
          </p:cNvSpPr>
          <p:nvPr/>
        </p:nvSpPr>
        <p:spPr bwMode="auto">
          <a:xfrm>
            <a:off x="4621213" y="3082925"/>
            <a:ext cx="9525" cy="15875"/>
          </a:xfrm>
          <a:custGeom>
            <a:avLst/>
            <a:gdLst>
              <a:gd name="T0" fmla="*/ 2147483647 w 12"/>
              <a:gd name="T1" fmla="*/ 2147483647 h 19"/>
              <a:gd name="T2" fmla="*/ 2147483647 w 12"/>
              <a:gd name="T3" fmla="*/ 2147483647 h 19"/>
              <a:gd name="T4" fmla="*/ 0 w 12"/>
              <a:gd name="T5" fmla="*/ 0 h 19"/>
              <a:gd name="T6" fmla="*/ 2147483647 w 12"/>
              <a:gd name="T7" fmla="*/ 2147483647 h 19"/>
              <a:gd name="T8" fmla="*/ 2147483647 w 12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9"/>
              <a:gd name="T17" fmla="*/ 12 w 12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9">
                <a:moveTo>
                  <a:pt x="12" y="14"/>
                </a:moveTo>
                <a:lnTo>
                  <a:pt x="5" y="5"/>
                </a:lnTo>
                <a:lnTo>
                  <a:pt x="0" y="0"/>
                </a:lnTo>
                <a:lnTo>
                  <a:pt x="7" y="19"/>
                </a:lnTo>
                <a:lnTo>
                  <a:pt x="12" y="1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62" name="Freeform 73"/>
          <p:cNvSpPr>
            <a:spLocks/>
          </p:cNvSpPr>
          <p:nvPr/>
        </p:nvSpPr>
        <p:spPr bwMode="auto">
          <a:xfrm>
            <a:off x="4478338" y="3281363"/>
            <a:ext cx="11112" cy="4762"/>
          </a:xfrm>
          <a:custGeom>
            <a:avLst/>
            <a:gdLst>
              <a:gd name="T0" fmla="*/ 2147483647 w 15"/>
              <a:gd name="T1" fmla="*/ 2147483647 h 7"/>
              <a:gd name="T2" fmla="*/ 2147483647 w 15"/>
              <a:gd name="T3" fmla="*/ 2147483647 h 7"/>
              <a:gd name="T4" fmla="*/ 2147483647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2147483647 w 15"/>
              <a:gd name="T17" fmla="*/ 2147483647 h 7"/>
              <a:gd name="T18" fmla="*/ 2147483647 w 15"/>
              <a:gd name="T19" fmla="*/ 2147483647 h 7"/>
              <a:gd name="T20" fmla="*/ 2147483647 w 15"/>
              <a:gd name="T21" fmla="*/ 2147483647 h 7"/>
              <a:gd name="T22" fmla="*/ 2147483647 w 15"/>
              <a:gd name="T23" fmla="*/ 2147483647 h 7"/>
              <a:gd name="T24" fmla="*/ 2147483647 w 15"/>
              <a:gd name="T25" fmla="*/ 2147483647 h 7"/>
              <a:gd name="T26" fmla="*/ 2147483647 w 15"/>
              <a:gd name="T27" fmla="*/ 2147483647 h 7"/>
              <a:gd name="T28" fmla="*/ 2147483647 w 15"/>
              <a:gd name="T29" fmla="*/ 2147483647 h 7"/>
              <a:gd name="T30" fmla="*/ 2147483647 w 15"/>
              <a:gd name="T31" fmla="*/ 2147483647 h 7"/>
              <a:gd name="T32" fmla="*/ 2147483647 w 15"/>
              <a:gd name="T33" fmla="*/ 2147483647 h 7"/>
              <a:gd name="T34" fmla="*/ 2147483647 w 15"/>
              <a:gd name="T35" fmla="*/ 2147483647 h 7"/>
              <a:gd name="T36" fmla="*/ 2147483647 w 15"/>
              <a:gd name="T37" fmla="*/ 2147483647 h 7"/>
              <a:gd name="T38" fmla="*/ 2147483647 w 15"/>
              <a:gd name="T39" fmla="*/ 2147483647 h 7"/>
              <a:gd name="T40" fmla="*/ 2147483647 w 15"/>
              <a:gd name="T41" fmla="*/ 0 h 7"/>
              <a:gd name="T42" fmla="*/ 2147483647 w 15"/>
              <a:gd name="T43" fmla="*/ 0 h 7"/>
              <a:gd name="T44" fmla="*/ 2147483647 w 15"/>
              <a:gd name="T45" fmla="*/ 2147483647 h 7"/>
              <a:gd name="T46" fmla="*/ 0 w 15"/>
              <a:gd name="T47" fmla="*/ 2147483647 h 7"/>
              <a:gd name="T48" fmla="*/ 2147483647 w 15"/>
              <a:gd name="T49" fmla="*/ 2147483647 h 7"/>
              <a:gd name="T50" fmla="*/ 2147483647 w 15"/>
              <a:gd name="T51" fmla="*/ 2147483647 h 7"/>
              <a:gd name="T52" fmla="*/ 2147483647 w 15"/>
              <a:gd name="T53" fmla="*/ 2147483647 h 7"/>
              <a:gd name="T54" fmla="*/ 2147483647 w 15"/>
              <a:gd name="T55" fmla="*/ 2147483647 h 7"/>
              <a:gd name="T56" fmla="*/ 2147483647 w 15"/>
              <a:gd name="T57" fmla="*/ 2147483647 h 7"/>
              <a:gd name="T58" fmla="*/ 2147483647 w 15"/>
              <a:gd name="T59" fmla="*/ 2147483647 h 7"/>
              <a:gd name="T60" fmla="*/ 2147483647 w 15"/>
              <a:gd name="T61" fmla="*/ 2147483647 h 7"/>
              <a:gd name="T62" fmla="*/ 2147483647 w 15"/>
              <a:gd name="T63" fmla="*/ 2147483647 h 7"/>
              <a:gd name="T64" fmla="*/ 2147483647 w 15"/>
              <a:gd name="T65" fmla="*/ 2147483647 h 7"/>
              <a:gd name="T66" fmla="*/ 2147483647 w 15"/>
              <a:gd name="T67" fmla="*/ 2147483647 h 7"/>
              <a:gd name="T68" fmla="*/ 2147483647 w 15"/>
              <a:gd name="T69" fmla="*/ 2147483647 h 7"/>
              <a:gd name="T70" fmla="*/ 2147483647 w 15"/>
              <a:gd name="T71" fmla="*/ 2147483647 h 7"/>
              <a:gd name="T72" fmla="*/ 2147483647 w 15"/>
              <a:gd name="T73" fmla="*/ 2147483647 h 7"/>
              <a:gd name="T74" fmla="*/ 2147483647 w 15"/>
              <a:gd name="T75" fmla="*/ 2147483647 h 7"/>
              <a:gd name="T76" fmla="*/ 2147483647 w 15"/>
              <a:gd name="T77" fmla="*/ 2147483647 h 7"/>
              <a:gd name="T78" fmla="*/ 2147483647 w 15"/>
              <a:gd name="T79" fmla="*/ 2147483647 h 7"/>
              <a:gd name="T80" fmla="*/ 2147483647 w 15"/>
              <a:gd name="T81" fmla="*/ 2147483647 h 7"/>
              <a:gd name="T82" fmla="*/ 2147483647 w 15"/>
              <a:gd name="T83" fmla="*/ 2147483647 h 7"/>
              <a:gd name="T84" fmla="*/ 2147483647 w 15"/>
              <a:gd name="T85" fmla="*/ 2147483647 h 7"/>
              <a:gd name="T86" fmla="*/ 2147483647 w 15"/>
              <a:gd name="T87" fmla="*/ 2147483647 h 7"/>
              <a:gd name="T88" fmla="*/ 2147483647 w 15"/>
              <a:gd name="T89" fmla="*/ 2147483647 h 7"/>
              <a:gd name="T90" fmla="*/ 2147483647 w 15"/>
              <a:gd name="T91" fmla="*/ 2147483647 h 7"/>
              <a:gd name="T92" fmla="*/ 2147483647 w 15"/>
              <a:gd name="T93" fmla="*/ 2147483647 h 7"/>
              <a:gd name="T94" fmla="*/ 2147483647 w 15"/>
              <a:gd name="T95" fmla="*/ 2147483647 h 7"/>
              <a:gd name="T96" fmla="*/ 2147483647 w 15"/>
              <a:gd name="T97" fmla="*/ 2147483647 h 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"/>
              <a:gd name="T148" fmla="*/ 0 h 7"/>
              <a:gd name="T149" fmla="*/ 15 w 15"/>
              <a:gd name="T150" fmla="*/ 7 h 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" h="7">
                <a:moveTo>
                  <a:pt x="15" y="4"/>
                </a:moveTo>
                <a:lnTo>
                  <a:pt x="15" y="3"/>
                </a:lnTo>
                <a:lnTo>
                  <a:pt x="14" y="3"/>
                </a:lnTo>
                <a:lnTo>
                  <a:pt x="13" y="3"/>
                </a:lnTo>
                <a:lnTo>
                  <a:pt x="12" y="3"/>
                </a:lnTo>
                <a:lnTo>
                  <a:pt x="10" y="3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7" y="1"/>
                </a:lnTo>
                <a:lnTo>
                  <a:pt x="7" y="3"/>
                </a:lnTo>
                <a:lnTo>
                  <a:pt x="7" y="4"/>
                </a:lnTo>
                <a:lnTo>
                  <a:pt x="6" y="4"/>
                </a:lnTo>
                <a:lnTo>
                  <a:pt x="6" y="5"/>
                </a:lnTo>
                <a:lnTo>
                  <a:pt x="5" y="5"/>
                </a:lnTo>
                <a:lnTo>
                  <a:pt x="4" y="5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1" y="3"/>
                </a:lnTo>
                <a:lnTo>
                  <a:pt x="3" y="3"/>
                </a:lnTo>
                <a:lnTo>
                  <a:pt x="3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3" y="7"/>
                </a:lnTo>
                <a:lnTo>
                  <a:pt x="3" y="6"/>
                </a:lnTo>
                <a:lnTo>
                  <a:pt x="4" y="6"/>
                </a:lnTo>
                <a:lnTo>
                  <a:pt x="5" y="6"/>
                </a:lnTo>
                <a:lnTo>
                  <a:pt x="5" y="7"/>
                </a:lnTo>
                <a:lnTo>
                  <a:pt x="6" y="7"/>
                </a:lnTo>
                <a:lnTo>
                  <a:pt x="7" y="7"/>
                </a:lnTo>
                <a:lnTo>
                  <a:pt x="8" y="7"/>
                </a:lnTo>
                <a:lnTo>
                  <a:pt x="8" y="6"/>
                </a:lnTo>
                <a:lnTo>
                  <a:pt x="9" y="6"/>
                </a:lnTo>
                <a:lnTo>
                  <a:pt x="9" y="5"/>
                </a:lnTo>
                <a:lnTo>
                  <a:pt x="10" y="5"/>
                </a:lnTo>
                <a:lnTo>
                  <a:pt x="12" y="5"/>
                </a:lnTo>
                <a:lnTo>
                  <a:pt x="13" y="5"/>
                </a:lnTo>
                <a:lnTo>
                  <a:pt x="13" y="6"/>
                </a:lnTo>
                <a:lnTo>
                  <a:pt x="14" y="5"/>
                </a:lnTo>
                <a:lnTo>
                  <a:pt x="15" y="5"/>
                </a:lnTo>
                <a:lnTo>
                  <a:pt x="15" y="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63" name="Freeform 74"/>
          <p:cNvSpPr>
            <a:spLocks/>
          </p:cNvSpPr>
          <p:nvPr/>
        </p:nvSpPr>
        <p:spPr bwMode="auto">
          <a:xfrm>
            <a:off x="4530725" y="3265488"/>
            <a:ext cx="6350" cy="3175"/>
          </a:xfrm>
          <a:custGeom>
            <a:avLst/>
            <a:gdLst>
              <a:gd name="T0" fmla="*/ 2147483647 w 7"/>
              <a:gd name="T1" fmla="*/ 0 h 4"/>
              <a:gd name="T2" fmla="*/ 2147483647 w 7"/>
              <a:gd name="T3" fmla="*/ 0 h 4"/>
              <a:gd name="T4" fmla="*/ 2147483647 w 7"/>
              <a:gd name="T5" fmla="*/ 0 h 4"/>
              <a:gd name="T6" fmla="*/ 2147483647 w 7"/>
              <a:gd name="T7" fmla="*/ 2147483647 h 4"/>
              <a:gd name="T8" fmla="*/ 2147483647 w 7"/>
              <a:gd name="T9" fmla="*/ 2147483647 h 4"/>
              <a:gd name="T10" fmla="*/ 2147483647 w 7"/>
              <a:gd name="T11" fmla="*/ 2147483647 h 4"/>
              <a:gd name="T12" fmla="*/ 2147483647 w 7"/>
              <a:gd name="T13" fmla="*/ 2147483647 h 4"/>
              <a:gd name="T14" fmla="*/ 2147483647 w 7"/>
              <a:gd name="T15" fmla="*/ 2147483647 h 4"/>
              <a:gd name="T16" fmla="*/ 0 w 7"/>
              <a:gd name="T17" fmla="*/ 2147483647 h 4"/>
              <a:gd name="T18" fmla="*/ 0 w 7"/>
              <a:gd name="T19" fmla="*/ 2147483647 h 4"/>
              <a:gd name="T20" fmla="*/ 2147483647 w 7"/>
              <a:gd name="T21" fmla="*/ 2147483647 h 4"/>
              <a:gd name="T22" fmla="*/ 2147483647 w 7"/>
              <a:gd name="T23" fmla="*/ 2147483647 h 4"/>
              <a:gd name="T24" fmla="*/ 2147483647 w 7"/>
              <a:gd name="T25" fmla="*/ 2147483647 h 4"/>
              <a:gd name="T26" fmla="*/ 2147483647 w 7"/>
              <a:gd name="T27" fmla="*/ 2147483647 h 4"/>
              <a:gd name="T28" fmla="*/ 2147483647 w 7"/>
              <a:gd name="T29" fmla="*/ 2147483647 h 4"/>
              <a:gd name="T30" fmla="*/ 2147483647 w 7"/>
              <a:gd name="T31" fmla="*/ 2147483647 h 4"/>
              <a:gd name="T32" fmla="*/ 2147483647 w 7"/>
              <a:gd name="T33" fmla="*/ 2147483647 h 4"/>
              <a:gd name="T34" fmla="*/ 2147483647 w 7"/>
              <a:gd name="T35" fmla="*/ 0 h 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"/>
              <a:gd name="T55" fmla="*/ 0 h 4"/>
              <a:gd name="T56" fmla="*/ 7 w 7"/>
              <a:gd name="T57" fmla="*/ 4 h 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" h="4">
                <a:moveTo>
                  <a:pt x="7" y="0"/>
                </a:moveTo>
                <a:lnTo>
                  <a:pt x="6" y="0"/>
                </a:lnTo>
                <a:lnTo>
                  <a:pt x="4" y="0"/>
                </a:lnTo>
                <a:lnTo>
                  <a:pt x="4" y="1"/>
                </a:lnTo>
                <a:lnTo>
                  <a:pt x="3" y="1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4"/>
                </a:lnTo>
                <a:lnTo>
                  <a:pt x="1" y="4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64" name="Freeform 75"/>
          <p:cNvSpPr>
            <a:spLocks/>
          </p:cNvSpPr>
          <p:nvPr/>
        </p:nvSpPr>
        <p:spPr bwMode="auto">
          <a:xfrm>
            <a:off x="4524375" y="3268663"/>
            <a:ext cx="4763" cy="1587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2147483647 w 6"/>
              <a:gd name="T5" fmla="*/ 0 h 3"/>
              <a:gd name="T6" fmla="*/ 2147483647 w 6"/>
              <a:gd name="T7" fmla="*/ 0 h 3"/>
              <a:gd name="T8" fmla="*/ 2147483647 w 6"/>
              <a:gd name="T9" fmla="*/ 0 h 3"/>
              <a:gd name="T10" fmla="*/ 2147483647 w 6"/>
              <a:gd name="T11" fmla="*/ 2147483647 h 3"/>
              <a:gd name="T12" fmla="*/ 0 w 6"/>
              <a:gd name="T13" fmla="*/ 2147483647 h 3"/>
              <a:gd name="T14" fmla="*/ 0 w 6"/>
              <a:gd name="T15" fmla="*/ 2147483647 h 3"/>
              <a:gd name="T16" fmla="*/ 2147483647 w 6"/>
              <a:gd name="T17" fmla="*/ 2147483647 h 3"/>
              <a:gd name="T18" fmla="*/ 2147483647 w 6"/>
              <a:gd name="T19" fmla="*/ 2147483647 h 3"/>
              <a:gd name="T20" fmla="*/ 2147483647 w 6"/>
              <a:gd name="T21" fmla="*/ 2147483647 h 3"/>
              <a:gd name="T22" fmla="*/ 2147483647 w 6"/>
              <a:gd name="T23" fmla="*/ 2147483647 h 3"/>
              <a:gd name="T24" fmla="*/ 2147483647 w 6"/>
              <a:gd name="T25" fmla="*/ 2147483647 h 3"/>
              <a:gd name="T26" fmla="*/ 2147483647 w 6"/>
              <a:gd name="T27" fmla="*/ 0 h 3"/>
              <a:gd name="T28" fmla="*/ 2147483647 w 6"/>
              <a:gd name="T29" fmla="*/ 0 h 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"/>
              <a:gd name="T46" fmla="*/ 0 h 3"/>
              <a:gd name="T47" fmla="*/ 6 w 6"/>
              <a:gd name="T48" fmla="*/ 3 h 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" h="3">
                <a:moveTo>
                  <a:pt x="6" y="0"/>
                </a:move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6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65" name="Freeform 76"/>
          <p:cNvSpPr>
            <a:spLocks/>
          </p:cNvSpPr>
          <p:nvPr/>
        </p:nvSpPr>
        <p:spPr bwMode="auto">
          <a:xfrm>
            <a:off x="5030788" y="3319463"/>
            <a:ext cx="6350" cy="3175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0 h 5"/>
              <a:gd name="T4" fmla="*/ 2147483647 w 6"/>
              <a:gd name="T5" fmla="*/ 0 h 5"/>
              <a:gd name="T6" fmla="*/ 2147483647 w 6"/>
              <a:gd name="T7" fmla="*/ 2147483647 h 5"/>
              <a:gd name="T8" fmla="*/ 2147483647 w 6"/>
              <a:gd name="T9" fmla="*/ 2147483647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2147483647 w 6"/>
              <a:gd name="T19" fmla="*/ 2147483647 h 5"/>
              <a:gd name="T20" fmla="*/ 0 w 6"/>
              <a:gd name="T21" fmla="*/ 2147483647 h 5"/>
              <a:gd name="T22" fmla="*/ 2147483647 w 6"/>
              <a:gd name="T23" fmla="*/ 2147483647 h 5"/>
              <a:gd name="T24" fmla="*/ 2147483647 w 6"/>
              <a:gd name="T25" fmla="*/ 2147483647 h 5"/>
              <a:gd name="T26" fmla="*/ 2147483647 w 6"/>
              <a:gd name="T27" fmla="*/ 2147483647 h 5"/>
              <a:gd name="T28" fmla="*/ 2147483647 w 6"/>
              <a:gd name="T29" fmla="*/ 2147483647 h 5"/>
              <a:gd name="T30" fmla="*/ 2147483647 w 6"/>
              <a:gd name="T31" fmla="*/ 2147483647 h 5"/>
              <a:gd name="T32" fmla="*/ 2147483647 w 6"/>
              <a:gd name="T33" fmla="*/ 2147483647 h 5"/>
              <a:gd name="T34" fmla="*/ 2147483647 w 6"/>
              <a:gd name="T35" fmla="*/ 2147483647 h 5"/>
              <a:gd name="T36" fmla="*/ 2147483647 w 6"/>
              <a:gd name="T37" fmla="*/ 2147483647 h 5"/>
              <a:gd name="T38" fmla="*/ 2147483647 w 6"/>
              <a:gd name="T39" fmla="*/ 2147483647 h 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"/>
              <a:gd name="T61" fmla="*/ 0 h 5"/>
              <a:gd name="T62" fmla="*/ 6 w 6"/>
              <a:gd name="T63" fmla="*/ 5 h 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" h="5">
                <a:moveTo>
                  <a:pt x="6" y="1"/>
                </a:moveTo>
                <a:lnTo>
                  <a:pt x="6" y="0"/>
                </a:lnTo>
                <a:lnTo>
                  <a:pt x="5" y="0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2" y="5"/>
                </a:lnTo>
                <a:lnTo>
                  <a:pt x="2" y="3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66" name="Freeform 77"/>
          <p:cNvSpPr>
            <a:spLocks/>
          </p:cNvSpPr>
          <p:nvPr/>
        </p:nvSpPr>
        <p:spPr bwMode="auto">
          <a:xfrm>
            <a:off x="5041900" y="3308350"/>
            <a:ext cx="4763" cy="1588"/>
          </a:xfrm>
          <a:custGeom>
            <a:avLst/>
            <a:gdLst>
              <a:gd name="T0" fmla="*/ 2147483647 w 7"/>
              <a:gd name="T1" fmla="*/ 2147483647 h 3"/>
              <a:gd name="T2" fmla="*/ 2147483647 w 7"/>
              <a:gd name="T3" fmla="*/ 2147483647 h 3"/>
              <a:gd name="T4" fmla="*/ 2147483647 w 7"/>
              <a:gd name="T5" fmla="*/ 2147483647 h 3"/>
              <a:gd name="T6" fmla="*/ 2147483647 w 7"/>
              <a:gd name="T7" fmla="*/ 0 h 3"/>
              <a:gd name="T8" fmla="*/ 2147483647 w 7"/>
              <a:gd name="T9" fmla="*/ 0 h 3"/>
              <a:gd name="T10" fmla="*/ 2147483647 w 7"/>
              <a:gd name="T11" fmla="*/ 0 h 3"/>
              <a:gd name="T12" fmla="*/ 2147483647 w 7"/>
              <a:gd name="T13" fmla="*/ 0 h 3"/>
              <a:gd name="T14" fmla="*/ 0 w 7"/>
              <a:gd name="T15" fmla="*/ 0 h 3"/>
              <a:gd name="T16" fmla="*/ 2147483647 w 7"/>
              <a:gd name="T17" fmla="*/ 2147483647 h 3"/>
              <a:gd name="T18" fmla="*/ 2147483647 w 7"/>
              <a:gd name="T19" fmla="*/ 2147483647 h 3"/>
              <a:gd name="T20" fmla="*/ 2147483647 w 7"/>
              <a:gd name="T21" fmla="*/ 2147483647 h 3"/>
              <a:gd name="T22" fmla="*/ 2147483647 w 7"/>
              <a:gd name="T23" fmla="*/ 2147483647 h 3"/>
              <a:gd name="T24" fmla="*/ 2147483647 w 7"/>
              <a:gd name="T25" fmla="*/ 2147483647 h 3"/>
              <a:gd name="T26" fmla="*/ 2147483647 w 7"/>
              <a:gd name="T27" fmla="*/ 2147483647 h 3"/>
              <a:gd name="T28" fmla="*/ 2147483647 w 7"/>
              <a:gd name="T29" fmla="*/ 2147483647 h 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"/>
              <a:gd name="T46" fmla="*/ 0 h 3"/>
              <a:gd name="T47" fmla="*/ 7 w 7"/>
              <a:gd name="T48" fmla="*/ 3 h 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" h="3">
                <a:moveTo>
                  <a:pt x="7" y="3"/>
                </a:moveTo>
                <a:lnTo>
                  <a:pt x="6" y="1"/>
                </a:lnTo>
                <a:lnTo>
                  <a:pt x="5" y="1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lnTo>
                  <a:pt x="2" y="1"/>
                </a:lnTo>
                <a:lnTo>
                  <a:pt x="4" y="1"/>
                </a:lnTo>
                <a:lnTo>
                  <a:pt x="5" y="1"/>
                </a:lnTo>
                <a:lnTo>
                  <a:pt x="5" y="3"/>
                </a:lnTo>
                <a:lnTo>
                  <a:pt x="6" y="3"/>
                </a:lnTo>
                <a:lnTo>
                  <a:pt x="7" y="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67" name="Freeform 78"/>
          <p:cNvSpPr>
            <a:spLocks/>
          </p:cNvSpPr>
          <p:nvPr/>
        </p:nvSpPr>
        <p:spPr bwMode="auto">
          <a:xfrm>
            <a:off x="5040313" y="3317875"/>
            <a:ext cx="4762" cy="3175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0 w 6"/>
              <a:gd name="T19" fmla="*/ 2147483647 h 5"/>
              <a:gd name="T20" fmla="*/ 0 w 6"/>
              <a:gd name="T21" fmla="*/ 2147483647 h 5"/>
              <a:gd name="T22" fmla="*/ 0 w 6"/>
              <a:gd name="T23" fmla="*/ 2147483647 h 5"/>
              <a:gd name="T24" fmla="*/ 0 w 6"/>
              <a:gd name="T25" fmla="*/ 2147483647 h 5"/>
              <a:gd name="T26" fmla="*/ 2147483647 w 6"/>
              <a:gd name="T27" fmla="*/ 2147483647 h 5"/>
              <a:gd name="T28" fmla="*/ 2147483647 w 6"/>
              <a:gd name="T29" fmla="*/ 2147483647 h 5"/>
              <a:gd name="T30" fmla="*/ 2147483647 w 6"/>
              <a:gd name="T31" fmla="*/ 2147483647 h 5"/>
              <a:gd name="T32" fmla="*/ 2147483647 w 6"/>
              <a:gd name="T33" fmla="*/ 0 h 5"/>
              <a:gd name="T34" fmla="*/ 2147483647 w 6"/>
              <a:gd name="T35" fmla="*/ 0 h 5"/>
              <a:gd name="T36" fmla="*/ 2147483647 w 6"/>
              <a:gd name="T37" fmla="*/ 2147483647 h 5"/>
              <a:gd name="T38" fmla="*/ 2147483647 w 6"/>
              <a:gd name="T39" fmla="*/ 2147483647 h 5"/>
              <a:gd name="T40" fmla="*/ 2147483647 w 6"/>
              <a:gd name="T41" fmla="*/ 0 h 5"/>
              <a:gd name="T42" fmla="*/ 2147483647 w 6"/>
              <a:gd name="T43" fmla="*/ 0 h 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"/>
              <a:gd name="T67" fmla="*/ 0 h 5"/>
              <a:gd name="T68" fmla="*/ 6 w 6"/>
              <a:gd name="T69" fmla="*/ 5 h 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" h="5">
                <a:moveTo>
                  <a:pt x="6" y="0"/>
                </a:moveTo>
                <a:lnTo>
                  <a:pt x="6" y="2"/>
                </a:lnTo>
                <a:lnTo>
                  <a:pt x="4" y="2"/>
                </a:lnTo>
                <a:lnTo>
                  <a:pt x="3" y="2"/>
                </a:lnTo>
                <a:lnTo>
                  <a:pt x="3" y="3"/>
                </a:lnTo>
                <a:lnTo>
                  <a:pt x="3" y="2"/>
                </a:lnTo>
                <a:lnTo>
                  <a:pt x="2" y="3"/>
                </a:lnTo>
                <a:lnTo>
                  <a:pt x="1" y="3"/>
                </a:lnTo>
                <a:lnTo>
                  <a:pt x="1" y="4"/>
                </a:lnTo>
                <a:lnTo>
                  <a:pt x="0" y="4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3"/>
                </a:lnTo>
                <a:lnTo>
                  <a:pt x="2" y="2"/>
                </a:lnTo>
                <a:lnTo>
                  <a:pt x="1" y="2"/>
                </a:lnTo>
                <a:lnTo>
                  <a:pt x="1" y="0"/>
                </a:lnTo>
                <a:lnTo>
                  <a:pt x="2" y="0"/>
                </a:lnTo>
                <a:lnTo>
                  <a:pt x="2" y="2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68" name="Freeform 79"/>
          <p:cNvSpPr>
            <a:spLocks/>
          </p:cNvSpPr>
          <p:nvPr/>
        </p:nvSpPr>
        <p:spPr bwMode="auto">
          <a:xfrm>
            <a:off x="5029200" y="3319463"/>
            <a:ext cx="1588" cy="0"/>
          </a:xfrm>
          <a:custGeom>
            <a:avLst/>
            <a:gdLst>
              <a:gd name="T0" fmla="*/ 2147483647 w 4"/>
              <a:gd name="T1" fmla="*/ 0 h 1"/>
              <a:gd name="T2" fmla="*/ 2147483647 w 4"/>
              <a:gd name="T3" fmla="*/ 0 h 1"/>
              <a:gd name="T4" fmla="*/ 2147483647 w 4"/>
              <a:gd name="T5" fmla="*/ 0 h 1"/>
              <a:gd name="T6" fmla="*/ 0 w 4"/>
              <a:gd name="T7" fmla="*/ 0 h 1"/>
              <a:gd name="T8" fmla="*/ 2147483647 w 4"/>
              <a:gd name="T9" fmla="*/ 0 h 1"/>
              <a:gd name="T10" fmla="*/ 2147483647 w 4"/>
              <a:gd name="T11" fmla="*/ 0 h 1"/>
              <a:gd name="T12" fmla="*/ 2147483647 w 4"/>
              <a:gd name="T13" fmla="*/ 0 h 1"/>
              <a:gd name="T14" fmla="*/ 2147483647 w 4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1"/>
              <a:gd name="T26" fmla="*/ 4 w 4"/>
              <a:gd name="T27" fmla="*/ 0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1">
                <a:moveTo>
                  <a:pt x="4" y="1"/>
                </a:move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3" y="0"/>
                </a:lnTo>
                <a:lnTo>
                  <a:pt x="3" y="1"/>
                </a:lnTo>
                <a:lnTo>
                  <a:pt x="4" y="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69" name="Freeform 80"/>
          <p:cNvSpPr>
            <a:spLocks/>
          </p:cNvSpPr>
          <p:nvPr/>
        </p:nvSpPr>
        <p:spPr bwMode="auto">
          <a:xfrm>
            <a:off x="5035550" y="3322638"/>
            <a:ext cx="0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0 w 1"/>
              <a:gd name="T7" fmla="*/ 2147483647 h 2"/>
              <a:gd name="T8" fmla="*/ 0 w 1"/>
              <a:gd name="T9" fmla="*/ 0 h 2"/>
              <a:gd name="T10" fmla="*/ 0 w 1"/>
              <a:gd name="T11" fmla="*/ 0 h 2"/>
              <a:gd name="T12" fmla="*/ 0 w 1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2"/>
              <a:gd name="T23" fmla="*/ 0 w 1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2">
                <a:moveTo>
                  <a:pt x="1" y="1"/>
                </a:move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70" name="Freeform 81"/>
          <p:cNvSpPr>
            <a:spLocks/>
          </p:cNvSpPr>
          <p:nvPr/>
        </p:nvSpPr>
        <p:spPr bwMode="auto">
          <a:xfrm>
            <a:off x="5033963" y="3325813"/>
            <a:ext cx="1587" cy="0"/>
          </a:xfrm>
          <a:custGeom>
            <a:avLst/>
            <a:gdLst>
              <a:gd name="T0" fmla="*/ 2147483647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2147483647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0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0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71" name="Freeform 82"/>
          <p:cNvSpPr>
            <a:spLocks/>
          </p:cNvSpPr>
          <p:nvPr/>
        </p:nvSpPr>
        <p:spPr bwMode="auto">
          <a:xfrm>
            <a:off x="4792663" y="3262313"/>
            <a:ext cx="119062" cy="92075"/>
          </a:xfrm>
          <a:custGeom>
            <a:avLst/>
            <a:gdLst>
              <a:gd name="T0" fmla="*/ 2147483647 w 150"/>
              <a:gd name="T1" fmla="*/ 2147483647 h 117"/>
              <a:gd name="T2" fmla="*/ 2147483647 w 150"/>
              <a:gd name="T3" fmla="*/ 2147483647 h 117"/>
              <a:gd name="T4" fmla="*/ 0 w 150"/>
              <a:gd name="T5" fmla="*/ 2147483647 h 117"/>
              <a:gd name="T6" fmla="*/ 2147483647 w 150"/>
              <a:gd name="T7" fmla="*/ 2147483647 h 117"/>
              <a:gd name="T8" fmla="*/ 2147483647 w 150"/>
              <a:gd name="T9" fmla="*/ 2147483647 h 117"/>
              <a:gd name="T10" fmla="*/ 2147483647 w 150"/>
              <a:gd name="T11" fmla="*/ 2147483647 h 117"/>
              <a:gd name="T12" fmla="*/ 2147483647 w 150"/>
              <a:gd name="T13" fmla="*/ 2147483647 h 117"/>
              <a:gd name="T14" fmla="*/ 2147483647 w 150"/>
              <a:gd name="T15" fmla="*/ 2147483647 h 117"/>
              <a:gd name="T16" fmla="*/ 2147483647 w 150"/>
              <a:gd name="T17" fmla="*/ 2147483647 h 117"/>
              <a:gd name="T18" fmla="*/ 2147483647 w 150"/>
              <a:gd name="T19" fmla="*/ 2147483647 h 117"/>
              <a:gd name="T20" fmla="*/ 2147483647 w 150"/>
              <a:gd name="T21" fmla="*/ 2147483647 h 117"/>
              <a:gd name="T22" fmla="*/ 2147483647 w 150"/>
              <a:gd name="T23" fmla="*/ 2147483647 h 117"/>
              <a:gd name="T24" fmla="*/ 2147483647 w 150"/>
              <a:gd name="T25" fmla="*/ 2147483647 h 117"/>
              <a:gd name="T26" fmla="*/ 2147483647 w 150"/>
              <a:gd name="T27" fmla="*/ 0 h 117"/>
              <a:gd name="T28" fmla="*/ 2147483647 w 150"/>
              <a:gd name="T29" fmla="*/ 2147483647 h 1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0"/>
              <a:gd name="T46" fmla="*/ 0 h 117"/>
              <a:gd name="T47" fmla="*/ 150 w 150"/>
              <a:gd name="T48" fmla="*/ 117 h 1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0" h="117">
                <a:moveTo>
                  <a:pt x="13" y="7"/>
                </a:moveTo>
                <a:lnTo>
                  <a:pt x="6" y="45"/>
                </a:lnTo>
                <a:lnTo>
                  <a:pt x="0" y="63"/>
                </a:lnTo>
                <a:lnTo>
                  <a:pt x="4" y="94"/>
                </a:lnTo>
                <a:lnTo>
                  <a:pt x="16" y="117"/>
                </a:lnTo>
                <a:lnTo>
                  <a:pt x="34" y="89"/>
                </a:lnTo>
                <a:lnTo>
                  <a:pt x="56" y="77"/>
                </a:lnTo>
                <a:lnTo>
                  <a:pt x="77" y="79"/>
                </a:lnTo>
                <a:lnTo>
                  <a:pt x="131" y="83"/>
                </a:lnTo>
                <a:lnTo>
                  <a:pt x="150" y="62"/>
                </a:lnTo>
                <a:lnTo>
                  <a:pt x="103" y="39"/>
                </a:lnTo>
                <a:lnTo>
                  <a:pt x="112" y="28"/>
                </a:lnTo>
                <a:lnTo>
                  <a:pt x="91" y="17"/>
                </a:lnTo>
                <a:lnTo>
                  <a:pt x="32" y="0"/>
                </a:lnTo>
                <a:lnTo>
                  <a:pt x="13" y="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72" name="Freeform 83"/>
          <p:cNvSpPr>
            <a:spLocks/>
          </p:cNvSpPr>
          <p:nvPr/>
        </p:nvSpPr>
        <p:spPr bwMode="auto">
          <a:xfrm>
            <a:off x="4705350" y="3263900"/>
            <a:ext cx="96838" cy="73025"/>
          </a:xfrm>
          <a:custGeom>
            <a:avLst/>
            <a:gdLst>
              <a:gd name="T0" fmla="*/ 2147483647 w 121"/>
              <a:gd name="T1" fmla="*/ 2147483647 h 93"/>
              <a:gd name="T2" fmla="*/ 2147483647 w 121"/>
              <a:gd name="T3" fmla="*/ 2147483647 h 93"/>
              <a:gd name="T4" fmla="*/ 2147483647 w 121"/>
              <a:gd name="T5" fmla="*/ 2147483647 h 93"/>
              <a:gd name="T6" fmla="*/ 2147483647 w 121"/>
              <a:gd name="T7" fmla="*/ 2147483647 h 93"/>
              <a:gd name="T8" fmla="*/ 2147483647 w 121"/>
              <a:gd name="T9" fmla="*/ 2147483647 h 93"/>
              <a:gd name="T10" fmla="*/ 2147483647 w 121"/>
              <a:gd name="T11" fmla="*/ 2147483647 h 93"/>
              <a:gd name="T12" fmla="*/ 0 w 121"/>
              <a:gd name="T13" fmla="*/ 2147483647 h 93"/>
              <a:gd name="T14" fmla="*/ 2147483647 w 121"/>
              <a:gd name="T15" fmla="*/ 2147483647 h 93"/>
              <a:gd name="T16" fmla="*/ 2147483647 w 121"/>
              <a:gd name="T17" fmla="*/ 2147483647 h 93"/>
              <a:gd name="T18" fmla="*/ 2147483647 w 121"/>
              <a:gd name="T19" fmla="*/ 2147483647 h 93"/>
              <a:gd name="T20" fmla="*/ 2147483647 w 121"/>
              <a:gd name="T21" fmla="*/ 2147483647 h 93"/>
              <a:gd name="T22" fmla="*/ 2147483647 w 121"/>
              <a:gd name="T23" fmla="*/ 2147483647 h 93"/>
              <a:gd name="T24" fmla="*/ 2147483647 w 121"/>
              <a:gd name="T25" fmla="*/ 0 h 93"/>
              <a:gd name="T26" fmla="*/ 2147483647 w 121"/>
              <a:gd name="T27" fmla="*/ 2147483647 h 93"/>
              <a:gd name="T28" fmla="*/ 2147483647 w 121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1"/>
              <a:gd name="T46" fmla="*/ 0 h 93"/>
              <a:gd name="T47" fmla="*/ 121 w 121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1" h="93">
                <a:moveTo>
                  <a:pt x="121" y="6"/>
                </a:moveTo>
                <a:lnTo>
                  <a:pt x="114" y="44"/>
                </a:lnTo>
                <a:lnTo>
                  <a:pt x="108" y="62"/>
                </a:lnTo>
                <a:lnTo>
                  <a:pt x="112" y="93"/>
                </a:lnTo>
                <a:lnTo>
                  <a:pt x="69" y="90"/>
                </a:lnTo>
                <a:lnTo>
                  <a:pt x="26" y="88"/>
                </a:lnTo>
                <a:lnTo>
                  <a:pt x="0" y="72"/>
                </a:lnTo>
                <a:lnTo>
                  <a:pt x="23" y="63"/>
                </a:lnTo>
                <a:lnTo>
                  <a:pt x="56" y="66"/>
                </a:lnTo>
                <a:lnTo>
                  <a:pt x="90" y="67"/>
                </a:lnTo>
                <a:lnTo>
                  <a:pt x="76" y="28"/>
                </a:lnTo>
                <a:lnTo>
                  <a:pt x="59" y="11"/>
                </a:lnTo>
                <a:lnTo>
                  <a:pt x="54" y="0"/>
                </a:lnTo>
                <a:lnTo>
                  <a:pt x="96" y="4"/>
                </a:lnTo>
                <a:lnTo>
                  <a:pt x="121" y="6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73" name="Freeform 84"/>
          <p:cNvSpPr>
            <a:spLocks/>
          </p:cNvSpPr>
          <p:nvPr/>
        </p:nvSpPr>
        <p:spPr bwMode="auto">
          <a:xfrm>
            <a:off x="4792663" y="3179763"/>
            <a:ext cx="6350" cy="3175"/>
          </a:xfrm>
          <a:custGeom>
            <a:avLst/>
            <a:gdLst>
              <a:gd name="T0" fmla="*/ 2147483647 w 8"/>
              <a:gd name="T1" fmla="*/ 2147483647 h 5"/>
              <a:gd name="T2" fmla="*/ 2147483647 w 8"/>
              <a:gd name="T3" fmla="*/ 2147483647 h 5"/>
              <a:gd name="T4" fmla="*/ 0 w 8"/>
              <a:gd name="T5" fmla="*/ 0 h 5"/>
              <a:gd name="T6" fmla="*/ 2147483647 w 8"/>
              <a:gd name="T7" fmla="*/ 2147483647 h 5"/>
              <a:gd name="T8" fmla="*/ 2147483647 w 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5"/>
              <a:gd name="T17" fmla="*/ 8 w 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5">
                <a:moveTo>
                  <a:pt x="6" y="5"/>
                </a:moveTo>
                <a:lnTo>
                  <a:pt x="1" y="4"/>
                </a:lnTo>
                <a:lnTo>
                  <a:pt x="0" y="0"/>
                </a:lnTo>
                <a:lnTo>
                  <a:pt x="8" y="3"/>
                </a:lnTo>
                <a:lnTo>
                  <a:pt x="6" y="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74" name="Freeform 85"/>
          <p:cNvSpPr>
            <a:spLocks/>
          </p:cNvSpPr>
          <p:nvPr/>
        </p:nvSpPr>
        <p:spPr bwMode="auto">
          <a:xfrm>
            <a:off x="4808538" y="3181350"/>
            <a:ext cx="6350" cy="1588"/>
          </a:xfrm>
          <a:custGeom>
            <a:avLst/>
            <a:gdLst>
              <a:gd name="T0" fmla="*/ 2147483647 w 8"/>
              <a:gd name="T1" fmla="*/ 2147483647 h 2"/>
              <a:gd name="T2" fmla="*/ 2147483647 w 8"/>
              <a:gd name="T3" fmla="*/ 2147483647 h 2"/>
              <a:gd name="T4" fmla="*/ 0 w 8"/>
              <a:gd name="T5" fmla="*/ 0 h 2"/>
              <a:gd name="T6" fmla="*/ 2147483647 w 8"/>
              <a:gd name="T7" fmla="*/ 2147483647 h 2"/>
              <a:gd name="T8" fmla="*/ 2147483647 w 8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2"/>
              <a:gd name="T17" fmla="*/ 8 w 8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2">
                <a:moveTo>
                  <a:pt x="8" y="2"/>
                </a:moveTo>
                <a:lnTo>
                  <a:pt x="8" y="1"/>
                </a:lnTo>
                <a:lnTo>
                  <a:pt x="0" y="0"/>
                </a:lnTo>
                <a:lnTo>
                  <a:pt x="6" y="2"/>
                </a:lnTo>
                <a:lnTo>
                  <a:pt x="8" y="2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75" name="Freeform 86"/>
          <p:cNvSpPr>
            <a:spLocks/>
          </p:cNvSpPr>
          <p:nvPr/>
        </p:nvSpPr>
        <p:spPr bwMode="auto">
          <a:xfrm>
            <a:off x="5138738" y="3500438"/>
            <a:ext cx="6350" cy="14287"/>
          </a:xfrm>
          <a:custGeom>
            <a:avLst/>
            <a:gdLst>
              <a:gd name="T0" fmla="*/ 2147483647 w 8"/>
              <a:gd name="T1" fmla="*/ 2147483647 h 19"/>
              <a:gd name="T2" fmla="*/ 0 w 8"/>
              <a:gd name="T3" fmla="*/ 2147483647 h 19"/>
              <a:gd name="T4" fmla="*/ 2147483647 w 8"/>
              <a:gd name="T5" fmla="*/ 0 h 19"/>
              <a:gd name="T6" fmla="*/ 2147483647 w 8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9"/>
              <a:gd name="T14" fmla="*/ 8 w 8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9">
                <a:moveTo>
                  <a:pt x="6" y="19"/>
                </a:moveTo>
                <a:lnTo>
                  <a:pt x="0" y="10"/>
                </a:lnTo>
                <a:lnTo>
                  <a:pt x="8" y="0"/>
                </a:lnTo>
                <a:lnTo>
                  <a:pt x="6" y="19"/>
                </a:lnTo>
                <a:close/>
              </a:path>
            </a:pathLst>
          </a:custGeom>
          <a:solidFill>
            <a:srgbClr val="00B0F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76" name="Freeform 88"/>
          <p:cNvSpPr>
            <a:spLocks/>
          </p:cNvSpPr>
          <p:nvPr/>
        </p:nvSpPr>
        <p:spPr bwMode="auto">
          <a:xfrm>
            <a:off x="4835525" y="3560763"/>
            <a:ext cx="4763" cy="7937"/>
          </a:xfrm>
          <a:custGeom>
            <a:avLst/>
            <a:gdLst>
              <a:gd name="T0" fmla="*/ 2147483647 w 6"/>
              <a:gd name="T1" fmla="*/ 0 h 10"/>
              <a:gd name="T2" fmla="*/ 0 w 6"/>
              <a:gd name="T3" fmla="*/ 2147483647 h 10"/>
              <a:gd name="T4" fmla="*/ 2147483647 w 6"/>
              <a:gd name="T5" fmla="*/ 2147483647 h 10"/>
              <a:gd name="T6" fmla="*/ 2147483647 w 6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0"/>
              <a:gd name="T14" fmla="*/ 6 w 6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0">
                <a:moveTo>
                  <a:pt x="1" y="0"/>
                </a:moveTo>
                <a:lnTo>
                  <a:pt x="0" y="1"/>
                </a:lnTo>
                <a:lnTo>
                  <a:pt x="6" y="10"/>
                </a:lnTo>
                <a:lnTo>
                  <a:pt x="1" y="0"/>
                </a:lnTo>
                <a:close/>
              </a:path>
            </a:pathLst>
          </a:custGeom>
          <a:solidFill>
            <a:srgbClr val="00B0F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77" name="Freeform 89"/>
          <p:cNvSpPr>
            <a:spLocks/>
          </p:cNvSpPr>
          <p:nvPr/>
        </p:nvSpPr>
        <p:spPr bwMode="auto">
          <a:xfrm>
            <a:off x="5184775" y="3532188"/>
            <a:ext cx="7938" cy="9525"/>
          </a:xfrm>
          <a:custGeom>
            <a:avLst/>
            <a:gdLst>
              <a:gd name="T0" fmla="*/ 2147483647 w 9"/>
              <a:gd name="T1" fmla="*/ 2147483647 h 12"/>
              <a:gd name="T2" fmla="*/ 2147483647 w 9"/>
              <a:gd name="T3" fmla="*/ 2147483647 h 12"/>
              <a:gd name="T4" fmla="*/ 0 w 9"/>
              <a:gd name="T5" fmla="*/ 0 h 12"/>
              <a:gd name="T6" fmla="*/ 2147483647 w 9"/>
              <a:gd name="T7" fmla="*/ 2147483647 h 12"/>
              <a:gd name="T8" fmla="*/ 2147483647 w 9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2"/>
              <a:gd name="T17" fmla="*/ 9 w 9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2">
                <a:moveTo>
                  <a:pt x="9" y="10"/>
                </a:moveTo>
                <a:lnTo>
                  <a:pt x="2" y="12"/>
                </a:lnTo>
                <a:lnTo>
                  <a:pt x="0" y="0"/>
                </a:lnTo>
                <a:lnTo>
                  <a:pt x="9" y="9"/>
                </a:lnTo>
                <a:lnTo>
                  <a:pt x="9" y="10"/>
                </a:lnTo>
                <a:close/>
              </a:path>
            </a:pathLst>
          </a:custGeom>
          <a:solidFill>
            <a:srgbClr val="00B0F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78" name="Freeform 90"/>
          <p:cNvSpPr>
            <a:spLocks/>
          </p:cNvSpPr>
          <p:nvPr/>
        </p:nvSpPr>
        <p:spPr bwMode="auto">
          <a:xfrm>
            <a:off x="5129213" y="3438525"/>
            <a:ext cx="6350" cy="15875"/>
          </a:xfrm>
          <a:custGeom>
            <a:avLst/>
            <a:gdLst>
              <a:gd name="T0" fmla="*/ 2147483647 w 8"/>
              <a:gd name="T1" fmla="*/ 2147483647 h 21"/>
              <a:gd name="T2" fmla="*/ 2147483647 w 8"/>
              <a:gd name="T3" fmla="*/ 2147483647 h 21"/>
              <a:gd name="T4" fmla="*/ 0 w 8"/>
              <a:gd name="T5" fmla="*/ 2147483647 h 21"/>
              <a:gd name="T6" fmla="*/ 2147483647 w 8"/>
              <a:gd name="T7" fmla="*/ 0 h 21"/>
              <a:gd name="T8" fmla="*/ 2147483647 w 8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21"/>
              <a:gd name="T17" fmla="*/ 8 w 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21">
                <a:moveTo>
                  <a:pt x="8" y="15"/>
                </a:moveTo>
                <a:lnTo>
                  <a:pt x="3" y="21"/>
                </a:lnTo>
                <a:lnTo>
                  <a:pt x="0" y="2"/>
                </a:lnTo>
                <a:lnTo>
                  <a:pt x="7" y="0"/>
                </a:lnTo>
                <a:lnTo>
                  <a:pt x="8" y="1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79" name="Freeform 92"/>
          <p:cNvSpPr>
            <a:spLocks/>
          </p:cNvSpPr>
          <p:nvPr/>
        </p:nvSpPr>
        <p:spPr bwMode="auto">
          <a:xfrm>
            <a:off x="5111750" y="3576638"/>
            <a:ext cx="6350" cy="9525"/>
          </a:xfrm>
          <a:custGeom>
            <a:avLst/>
            <a:gdLst>
              <a:gd name="T0" fmla="*/ 2147483647 w 8"/>
              <a:gd name="T1" fmla="*/ 2147483647 h 12"/>
              <a:gd name="T2" fmla="*/ 2147483647 w 8"/>
              <a:gd name="T3" fmla="*/ 2147483647 h 12"/>
              <a:gd name="T4" fmla="*/ 2147483647 w 8"/>
              <a:gd name="T5" fmla="*/ 2147483647 h 12"/>
              <a:gd name="T6" fmla="*/ 2147483647 w 8"/>
              <a:gd name="T7" fmla="*/ 2147483647 h 12"/>
              <a:gd name="T8" fmla="*/ 2147483647 w 8"/>
              <a:gd name="T9" fmla="*/ 2147483647 h 12"/>
              <a:gd name="T10" fmla="*/ 2147483647 w 8"/>
              <a:gd name="T11" fmla="*/ 0 h 12"/>
              <a:gd name="T12" fmla="*/ 2147483647 w 8"/>
              <a:gd name="T13" fmla="*/ 0 h 12"/>
              <a:gd name="T14" fmla="*/ 2147483647 w 8"/>
              <a:gd name="T15" fmla="*/ 0 h 12"/>
              <a:gd name="T16" fmla="*/ 2147483647 w 8"/>
              <a:gd name="T17" fmla="*/ 0 h 12"/>
              <a:gd name="T18" fmla="*/ 2147483647 w 8"/>
              <a:gd name="T19" fmla="*/ 2147483647 h 12"/>
              <a:gd name="T20" fmla="*/ 2147483647 w 8"/>
              <a:gd name="T21" fmla="*/ 2147483647 h 12"/>
              <a:gd name="T22" fmla="*/ 2147483647 w 8"/>
              <a:gd name="T23" fmla="*/ 2147483647 h 12"/>
              <a:gd name="T24" fmla="*/ 2147483647 w 8"/>
              <a:gd name="T25" fmla="*/ 2147483647 h 12"/>
              <a:gd name="T26" fmla="*/ 2147483647 w 8"/>
              <a:gd name="T27" fmla="*/ 2147483647 h 12"/>
              <a:gd name="T28" fmla="*/ 2147483647 w 8"/>
              <a:gd name="T29" fmla="*/ 2147483647 h 12"/>
              <a:gd name="T30" fmla="*/ 2147483647 w 8"/>
              <a:gd name="T31" fmla="*/ 2147483647 h 12"/>
              <a:gd name="T32" fmla="*/ 2147483647 w 8"/>
              <a:gd name="T33" fmla="*/ 2147483647 h 12"/>
              <a:gd name="T34" fmla="*/ 2147483647 w 8"/>
              <a:gd name="T35" fmla="*/ 2147483647 h 12"/>
              <a:gd name="T36" fmla="*/ 2147483647 w 8"/>
              <a:gd name="T37" fmla="*/ 2147483647 h 12"/>
              <a:gd name="T38" fmla="*/ 0 w 8"/>
              <a:gd name="T39" fmla="*/ 2147483647 h 12"/>
              <a:gd name="T40" fmla="*/ 0 w 8"/>
              <a:gd name="T41" fmla="*/ 2147483647 h 12"/>
              <a:gd name="T42" fmla="*/ 2147483647 w 8"/>
              <a:gd name="T43" fmla="*/ 2147483647 h 12"/>
              <a:gd name="T44" fmla="*/ 2147483647 w 8"/>
              <a:gd name="T45" fmla="*/ 2147483647 h 12"/>
              <a:gd name="T46" fmla="*/ 2147483647 w 8"/>
              <a:gd name="T47" fmla="*/ 2147483647 h 12"/>
              <a:gd name="T48" fmla="*/ 2147483647 w 8"/>
              <a:gd name="T49" fmla="*/ 2147483647 h 12"/>
              <a:gd name="T50" fmla="*/ 2147483647 w 8"/>
              <a:gd name="T51" fmla="*/ 2147483647 h 12"/>
              <a:gd name="T52" fmla="*/ 2147483647 w 8"/>
              <a:gd name="T53" fmla="*/ 2147483647 h 12"/>
              <a:gd name="T54" fmla="*/ 2147483647 w 8"/>
              <a:gd name="T55" fmla="*/ 2147483647 h 12"/>
              <a:gd name="T56" fmla="*/ 2147483647 w 8"/>
              <a:gd name="T57" fmla="*/ 2147483647 h 12"/>
              <a:gd name="T58" fmla="*/ 2147483647 w 8"/>
              <a:gd name="T59" fmla="*/ 2147483647 h 12"/>
              <a:gd name="T60" fmla="*/ 2147483647 w 8"/>
              <a:gd name="T61" fmla="*/ 2147483647 h 12"/>
              <a:gd name="T62" fmla="*/ 2147483647 w 8"/>
              <a:gd name="T63" fmla="*/ 2147483647 h 12"/>
              <a:gd name="T64" fmla="*/ 2147483647 w 8"/>
              <a:gd name="T65" fmla="*/ 2147483647 h 12"/>
              <a:gd name="T66" fmla="*/ 2147483647 w 8"/>
              <a:gd name="T67" fmla="*/ 2147483647 h 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"/>
              <a:gd name="T103" fmla="*/ 0 h 12"/>
              <a:gd name="T104" fmla="*/ 8 w 8"/>
              <a:gd name="T105" fmla="*/ 12 h 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" h="12">
                <a:moveTo>
                  <a:pt x="8" y="6"/>
                </a:move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1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5" y="1"/>
                </a:lnTo>
                <a:lnTo>
                  <a:pt x="3" y="3"/>
                </a:lnTo>
                <a:lnTo>
                  <a:pt x="3" y="4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2"/>
                </a:lnTo>
                <a:lnTo>
                  <a:pt x="1" y="12"/>
                </a:lnTo>
                <a:lnTo>
                  <a:pt x="2" y="12"/>
                </a:lnTo>
                <a:lnTo>
                  <a:pt x="3" y="12"/>
                </a:lnTo>
                <a:lnTo>
                  <a:pt x="3" y="11"/>
                </a:lnTo>
                <a:lnTo>
                  <a:pt x="5" y="12"/>
                </a:lnTo>
                <a:lnTo>
                  <a:pt x="5" y="11"/>
                </a:lnTo>
                <a:lnTo>
                  <a:pt x="6" y="11"/>
                </a:lnTo>
                <a:lnTo>
                  <a:pt x="6" y="10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6"/>
                </a:lnTo>
                <a:lnTo>
                  <a:pt x="8" y="6"/>
                </a:lnTo>
                <a:close/>
              </a:path>
            </a:pathLst>
          </a:custGeom>
          <a:solidFill>
            <a:srgbClr val="00B0F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80" name="Freeform 93"/>
          <p:cNvSpPr>
            <a:spLocks/>
          </p:cNvSpPr>
          <p:nvPr/>
        </p:nvSpPr>
        <p:spPr bwMode="auto">
          <a:xfrm>
            <a:off x="5118100" y="3571875"/>
            <a:ext cx="0" cy="1588"/>
          </a:xfrm>
          <a:custGeom>
            <a:avLst/>
            <a:gdLst>
              <a:gd name="T0" fmla="*/ 2147483647 h 3"/>
              <a:gd name="T1" fmla="*/ 2147483647 h 3"/>
              <a:gd name="T2" fmla="*/ 2147483647 h 3"/>
              <a:gd name="T3" fmla="*/ 0 h 3"/>
              <a:gd name="T4" fmla="*/ 2147483647 h 3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h 3"/>
              <a:gd name="T11" fmla="*/ 3 h 3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T10" r="0" b="T11"/>
            <a:pathLst>
              <a:path h="3">
                <a:moveTo>
                  <a:pt x="0" y="2"/>
                </a:move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B0F0"/>
          </a:solidFill>
          <a:ln w="15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0" name="Text Box 452"/>
          <p:cNvSpPr txBox="1">
            <a:spLocks noChangeArrowheads="1"/>
          </p:cNvSpPr>
          <p:nvPr/>
        </p:nvSpPr>
        <p:spPr bwMode="auto">
          <a:xfrm>
            <a:off x="251520" y="764704"/>
            <a:ext cx="473005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2"/>
            </a:extrusionClr>
          </a:sp3d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1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s-ES" sz="1800" b="1" dirty="0" err="1" smtClean="0">
                <a:solidFill>
                  <a:prstClr val="white"/>
                </a:solidFill>
                <a:latin typeface="Arial Narrow" pitchFamily="34" charset="0"/>
              </a:rPr>
              <a:t>Lleg</a:t>
            </a:r>
            <a:r>
              <a:rPr lang="es-ES" sz="1800" b="1" dirty="0">
                <a:solidFill>
                  <a:prstClr val="white"/>
                </a:solidFill>
                <a:latin typeface="Arial Narrow" pitchFamily="34" charset="0"/>
              </a:rPr>
              <a:t>.</a:t>
            </a:r>
            <a:r>
              <a:rPr lang="es-ES" sz="1800" b="1" dirty="0" smtClean="0">
                <a:solidFill>
                  <a:prstClr val="white"/>
                </a:solidFill>
                <a:latin typeface="Arial Narrow" pitchFamily="34" charset="0"/>
              </a:rPr>
              <a:t>: 163,2 </a:t>
            </a:r>
            <a:r>
              <a:rPr lang="es-ES" sz="1800" b="1" dirty="0">
                <a:solidFill>
                  <a:prstClr val="white"/>
                </a:solidFill>
                <a:latin typeface="Arial Narrow" pitchFamily="34" charset="0"/>
              </a:rPr>
              <a:t>millones (</a:t>
            </a:r>
            <a:r>
              <a:rPr lang="es-ES" sz="1800" b="1" dirty="0" smtClean="0">
                <a:solidFill>
                  <a:prstClr val="white"/>
                </a:solidFill>
                <a:latin typeface="Arial Narrow" pitchFamily="34" charset="0"/>
              </a:rPr>
              <a:t>15,8% </a:t>
            </a:r>
            <a:r>
              <a:rPr lang="es-ES" sz="1800" b="1" dirty="0">
                <a:solidFill>
                  <a:prstClr val="white"/>
                </a:solidFill>
                <a:latin typeface="Arial Narrow" pitchFamily="34" charset="0"/>
              </a:rPr>
              <a:t>del total mundial</a:t>
            </a:r>
            <a:r>
              <a:rPr lang="es-ES" sz="1800" b="1" dirty="0" smtClean="0">
                <a:solidFill>
                  <a:prstClr val="white"/>
                </a:solidFill>
                <a:latin typeface="Arial Narrow" pitchFamily="34" charset="0"/>
              </a:rPr>
              <a:t>)</a:t>
            </a:r>
            <a:endParaRPr lang="es-ES" sz="1800" b="1" baseline="30000" dirty="0">
              <a:solidFill>
                <a:prstClr val="white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s-ES" sz="1800" b="1" dirty="0" err="1" smtClean="0">
                <a:solidFill>
                  <a:prstClr val="white"/>
                </a:solidFill>
                <a:latin typeface="Arial Narrow" pitchFamily="34" charset="0"/>
              </a:rPr>
              <a:t>Ingr</a:t>
            </a:r>
            <a:r>
              <a:rPr lang="es-ES" sz="1800" b="1" dirty="0">
                <a:solidFill>
                  <a:prstClr val="white"/>
                </a:solidFill>
                <a:latin typeface="Arial Narrow" pitchFamily="34" charset="0"/>
              </a:rPr>
              <a:t>.</a:t>
            </a:r>
            <a:r>
              <a:rPr lang="es-ES" sz="1800" b="1" dirty="0" smtClean="0">
                <a:solidFill>
                  <a:prstClr val="white"/>
                </a:solidFill>
                <a:latin typeface="Arial Narrow" pitchFamily="34" charset="0"/>
              </a:rPr>
              <a:t>: $ 212.600 </a:t>
            </a:r>
            <a:r>
              <a:rPr lang="es-ES" sz="1800" b="1" dirty="0">
                <a:solidFill>
                  <a:prstClr val="white"/>
                </a:solidFill>
                <a:latin typeface="Arial Narrow" pitchFamily="34" charset="0"/>
              </a:rPr>
              <a:t>millones </a:t>
            </a:r>
            <a:r>
              <a:rPr lang="es-ES" sz="1800" b="1" dirty="0" smtClean="0">
                <a:solidFill>
                  <a:prstClr val="white"/>
                </a:solidFill>
                <a:latin typeface="Arial Narrow" pitchFamily="34" charset="0"/>
              </a:rPr>
              <a:t>(19,7% </a:t>
            </a:r>
            <a:r>
              <a:rPr lang="es-ES" sz="1800" b="1" dirty="0">
                <a:solidFill>
                  <a:prstClr val="white"/>
                </a:solidFill>
                <a:latin typeface="Arial Narrow" pitchFamily="34" charset="0"/>
              </a:rPr>
              <a:t>del total mundial)</a:t>
            </a:r>
          </a:p>
        </p:txBody>
      </p:sp>
      <p:sp>
        <p:nvSpPr>
          <p:cNvPr id="107" name="Text Box 15"/>
          <p:cNvSpPr txBox="1">
            <a:spLocks noChangeArrowheads="1"/>
          </p:cNvSpPr>
          <p:nvPr/>
        </p:nvSpPr>
        <p:spPr bwMode="auto">
          <a:xfrm>
            <a:off x="6537402" y="6467475"/>
            <a:ext cx="224933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Fuente: Organización Mundial </a:t>
            </a:r>
            <a:r>
              <a:rPr lang="es-ES" sz="105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del </a:t>
            </a:r>
            <a:r>
              <a:rPr lang="es-ES" sz="105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Turismo</a:t>
            </a:r>
          </a:p>
        </p:txBody>
      </p:sp>
    </p:spTree>
    <p:extLst>
      <p:ext uri="{BB962C8B-B14F-4D97-AF65-F5344CB8AC3E}">
        <p14:creationId xmlns:p14="http://schemas.microsoft.com/office/powerpoint/2010/main" val="274019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3" y="1671226"/>
            <a:ext cx="7153345" cy="472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rgbClr val="D2D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0000" bIns="90000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203854"/>
                </a:solidFill>
                <a:latin typeface="Arial Narrow" pitchFamily="34" charset="0"/>
              </a:rPr>
              <a:t>El </a:t>
            </a:r>
            <a:r>
              <a:rPr lang="en-GB" sz="2800" dirty="0" err="1">
                <a:solidFill>
                  <a:srgbClr val="203854"/>
                </a:solidFill>
                <a:latin typeface="Arial Narrow" pitchFamily="34" charset="0"/>
              </a:rPr>
              <a:t>turismo</a:t>
            </a:r>
            <a:r>
              <a:rPr lang="en-GB" sz="2800" dirty="0">
                <a:solidFill>
                  <a:srgbClr val="203854"/>
                </a:solidFill>
                <a:latin typeface="Arial Narrow" pitchFamily="34" charset="0"/>
              </a:rPr>
              <a:t> </a:t>
            </a:r>
            <a:r>
              <a:rPr lang="en-GB" sz="2800" dirty="0" err="1">
                <a:solidFill>
                  <a:srgbClr val="203854"/>
                </a:solidFill>
                <a:latin typeface="Arial Narrow" pitchFamily="34" charset="0"/>
              </a:rPr>
              <a:t>internacional</a:t>
            </a:r>
            <a:r>
              <a:rPr lang="en-GB" sz="2800" dirty="0">
                <a:solidFill>
                  <a:srgbClr val="203854"/>
                </a:solidFill>
                <a:latin typeface="Arial Narrow" pitchFamily="34" charset="0"/>
              </a:rPr>
              <a:t> </a:t>
            </a:r>
            <a:r>
              <a:rPr lang="en-GB" sz="2800" dirty="0" err="1" smtClean="0">
                <a:solidFill>
                  <a:srgbClr val="203854"/>
                </a:solidFill>
                <a:latin typeface="Arial Narrow" pitchFamily="34" charset="0"/>
              </a:rPr>
              <a:t>supera</a:t>
            </a:r>
            <a:r>
              <a:rPr lang="en-GB" sz="2800" dirty="0" smtClean="0">
                <a:solidFill>
                  <a:srgbClr val="203854"/>
                </a:solidFill>
                <a:latin typeface="Arial Narrow" pitchFamily="34" charset="0"/>
              </a:rPr>
              <a:t> la crisis y </a:t>
            </a:r>
            <a:r>
              <a:rPr lang="en-GB" sz="2800" dirty="0" err="1" smtClean="0">
                <a:solidFill>
                  <a:srgbClr val="203854"/>
                </a:solidFill>
                <a:latin typeface="Arial Narrow" pitchFamily="34" charset="0"/>
              </a:rPr>
              <a:t>crece</a:t>
            </a:r>
            <a:endParaRPr lang="en-GB" sz="2800" dirty="0">
              <a:solidFill>
                <a:srgbClr val="203854"/>
              </a:solidFill>
              <a:latin typeface="Arial Narrow" pitchFamily="34" charset="0"/>
            </a:endParaRPr>
          </a:p>
        </p:txBody>
      </p:sp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1420391" y="5316248"/>
            <a:ext cx="803722" cy="4000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PT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+</a:t>
            </a:r>
            <a:r>
              <a:rPr lang="pt-PT" sz="2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2,1</a:t>
            </a:r>
            <a:r>
              <a:rPr lang="pt-PT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%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2488234" y="5316025"/>
            <a:ext cx="786284" cy="4000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PT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-</a:t>
            </a:r>
            <a:r>
              <a:rPr lang="pt-PT" sz="2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3,8</a:t>
            </a:r>
            <a:r>
              <a:rPr lang="pt-PT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%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3559446" y="5316025"/>
            <a:ext cx="793082" cy="4000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PT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+</a:t>
            </a:r>
            <a:r>
              <a:rPr lang="pt-PT" sz="2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6,4%</a:t>
            </a:r>
            <a:endParaRPr lang="pt-PT" sz="20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4708376" y="5316025"/>
            <a:ext cx="792088" cy="40011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PT" sz="200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+</a:t>
            </a:r>
            <a:r>
              <a:rPr lang="pt-PT" sz="200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4,8</a:t>
            </a:r>
            <a:r>
              <a:rPr lang="pt-PT" sz="2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%</a:t>
            </a:r>
            <a:endParaRPr lang="pt-PT" sz="20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5786958" y="5319483"/>
            <a:ext cx="803151" cy="4000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PT" sz="2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+</a:t>
            </a:r>
            <a:r>
              <a:rPr lang="pt-PT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4</a:t>
            </a:r>
            <a:r>
              <a:rPr lang="pt-PT" sz="2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%</a:t>
            </a:r>
            <a:endParaRPr lang="pt-PT" sz="20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682" name="AutoShape 4"/>
          <p:cNvSpPr>
            <a:spLocks noChangeArrowheads="1"/>
          </p:cNvSpPr>
          <p:nvPr/>
        </p:nvSpPr>
        <p:spPr bwMode="auto">
          <a:xfrm>
            <a:off x="1720977" y="2928193"/>
            <a:ext cx="1603375" cy="130175"/>
          </a:xfrm>
          <a:prstGeom prst="leftRightArrow">
            <a:avLst>
              <a:gd name="adj1" fmla="val 50000"/>
              <a:gd name="adj2" fmla="val 245885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7250" y="1089025"/>
            <a:ext cx="5419725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prstClr val="black"/>
                </a:solidFill>
                <a:latin typeface="Arial Narrow" pitchFamily="34" charset="0"/>
              </a:rPr>
              <a:t>Llegadas de turistas internacionales, evolución mensual Mundo</a:t>
            </a:r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2638" y="1274763"/>
            <a:ext cx="1249362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prstClr val="black"/>
                </a:solidFill>
                <a:latin typeface="Arial Narrow" pitchFamily="34" charset="0"/>
              </a:rPr>
              <a:t>% variación</a:t>
            </a:r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5380302" y="6453188"/>
            <a:ext cx="35237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ES_tradnl"/>
            </a:defPPr>
            <a:lvl1pPr algn="ctr" defTabSz="914400" eaLnBrk="0" hangingPunct="0">
              <a:defRPr sz="1000"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</a:rPr>
              <a:t>*Resultados preliminares       Fuente: Organización Mundial </a:t>
            </a:r>
            <a:r>
              <a:rPr lang="es-ES" dirty="0" smtClean="0">
                <a:solidFill>
                  <a:prstClr val="black"/>
                </a:solidFill>
              </a:rPr>
              <a:t>del </a:t>
            </a:r>
            <a:r>
              <a:rPr lang="es-ES" dirty="0">
                <a:solidFill>
                  <a:prstClr val="black"/>
                </a:solidFill>
              </a:rPr>
              <a:t>Turismo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331640" y="2363837"/>
            <a:ext cx="2596102" cy="3009379"/>
          </a:xfrm>
          <a:custGeom>
            <a:avLst/>
            <a:gdLst>
              <a:gd name="T0" fmla="*/ 0 w 3018971"/>
              <a:gd name="T1" fmla="*/ 27941 h 2877801"/>
              <a:gd name="T2" fmla="*/ 396563 w 3018971"/>
              <a:gd name="T3" fmla="*/ 113418 h 2877801"/>
              <a:gd name="T4" fmla="*/ 840714 w 3018971"/>
              <a:gd name="T5" fmla="*/ 937108 h 2877801"/>
              <a:gd name="T6" fmla="*/ 1570393 w 3018971"/>
              <a:gd name="T7" fmla="*/ 1535449 h 2877801"/>
              <a:gd name="T8" fmla="*/ 2030408 w 3018971"/>
              <a:gd name="T9" fmla="*/ 1185769 h 2877801"/>
              <a:gd name="T10" fmla="*/ 2538010 w 3018971"/>
              <a:gd name="T11" fmla="*/ 455327 h 2877801"/>
              <a:gd name="T12" fmla="*/ 3029748 w 3018971"/>
              <a:gd name="T13" fmla="*/ 144501 h 2877801"/>
              <a:gd name="T14" fmla="*/ 3299410 w 3018971"/>
              <a:gd name="T15" fmla="*/ 43481 h 28778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18971" h="2877801">
                <a:moveTo>
                  <a:pt x="0" y="52188"/>
                </a:moveTo>
                <a:cubicBezTo>
                  <a:pt x="117324" y="-9498"/>
                  <a:pt x="234648" y="-71183"/>
                  <a:pt x="362857" y="211845"/>
                </a:cubicBezTo>
                <a:cubicBezTo>
                  <a:pt x="491066" y="494873"/>
                  <a:pt x="590248" y="1307673"/>
                  <a:pt x="769257" y="1750359"/>
                </a:cubicBezTo>
                <a:cubicBezTo>
                  <a:pt x="948266" y="2193045"/>
                  <a:pt x="1255485" y="2790549"/>
                  <a:pt x="1436914" y="2867959"/>
                </a:cubicBezTo>
                <a:cubicBezTo>
                  <a:pt x="1618343" y="2945369"/>
                  <a:pt x="1710266" y="2551064"/>
                  <a:pt x="1857828" y="2214816"/>
                </a:cubicBezTo>
                <a:cubicBezTo>
                  <a:pt x="2005390" y="1878568"/>
                  <a:pt x="2169886" y="1174625"/>
                  <a:pt x="2322286" y="850473"/>
                </a:cubicBezTo>
                <a:cubicBezTo>
                  <a:pt x="2474686" y="526321"/>
                  <a:pt x="2656114" y="398111"/>
                  <a:pt x="2772228" y="269902"/>
                </a:cubicBezTo>
                <a:cubicBezTo>
                  <a:pt x="2888342" y="141693"/>
                  <a:pt x="2953656" y="111454"/>
                  <a:pt x="3018971" y="8121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81" name="Text Box 3"/>
          <p:cNvSpPr txBox="1">
            <a:spLocks noChangeArrowheads="1"/>
          </p:cNvSpPr>
          <p:nvPr/>
        </p:nvSpPr>
        <p:spPr bwMode="auto">
          <a:xfrm>
            <a:off x="1647028" y="2134493"/>
            <a:ext cx="1965325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 Narrow" pitchFamily="34" charset="0"/>
              </a:rPr>
              <a:t>15 </a:t>
            </a:r>
            <a:r>
              <a:rPr lang="en-GB" sz="1200" b="1" dirty="0" err="1">
                <a:solidFill>
                  <a:prstClr val="black"/>
                </a:solidFill>
                <a:latin typeface="Arial Narrow" pitchFamily="34" charset="0"/>
              </a:rPr>
              <a:t>meses</a:t>
            </a:r>
            <a:r>
              <a:rPr lang="en-GB" sz="12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GB" sz="1200" b="1" dirty="0" err="1">
                <a:solidFill>
                  <a:prstClr val="black"/>
                </a:solidFill>
                <a:latin typeface="Arial Narrow" pitchFamily="34" charset="0"/>
              </a:rPr>
              <a:t>consecutivos</a:t>
            </a:r>
            <a:r>
              <a:rPr lang="en-GB" sz="1200" b="1" dirty="0">
                <a:solidFill>
                  <a:prstClr val="black"/>
                </a:solidFill>
                <a:latin typeface="Arial Narrow" pitchFamily="34" charset="0"/>
              </a:rPr>
              <a:t> de </a:t>
            </a:r>
            <a:r>
              <a:rPr lang="en-GB" sz="1200" b="1" dirty="0" err="1">
                <a:solidFill>
                  <a:prstClr val="black"/>
                </a:solidFill>
                <a:latin typeface="Arial Narrow" pitchFamily="34" charset="0"/>
              </a:rPr>
              <a:t>decrecimiento</a:t>
            </a:r>
            <a:r>
              <a:rPr lang="en-GB" sz="12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GB" sz="1200" b="1" dirty="0" err="1">
                <a:solidFill>
                  <a:prstClr val="black"/>
                </a:solidFill>
                <a:latin typeface="Arial Narrow" pitchFamily="34" charset="0"/>
              </a:rPr>
              <a:t>negativo</a:t>
            </a:r>
            <a:endParaRPr lang="en-GB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842348" y="5314156"/>
            <a:ext cx="807570" cy="4000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PT" sz="2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+5,3%</a:t>
            </a:r>
            <a:endParaRPr lang="pt-PT" sz="20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86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Imagen 4" descr="logo_unwto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0"/>
            <a:ext cx="9874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312368" cy="492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092825"/>
            <a:ext cx="38655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550025" y="6467475"/>
            <a:ext cx="22240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Fuente: Organización Mundial de Turismo</a:t>
            </a:r>
          </a:p>
        </p:txBody>
      </p:sp>
    </p:spTree>
    <p:extLst>
      <p:ext uri="{BB962C8B-B14F-4D97-AF65-F5344CB8AC3E}">
        <p14:creationId xmlns:p14="http://schemas.microsoft.com/office/powerpoint/2010/main" val="36610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ko-KR" sz="2800" dirty="0" err="1">
                <a:solidFill>
                  <a:srgbClr val="1F497D">
                    <a:lumMod val="75000"/>
                  </a:srgbClr>
                </a:solidFill>
                <a:latin typeface="Arial Narrow" pitchFamily="34" charset="0"/>
                <a:ea typeface="맑은 고딕"/>
              </a:rPr>
              <a:t>Continuará</a:t>
            </a:r>
            <a:r>
              <a:rPr lang="en-GB" altLang="ko-KR" sz="28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  <a:ea typeface="맑은 고딕"/>
              </a:rPr>
              <a:t> el </a:t>
            </a:r>
            <a:r>
              <a:rPr lang="en-GB" altLang="ko-KR" sz="2800" dirty="0" err="1">
                <a:solidFill>
                  <a:srgbClr val="1F497D">
                    <a:lumMod val="75000"/>
                  </a:srgbClr>
                </a:solidFill>
                <a:latin typeface="Arial Narrow" pitchFamily="34" charset="0"/>
                <a:ea typeface="맑은 고딕"/>
              </a:rPr>
              <a:t>crecimiento</a:t>
            </a:r>
            <a:r>
              <a:rPr lang="en-GB" altLang="ko-KR" sz="28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  <a:ea typeface="맑은 고딕"/>
              </a:rPr>
              <a:t>, </a:t>
            </a:r>
            <a:r>
              <a:rPr lang="en-GB" altLang="ko-KR" sz="2800" dirty="0" err="1">
                <a:solidFill>
                  <a:srgbClr val="1F497D">
                    <a:lumMod val="75000"/>
                  </a:srgbClr>
                </a:solidFill>
                <a:latin typeface="Arial Narrow" pitchFamily="34" charset="0"/>
                <a:ea typeface="맑은 고딕"/>
              </a:rPr>
              <a:t>aunque</a:t>
            </a:r>
            <a:r>
              <a:rPr lang="en-GB" altLang="ko-KR" sz="28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  <a:ea typeface="맑은 고딕"/>
              </a:rPr>
              <a:t> en </a:t>
            </a:r>
            <a:r>
              <a:rPr lang="en-GB" altLang="ko-KR" sz="2800" dirty="0" err="1">
                <a:solidFill>
                  <a:srgbClr val="1F497D">
                    <a:lumMod val="75000"/>
                  </a:srgbClr>
                </a:solidFill>
                <a:latin typeface="Arial Narrow" pitchFamily="34" charset="0"/>
                <a:ea typeface="맑은 고딕"/>
              </a:rPr>
              <a:t>menor</a:t>
            </a:r>
            <a:r>
              <a:rPr lang="en-GB" altLang="ko-KR" sz="28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  <a:ea typeface="맑은 고딕"/>
              </a:rPr>
              <a:t> %</a:t>
            </a:r>
          </a:p>
        </p:txBody>
      </p:sp>
      <p:sp>
        <p:nvSpPr>
          <p:cNvPr id="5123" name="Text Box 24"/>
          <p:cNvSpPr txBox="1">
            <a:spLocks noChangeArrowheads="1"/>
          </p:cNvSpPr>
          <p:nvPr/>
        </p:nvSpPr>
        <p:spPr bwMode="auto">
          <a:xfrm>
            <a:off x="5619750" y="1784350"/>
            <a:ext cx="3286125" cy="4494213"/>
          </a:xfrm>
          <a:prstGeom prst="rect">
            <a:avLst/>
          </a:prstGeom>
          <a:solidFill>
            <a:srgbClr val="FFD7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5124" name="Picture 27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6"/>
          <a:stretch/>
        </p:blipFill>
        <p:spPr bwMode="auto">
          <a:xfrm>
            <a:off x="228600" y="1330325"/>
            <a:ext cx="8864600" cy="485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862454" y="2780928"/>
            <a:ext cx="3018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3" idx="1"/>
          </p:cNvCxnSpPr>
          <p:nvPr/>
        </p:nvCxnSpPr>
        <p:spPr>
          <a:xfrm flipH="1">
            <a:off x="7164289" y="2749570"/>
            <a:ext cx="4458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5" idx="1"/>
          </p:cNvCxnSpPr>
          <p:nvPr/>
        </p:nvCxnSpPr>
        <p:spPr>
          <a:xfrm flipH="1">
            <a:off x="5595714" y="2749570"/>
            <a:ext cx="4164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460432" y="278092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1"/>
          </p:cNvCxnSpPr>
          <p:nvPr/>
        </p:nvCxnSpPr>
        <p:spPr>
          <a:xfrm flipH="1" flipV="1">
            <a:off x="5612484" y="1988840"/>
            <a:ext cx="1191764" cy="14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870566" y="1988840"/>
            <a:ext cx="1021914" cy="14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04248" y="1772816"/>
            <a:ext cx="1066318" cy="46166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+3,3%</a:t>
            </a:r>
            <a:endParaRPr lang="en-US" sz="2400" b="1" dirty="0">
              <a:solidFill>
                <a:srgbClr val="F79646">
                  <a:lumMod val="75000"/>
                </a:srgbClr>
              </a:solidFill>
              <a:latin typeface="Arial" charset="0"/>
            </a:endParaRPr>
          </a:p>
        </p:txBody>
      </p:sp>
      <p:cxnSp>
        <p:nvCxnSpPr>
          <p:cNvPr id="27" name="Straight Arrow Connector 26"/>
          <p:cNvCxnSpPr>
            <a:stCxn id="29" idx="1"/>
          </p:cNvCxnSpPr>
          <p:nvPr/>
        </p:nvCxnSpPr>
        <p:spPr>
          <a:xfrm flipH="1" flipV="1">
            <a:off x="683568" y="1988841"/>
            <a:ext cx="1767828" cy="14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17714" y="2003648"/>
            <a:ext cx="209477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51396" y="1772816"/>
            <a:ext cx="1066318" cy="46166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B20E8F"/>
                </a:solidFill>
                <a:latin typeface="Arial" charset="0"/>
              </a:rPr>
              <a:t>+4,2%</a:t>
            </a:r>
            <a:endParaRPr lang="en-US" sz="2400" b="1" dirty="0">
              <a:solidFill>
                <a:srgbClr val="B20E8F"/>
              </a:solidFill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10138" y="2564904"/>
            <a:ext cx="850294" cy="3693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+2,9%</a:t>
            </a:r>
            <a:endParaRPr lang="en-US" dirty="0">
              <a:solidFill>
                <a:srgbClr val="F79646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2160" y="2564904"/>
            <a:ext cx="850294" cy="3693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+3,8%</a:t>
            </a:r>
            <a:endParaRPr lang="en-US" dirty="0">
              <a:solidFill>
                <a:srgbClr val="F79646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59756" y="1464841"/>
            <a:ext cx="38608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prstClr val="black"/>
                </a:solidFill>
                <a:latin typeface="Arial Narrow" pitchFamily="34" charset="0"/>
              </a:rPr>
              <a:t>Turistas internacionales, </a:t>
            </a:r>
            <a:r>
              <a:rPr lang="es-ES" sz="1400" b="1" dirty="0" smtClean="0">
                <a:solidFill>
                  <a:prstClr val="black"/>
                </a:solidFill>
                <a:latin typeface="Arial Narrow" pitchFamily="34" charset="0"/>
              </a:rPr>
              <a:t>Mundo</a:t>
            </a:r>
            <a:endParaRPr lang="en-US" sz="1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799012" y="1202903"/>
            <a:ext cx="42941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prstClr val="black"/>
                </a:solidFill>
                <a:latin typeface="Arial Narrow" pitchFamily="34" charset="0"/>
              </a:rPr>
              <a:t>Llegadas de turistas internacionales,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prstClr val="black"/>
                </a:solidFill>
                <a:latin typeface="Arial Narrow" pitchFamily="34" charset="0"/>
              </a:rPr>
              <a:t>% variación sobre el mismo periodo del año anterior</a:t>
            </a:r>
            <a:endParaRPr lang="en-US" sz="1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837363" y="6453188"/>
            <a:ext cx="2132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Fuente: Organización Mundial de Turismo</a:t>
            </a:r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092825"/>
            <a:ext cx="38655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99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rgbClr val="D2D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 anchor="ctr"/>
          <a:lstStyle>
            <a:lvl1pPr marL="342900" indent="-3429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17375E"/>
                </a:solidFill>
                <a:latin typeface="Arial Narrow" pitchFamily="34" charset="0"/>
              </a:rPr>
              <a:t>Aumento medio 2010-2030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17375E"/>
                </a:solidFill>
                <a:latin typeface="Arial Narrow" pitchFamily="34" charset="0"/>
              </a:rPr>
              <a:t>43 millones de turistas anuales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619750" y="1784350"/>
            <a:ext cx="3286125" cy="4494213"/>
          </a:xfrm>
          <a:prstGeom prst="rect">
            <a:avLst/>
          </a:prstGeom>
          <a:solidFill>
            <a:srgbClr val="FFD7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ko-KR" sz="180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ko-KR" sz="180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ko-KR" sz="180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ko-KR" sz="180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ko-KR" sz="180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ko-KR" sz="180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ko-KR" sz="180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ko-KR" sz="180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ko-KR" sz="180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ko-KR" sz="180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ko-KR" sz="180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2532" name="Picture 8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4874"/>
          <a:stretch>
            <a:fillRect/>
          </a:stretch>
        </p:blipFill>
        <p:spPr bwMode="auto">
          <a:xfrm>
            <a:off x="161925" y="1784350"/>
            <a:ext cx="8864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727700" y="2203450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2010-2020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42 mn anuales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324725" y="2244725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2020-2030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45 mn anuales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306388" y="1160463"/>
            <a:ext cx="2678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prstClr val="black"/>
                </a:solidFill>
                <a:latin typeface="Arial Narrow" pitchFamily="34" charset="0"/>
              </a:rPr>
              <a:t>Turistas internacionales, Mundo</a:t>
            </a:r>
            <a:endParaRPr lang="en-US" sz="1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4238625" y="1131888"/>
            <a:ext cx="466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prstClr val="black"/>
                </a:solidFill>
                <a:latin typeface="Arial Narrow" pitchFamily="34" charset="0"/>
              </a:rPr>
              <a:t>Llegadas de turistas internacionales,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prstClr val="black"/>
                </a:solidFill>
                <a:latin typeface="Arial Narrow" pitchFamily="34" charset="0"/>
              </a:rPr>
              <a:t>variación absoluta sobre el mismo periodo del año anterior</a:t>
            </a:r>
            <a:endParaRPr lang="en-US" sz="1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6837363" y="6453188"/>
            <a:ext cx="2132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 Bold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Fuente: Organización Mundial de Turismo</a:t>
            </a:r>
          </a:p>
        </p:txBody>
      </p:sp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092825"/>
            <a:ext cx="38655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662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ma de Office">
  <a:themeElements>
    <a:clrScheme name="Tema de Office 3">
      <a:dk1>
        <a:srgbClr val="000099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82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3399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2A82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99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82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651</Words>
  <Application>Microsoft Office PowerPoint</Application>
  <PresentationFormat>Presentación en pantalla (4:3)</PresentationFormat>
  <Paragraphs>168</Paragraphs>
  <Slides>14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1_Office Theme</vt:lpstr>
      <vt:lpstr>2_Office Theme</vt:lpstr>
      <vt:lpstr>Tema de Office</vt:lpstr>
      <vt:lpstr>1_Tema de Office</vt:lpstr>
      <vt:lpstr>3_Office Theme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UNWTO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UNWTO</dc:creator>
  <cp:lastModifiedBy>dell</cp:lastModifiedBy>
  <cp:revision>48</cp:revision>
  <cp:lastPrinted>2013-11-26T15:26:41Z</cp:lastPrinted>
  <dcterms:created xsi:type="dcterms:W3CDTF">2013-11-26T09:02:45Z</dcterms:created>
  <dcterms:modified xsi:type="dcterms:W3CDTF">2013-11-29T17:13:55Z</dcterms:modified>
</cp:coreProperties>
</file>