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handoutMasterIdLst>
    <p:handoutMasterId r:id="rId21"/>
  </p:handoutMasterIdLst>
  <p:sldIdLst>
    <p:sldId id="256" r:id="rId2"/>
    <p:sldId id="257" r:id="rId3"/>
    <p:sldId id="258" r:id="rId4"/>
    <p:sldId id="259" r:id="rId5"/>
    <p:sldId id="264" r:id="rId6"/>
    <p:sldId id="279" r:id="rId7"/>
    <p:sldId id="281" r:id="rId8"/>
    <p:sldId id="282" r:id="rId9"/>
    <p:sldId id="283" r:id="rId10"/>
    <p:sldId id="284" r:id="rId11"/>
    <p:sldId id="285" r:id="rId12"/>
    <p:sldId id="286" r:id="rId13"/>
    <p:sldId id="287" r:id="rId14"/>
    <p:sldId id="288" r:id="rId15"/>
    <p:sldId id="289" r:id="rId16"/>
    <p:sldId id="290" r:id="rId17"/>
    <p:sldId id="291" r:id="rId18"/>
    <p:sldId id="292" r:id="rId19"/>
    <p:sldId id="280" r:id="rId20"/>
  </p:sldIdLst>
  <p:sldSz cx="18288000" cy="10287000"/>
  <p:notesSz cx="6858000" cy="9144000"/>
  <p:embeddedFontLst>
    <p:embeddedFont>
      <p:font typeface="Avenir" panose="020B0503020203020204" pitchFamily="34" charset="0"/>
      <p:regular r:id="rId22"/>
      <p:italic r:id="rId23"/>
    </p:embeddedFont>
    <p:embeddedFont>
      <p:font typeface="Avenir Black" panose="020B0803020203020204" pitchFamily="34" charset="0"/>
      <p:bold r:id="rId24"/>
    </p:embeddedFont>
    <p:embeddedFont>
      <p:font typeface="DM Sans Bold" panose="020B0604020202020204" charset="0"/>
      <p:regular r:id="rId25"/>
    </p:embeddedFont>
    <p:embeddedFont>
      <p:font typeface="Open Sans Bold" panose="020B0604020202020204" charset="0"/>
      <p:regular r:id="rId26"/>
      <p:bold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A9A"/>
    <a:srgbClr val="BEBE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11E6C-9DB9-4E7E-9A23-FEE31E2A41AB}" v="36" dt="2026-06-15T17:17:29.4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50" d="100"/>
          <a:sy n="50" d="100"/>
        </p:scale>
        <p:origin x="1116" y="6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54" d="100"/>
          <a:sy n="54" d="100"/>
        </p:scale>
        <p:origin x="-2844"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Quatromanos (Bruno Giorgi)" userId="dce4a9ba-bd82-420d-82fb-070d9e6e22af" providerId="ADAL" clId="{2E9EB454-4F39-44EA-AEC9-79F8EF7541D6}"/>
    <pc:docChg chg="undo custSel addSld delSld modSld sldOrd">
      <pc:chgData name="Quatromanos (Bruno Giorgi)" userId="dce4a9ba-bd82-420d-82fb-070d9e6e22af" providerId="ADAL" clId="{2E9EB454-4F39-44EA-AEC9-79F8EF7541D6}" dt="2026-06-15T17:18:04.911" v="2567" actId="1076"/>
      <pc:docMkLst>
        <pc:docMk/>
      </pc:docMkLst>
      <pc:sldChg chg="addSp delSp modSp mod">
        <pc:chgData name="Quatromanos (Bruno Giorgi)" userId="dce4a9ba-bd82-420d-82fb-070d9e6e22af" providerId="ADAL" clId="{2E9EB454-4F39-44EA-AEC9-79F8EF7541D6}" dt="2026-06-11T18:42:19.206" v="912" actId="14100"/>
        <pc:sldMkLst>
          <pc:docMk/>
          <pc:sldMk cId="0" sldId="256"/>
        </pc:sldMkLst>
        <pc:spChg chg="mod">
          <ac:chgData name="Quatromanos (Bruno Giorgi)" userId="dce4a9ba-bd82-420d-82fb-070d9e6e22af" providerId="ADAL" clId="{2E9EB454-4F39-44EA-AEC9-79F8EF7541D6}" dt="2026-06-11T18:42:19.206" v="912" actId="14100"/>
          <ac:spMkLst>
            <pc:docMk/>
            <pc:sldMk cId="0" sldId="256"/>
            <ac:spMk id="12" creationId="{00000000-0000-0000-0000-000000000000}"/>
          </ac:spMkLst>
        </pc:spChg>
        <pc:spChg chg="add mod">
          <ac:chgData name="Quatromanos (Bruno Giorgi)" userId="dce4a9ba-bd82-420d-82fb-070d9e6e22af" providerId="ADAL" clId="{2E9EB454-4F39-44EA-AEC9-79F8EF7541D6}" dt="2026-06-11T12:46:48.824" v="86" actId="255"/>
          <ac:spMkLst>
            <pc:docMk/>
            <pc:sldMk cId="0" sldId="256"/>
            <ac:spMk id="20" creationId="{1EAF9FEC-D92C-5C57-B175-84B2FF815604}"/>
          </ac:spMkLst>
        </pc:spChg>
        <pc:picChg chg="add mod modCrop">
          <ac:chgData name="Quatromanos (Bruno Giorgi)" userId="dce4a9ba-bd82-420d-82fb-070d9e6e22af" providerId="ADAL" clId="{2E9EB454-4F39-44EA-AEC9-79F8EF7541D6}" dt="2026-06-11T12:45:43.023" v="79" actId="12788"/>
          <ac:picMkLst>
            <pc:docMk/>
            <pc:sldMk cId="0" sldId="256"/>
            <ac:picMk id="5" creationId="{713546F6-5E41-2E1F-4499-7F6540416F1A}"/>
          </ac:picMkLst>
        </pc:picChg>
        <pc:picChg chg="add mod modCrop">
          <ac:chgData name="Quatromanos (Bruno Giorgi)" userId="dce4a9ba-bd82-420d-82fb-070d9e6e22af" providerId="ADAL" clId="{2E9EB454-4F39-44EA-AEC9-79F8EF7541D6}" dt="2026-06-11T12:45:43.023" v="79" actId="12788"/>
          <ac:picMkLst>
            <pc:docMk/>
            <pc:sldMk cId="0" sldId="256"/>
            <ac:picMk id="15" creationId="{728F9020-F83F-C875-8CC0-2E19BE8D425B}"/>
          </ac:picMkLst>
        </pc:picChg>
        <pc:picChg chg="add mod modCrop">
          <ac:chgData name="Quatromanos (Bruno Giorgi)" userId="dce4a9ba-bd82-420d-82fb-070d9e6e22af" providerId="ADAL" clId="{2E9EB454-4F39-44EA-AEC9-79F8EF7541D6}" dt="2026-06-11T12:45:43.023" v="79" actId="12788"/>
          <ac:picMkLst>
            <pc:docMk/>
            <pc:sldMk cId="0" sldId="256"/>
            <ac:picMk id="16" creationId="{32F79489-EC26-0CA9-FE75-40E358556C75}"/>
          </ac:picMkLst>
        </pc:picChg>
        <pc:picChg chg="add mod">
          <ac:chgData name="Quatromanos (Bruno Giorgi)" userId="dce4a9ba-bd82-420d-82fb-070d9e6e22af" providerId="ADAL" clId="{2E9EB454-4F39-44EA-AEC9-79F8EF7541D6}" dt="2026-06-11T12:43:51.333" v="40" actId="1076"/>
          <ac:picMkLst>
            <pc:docMk/>
            <pc:sldMk cId="0" sldId="256"/>
            <ac:picMk id="19" creationId="{95D72793-B4B5-2AC6-C624-4AAAD65FDC0E}"/>
          </ac:picMkLst>
        </pc:picChg>
      </pc:sldChg>
      <pc:sldChg chg="addSp delSp modSp mod">
        <pc:chgData name="Quatromanos (Bruno Giorgi)" userId="dce4a9ba-bd82-420d-82fb-070d9e6e22af" providerId="ADAL" clId="{2E9EB454-4F39-44EA-AEC9-79F8EF7541D6}" dt="2026-06-11T18:43:24.616" v="917" actId="207"/>
        <pc:sldMkLst>
          <pc:docMk/>
          <pc:sldMk cId="0" sldId="257"/>
        </pc:sldMkLst>
        <pc:spChg chg="mod topLvl">
          <ac:chgData name="Quatromanos (Bruno Giorgi)" userId="dce4a9ba-bd82-420d-82fb-070d9e6e22af" providerId="ADAL" clId="{2E9EB454-4F39-44EA-AEC9-79F8EF7541D6}" dt="2026-06-11T13:21:58.234" v="339" actId="165"/>
          <ac:spMkLst>
            <pc:docMk/>
            <pc:sldMk cId="0" sldId="257"/>
            <ac:spMk id="3" creationId="{00000000-0000-0000-0000-000000000000}"/>
          </ac:spMkLst>
        </pc:spChg>
        <pc:spChg chg="mod">
          <ac:chgData name="Quatromanos (Bruno Giorgi)" userId="dce4a9ba-bd82-420d-82fb-070d9e6e22af" providerId="ADAL" clId="{2E9EB454-4F39-44EA-AEC9-79F8EF7541D6}" dt="2026-06-11T13:21:47.226" v="337" actId="1076"/>
          <ac:spMkLst>
            <pc:docMk/>
            <pc:sldMk cId="0" sldId="257"/>
            <ac:spMk id="5" creationId="{00000000-0000-0000-0000-000000000000}"/>
          </ac:spMkLst>
        </pc:spChg>
        <pc:spChg chg="mod">
          <ac:chgData name="Quatromanos (Bruno Giorgi)" userId="dce4a9ba-bd82-420d-82fb-070d9e6e22af" providerId="ADAL" clId="{2E9EB454-4F39-44EA-AEC9-79F8EF7541D6}" dt="2026-06-11T18:42:48.076" v="913" actId="255"/>
          <ac:spMkLst>
            <pc:docMk/>
            <pc:sldMk cId="0" sldId="257"/>
            <ac:spMk id="6" creationId="{00000000-0000-0000-0000-000000000000}"/>
          </ac:spMkLst>
        </pc:spChg>
        <pc:spChg chg="mod topLvl">
          <ac:chgData name="Quatromanos (Bruno Giorgi)" userId="dce4a9ba-bd82-420d-82fb-070d9e6e22af" providerId="ADAL" clId="{2E9EB454-4F39-44EA-AEC9-79F8EF7541D6}" dt="2026-06-11T13:02:52.982" v="261" actId="1076"/>
          <ac:spMkLst>
            <pc:docMk/>
            <pc:sldMk cId="0" sldId="257"/>
            <ac:spMk id="11" creationId="{00000000-0000-0000-0000-000000000000}"/>
          </ac:spMkLst>
        </pc:spChg>
        <pc:spChg chg="mod ord topLvl">
          <ac:chgData name="Quatromanos (Bruno Giorgi)" userId="dce4a9ba-bd82-420d-82fb-070d9e6e22af" providerId="ADAL" clId="{2E9EB454-4F39-44EA-AEC9-79F8EF7541D6}" dt="2026-06-11T13:18:40.737" v="302" actId="1076"/>
          <ac:spMkLst>
            <pc:docMk/>
            <pc:sldMk cId="0" sldId="257"/>
            <ac:spMk id="12" creationId="{00000000-0000-0000-0000-000000000000}"/>
          </ac:spMkLst>
        </pc:spChg>
        <pc:spChg chg="add mod">
          <ac:chgData name="Quatromanos (Bruno Giorgi)" userId="dce4a9ba-bd82-420d-82fb-070d9e6e22af" providerId="ADAL" clId="{2E9EB454-4F39-44EA-AEC9-79F8EF7541D6}" dt="2026-06-11T18:43:14.666" v="915" actId="207"/>
          <ac:spMkLst>
            <pc:docMk/>
            <pc:sldMk cId="0" sldId="257"/>
            <ac:spMk id="18" creationId="{B18683E2-73D1-8ACE-B0A8-82EEE965095D}"/>
          </ac:spMkLst>
        </pc:spChg>
        <pc:spChg chg="add mod">
          <ac:chgData name="Quatromanos (Bruno Giorgi)" userId="dce4a9ba-bd82-420d-82fb-070d9e6e22af" providerId="ADAL" clId="{2E9EB454-4F39-44EA-AEC9-79F8EF7541D6}" dt="2026-06-11T18:43:24.616" v="917" actId="207"/>
          <ac:spMkLst>
            <pc:docMk/>
            <pc:sldMk cId="0" sldId="257"/>
            <ac:spMk id="21" creationId="{7964DCF5-96F6-9EFD-C05A-3BB8D1DE2722}"/>
          </ac:spMkLst>
        </pc:spChg>
        <pc:picChg chg="add mod">
          <ac:chgData name="Quatromanos (Bruno Giorgi)" userId="dce4a9ba-bd82-420d-82fb-070d9e6e22af" providerId="ADAL" clId="{2E9EB454-4F39-44EA-AEC9-79F8EF7541D6}" dt="2026-06-11T13:02:52.982" v="261" actId="1076"/>
          <ac:picMkLst>
            <pc:docMk/>
            <pc:sldMk cId="0" sldId="257"/>
            <ac:picMk id="16" creationId="{F329F76E-729B-DD77-8603-4C7950D026AE}"/>
          </ac:picMkLst>
        </pc:picChg>
        <pc:picChg chg="add mod">
          <ac:chgData name="Quatromanos (Bruno Giorgi)" userId="dce4a9ba-bd82-420d-82fb-070d9e6e22af" providerId="ADAL" clId="{2E9EB454-4F39-44EA-AEC9-79F8EF7541D6}" dt="2026-06-11T13:18:40.737" v="302" actId="1076"/>
          <ac:picMkLst>
            <pc:docMk/>
            <pc:sldMk cId="0" sldId="257"/>
            <ac:picMk id="20" creationId="{E3652CC9-575C-CB02-4868-6FA848CB057C}"/>
          </ac:picMkLst>
        </pc:picChg>
      </pc:sldChg>
      <pc:sldChg chg="addSp delSp modSp mod">
        <pc:chgData name="Quatromanos (Bruno Giorgi)" userId="dce4a9ba-bd82-420d-82fb-070d9e6e22af" providerId="ADAL" clId="{2E9EB454-4F39-44EA-AEC9-79F8EF7541D6}" dt="2026-06-11T13:27:50.084" v="365" actId="2711"/>
        <pc:sldMkLst>
          <pc:docMk/>
          <pc:sldMk cId="0" sldId="258"/>
        </pc:sldMkLst>
        <pc:spChg chg="add mod">
          <ac:chgData name="Quatromanos (Bruno Giorgi)" userId="dce4a9ba-bd82-420d-82fb-070d9e6e22af" providerId="ADAL" clId="{2E9EB454-4F39-44EA-AEC9-79F8EF7541D6}" dt="2026-06-11T13:20:47.953" v="335" actId="2711"/>
          <ac:spMkLst>
            <pc:docMk/>
            <pc:sldMk cId="0" sldId="258"/>
            <ac:spMk id="3" creationId="{4012724F-E950-C143-FEF8-5AE630D8F575}"/>
          </ac:spMkLst>
        </pc:spChg>
        <pc:spChg chg="mod topLvl">
          <ac:chgData name="Quatromanos (Bruno Giorgi)" userId="dce4a9ba-bd82-420d-82fb-070d9e6e22af" providerId="ADAL" clId="{2E9EB454-4F39-44EA-AEC9-79F8EF7541D6}" dt="2026-06-11T13:20:06.479" v="325" actId="165"/>
          <ac:spMkLst>
            <pc:docMk/>
            <pc:sldMk cId="0" sldId="258"/>
            <ac:spMk id="9" creationId="{00000000-0000-0000-0000-000000000000}"/>
          </ac:spMkLst>
        </pc:spChg>
        <pc:spChg chg="mod">
          <ac:chgData name="Quatromanos (Bruno Giorgi)" userId="dce4a9ba-bd82-420d-82fb-070d9e6e22af" providerId="ADAL" clId="{2E9EB454-4F39-44EA-AEC9-79F8EF7541D6}" dt="2026-06-11T13:27:50.084" v="365" actId="2711"/>
          <ac:spMkLst>
            <pc:docMk/>
            <pc:sldMk cId="0" sldId="258"/>
            <ac:spMk id="11" creationId="{00000000-0000-0000-0000-000000000000}"/>
          </ac:spMkLst>
        </pc:spChg>
        <pc:picChg chg="add mod">
          <ac:chgData name="Quatromanos (Bruno Giorgi)" userId="dce4a9ba-bd82-420d-82fb-070d9e6e22af" providerId="ADAL" clId="{2E9EB454-4F39-44EA-AEC9-79F8EF7541D6}" dt="2026-06-11T13:19:59.541" v="324"/>
          <ac:picMkLst>
            <pc:docMk/>
            <pc:sldMk cId="0" sldId="258"/>
            <ac:picMk id="2" creationId="{FF7BFDAF-E434-AD4A-8FA5-B13B1115728F}"/>
          </ac:picMkLst>
        </pc:picChg>
        <pc:picChg chg="add mod ord">
          <ac:chgData name="Quatromanos (Bruno Giorgi)" userId="dce4a9ba-bd82-420d-82fb-070d9e6e22af" providerId="ADAL" clId="{2E9EB454-4F39-44EA-AEC9-79F8EF7541D6}" dt="2026-06-11T13:21:29.888" v="336" actId="22"/>
          <ac:picMkLst>
            <pc:docMk/>
            <pc:sldMk cId="0" sldId="258"/>
            <ac:picMk id="17" creationId="{DAD31E29-098E-96F4-F048-031C99636EB4}"/>
          </ac:picMkLst>
        </pc:picChg>
      </pc:sldChg>
      <pc:sldChg chg="addSp delSp modSp mod">
        <pc:chgData name="Quatromanos (Bruno Giorgi)" userId="dce4a9ba-bd82-420d-82fb-070d9e6e22af" providerId="ADAL" clId="{2E9EB454-4F39-44EA-AEC9-79F8EF7541D6}" dt="2026-06-11T13:51:40.165" v="409" actId="12788"/>
        <pc:sldMkLst>
          <pc:docMk/>
          <pc:sldMk cId="0" sldId="259"/>
        </pc:sldMkLst>
        <pc:spChg chg="add del mod">
          <ac:chgData name="Quatromanos (Bruno Giorgi)" userId="dce4a9ba-bd82-420d-82fb-070d9e6e22af" providerId="ADAL" clId="{2E9EB454-4F39-44EA-AEC9-79F8EF7541D6}" dt="2026-06-11T13:37:28.793" v="406" actId="790"/>
          <ac:spMkLst>
            <pc:docMk/>
            <pc:sldMk cId="0" sldId="259"/>
            <ac:spMk id="2" creationId="{FD5BBB43-E54D-35F4-800D-EC86D63AB16F}"/>
          </ac:spMkLst>
        </pc:spChg>
        <pc:spChg chg="add mod">
          <ac:chgData name="Quatromanos (Bruno Giorgi)" userId="dce4a9ba-bd82-420d-82fb-070d9e6e22af" providerId="ADAL" clId="{2E9EB454-4F39-44EA-AEC9-79F8EF7541D6}" dt="2026-06-11T13:35:59.940" v="393" actId="1076"/>
          <ac:spMkLst>
            <pc:docMk/>
            <pc:sldMk cId="0" sldId="259"/>
            <ac:spMk id="3" creationId="{B3CF89E8-A7CA-98B9-E705-A0EDB721D996}"/>
          </ac:spMkLst>
        </pc:spChg>
        <pc:spChg chg="mod topLvl">
          <ac:chgData name="Quatromanos (Bruno Giorgi)" userId="dce4a9ba-bd82-420d-82fb-070d9e6e22af" providerId="ADAL" clId="{2E9EB454-4F39-44EA-AEC9-79F8EF7541D6}" dt="2026-06-11T13:36:43.545" v="402" actId="207"/>
          <ac:spMkLst>
            <pc:docMk/>
            <pc:sldMk cId="0" sldId="259"/>
            <ac:spMk id="5" creationId="{00000000-0000-0000-0000-000000000000}"/>
          </ac:spMkLst>
        </pc:spChg>
        <pc:spChg chg="mod topLvl">
          <ac:chgData name="Quatromanos (Bruno Giorgi)" userId="dce4a9ba-bd82-420d-82fb-070d9e6e22af" providerId="ADAL" clId="{2E9EB454-4F39-44EA-AEC9-79F8EF7541D6}" dt="2026-06-11T13:36:33.485" v="400" actId="207"/>
          <ac:spMkLst>
            <pc:docMk/>
            <pc:sldMk cId="0" sldId="259"/>
            <ac:spMk id="8" creationId="{00000000-0000-0000-0000-000000000000}"/>
          </ac:spMkLst>
        </pc:spChg>
        <pc:spChg chg="mod topLvl">
          <ac:chgData name="Quatromanos (Bruno Giorgi)" userId="dce4a9ba-bd82-420d-82fb-070d9e6e22af" providerId="ADAL" clId="{2E9EB454-4F39-44EA-AEC9-79F8EF7541D6}" dt="2026-06-11T13:36:26.169" v="398" actId="165"/>
          <ac:spMkLst>
            <pc:docMk/>
            <pc:sldMk cId="0" sldId="259"/>
            <ac:spMk id="9" creationId="{00000000-0000-0000-0000-000000000000}"/>
          </ac:spMkLst>
        </pc:spChg>
        <pc:spChg chg="mod topLvl">
          <ac:chgData name="Quatromanos (Bruno Giorgi)" userId="dce4a9ba-bd82-420d-82fb-070d9e6e22af" providerId="ADAL" clId="{2E9EB454-4F39-44EA-AEC9-79F8EF7541D6}" dt="2026-06-11T13:36:22.479" v="397" actId="207"/>
          <ac:spMkLst>
            <pc:docMk/>
            <pc:sldMk cId="0" sldId="259"/>
            <ac:spMk id="11" creationId="{00000000-0000-0000-0000-000000000000}"/>
          </ac:spMkLst>
        </pc:spChg>
        <pc:spChg chg="mod topLvl">
          <ac:chgData name="Quatromanos (Bruno Giorgi)" userId="dce4a9ba-bd82-420d-82fb-070d9e6e22af" providerId="ADAL" clId="{2E9EB454-4F39-44EA-AEC9-79F8EF7541D6}" dt="2026-06-11T13:36:19.588" v="396" actId="165"/>
          <ac:spMkLst>
            <pc:docMk/>
            <pc:sldMk cId="0" sldId="259"/>
            <ac:spMk id="12" creationId="{00000000-0000-0000-0000-000000000000}"/>
          </ac:spMkLst>
        </pc:spChg>
        <pc:picChg chg="add mod">
          <ac:chgData name="Quatromanos (Bruno Giorgi)" userId="dce4a9ba-bd82-420d-82fb-070d9e6e22af" providerId="ADAL" clId="{2E9EB454-4F39-44EA-AEC9-79F8EF7541D6}" dt="2026-06-11T13:36:49.944" v="404"/>
          <ac:picMkLst>
            <pc:docMk/>
            <pc:sldMk cId="0" sldId="259"/>
            <ac:picMk id="23" creationId="{BCC48B9E-6B8C-6719-F983-0F13E4EA9E27}"/>
          </ac:picMkLst>
        </pc:picChg>
        <pc:picChg chg="add mod ord">
          <ac:chgData name="Quatromanos (Bruno Giorgi)" userId="dce4a9ba-bd82-420d-82fb-070d9e6e22af" providerId="ADAL" clId="{2E9EB454-4F39-44EA-AEC9-79F8EF7541D6}" dt="2026-06-11T13:51:40.165" v="409" actId="12788"/>
          <ac:picMkLst>
            <pc:docMk/>
            <pc:sldMk cId="0" sldId="259"/>
            <ac:picMk id="25" creationId="{7A50160A-B1D5-8B49-2A56-D704825CF0D6}"/>
          </ac:picMkLst>
        </pc:picChg>
      </pc:sldChg>
      <pc:sldChg chg="addSp delSp modSp mod ord">
        <pc:chgData name="Quatromanos (Bruno Giorgi)" userId="dce4a9ba-bd82-420d-82fb-070d9e6e22af" providerId="ADAL" clId="{2E9EB454-4F39-44EA-AEC9-79F8EF7541D6}" dt="2026-06-11T17:13:29.087" v="770" actId="1038"/>
        <pc:sldMkLst>
          <pc:docMk/>
          <pc:sldMk cId="0" sldId="264"/>
        </pc:sldMkLst>
        <pc:spChg chg="mod topLvl">
          <ac:chgData name="Quatromanos (Bruno Giorgi)" userId="dce4a9ba-bd82-420d-82fb-070d9e6e22af" providerId="ADAL" clId="{2E9EB454-4F39-44EA-AEC9-79F8EF7541D6}" dt="2026-06-11T16:57:34.585" v="753" actId="12788"/>
          <ac:spMkLst>
            <pc:docMk/>
            <pc:sldMk cId="0" sldId="264"/>
            <ac:spMk id="9" creationId="{00000000-0000-0000-0000-000000000000}"/>
          </ac:spMkLst>
        </pc:spChg>
        <pc:spChg chg="mod topLvl">
          <ac:chgData name="Quatromanos (Bruno Giorgi)" userId="dce4a9ba-bd82-420d-82fb-070d9e6e22af" providerId="ADAL" clId="{2E9EB454-4F39-44EA-AEC9-79F8EF7541D6}" dt="2026-06-11T13:55:37.644" v="491" actId="207"/>
          <ac:spMkLst>
            <pc:docMk/>
            <pc:sldMk cId="0" sldId="264"/>
            <ac:spMk id="15" creationId="{00000000-0000-0000-0000-000000000000}"/>
          </ac:spMkLst>
        </pc:spChg>
        <pc:spChg chg="mod topLvl">
          <ac:chgData name="Quatromanos (Bruno Giorgi)" userId="dce4a9ba-bd82-420d-82fb-070d9e6e22af" providerId="ADAL" clId="{2E9EB454-4F39-44EA-AEC9-79F8EF7541D6}" dt="2026-06-11T13:54:37.816" v="462" actId="165"/>
          <ac:spMkLst>
            <pc:docMk/>
            <pc:sldMk cId="0" sldId="264"/>
            <ac:spMk id="16" creationId="{00000000-0000-0000-0000-000000000000}"/>
          </ac:spMkLst>
        </pc:spChg>
        <pc:spChg chg="add del mod topLvl">
          <ac:chgData name="Quatromanos (Bruno Giorgi)" userId="dce4a9ba-bd82-420d-82fb-070d9e6e22af" providerId="ADAL" clId="{2E9EB454-4F39-44EA-AEC9-79F8EF7541D6}" dt="2026-06-11T13:55:48.802" v="493" actId="207"/>
          <ac:spMkLst>
            <pc:docMk/>
            <pc:sldMk cId="0" sldId="264"/>
            <ac:spMk id="18" creationId="{00000000-0000-0000-0000-000000000000}"/>
          </ac:spMkLst>
        </pc:spChg>
        <pc:spChg chg="mod topLvl">
          <ac:chgData name="Quatromanos (Bruno Giorgi)" userId="dce4a9ba-bd82-420d-82fb-070d9e6e22af" providerId="ADAL" clId="{2E9EB454-4F39-44EA-AEC9-79F8EF7541D6}" dt="2026-06-11T13:54:49.089" v="465" actId="165"/>
          <ac:spMkLst>
            <pc:docMk/>
            <pc:sldMk cId="0" sldId="264"/>
            <ac:spMk id="19" creationId="{00000000-0000-0000-0000-000000000000}"/>
          </ac:spMkLst>
        </pc:spChg>
        <pc:spChg chg="mod topLvl">
          <ac:chgData name="Quatromanos (Bruno Giorgi)" userId="dce4a9ba-bd82-420d-82fb-070d9e6e22af" providerId="ADAL" clId="{2E9EB454-4F39-44EA-AEC9-79F8EF7541D6}" dt="2026-06-11T13:55:52.960" v="494" actId="207"/>
          <ac:spMkLst>
            <pc:docMk/>
            <pc:sldMk cId="0" sldId="264"/>
            <ac:spMk id="21" creationId="{00000000-0000-0000-0000-000000000000}"/>
          </ac:spMkLst>
        </pc:spChg>
        <pc:spChg chg="mod topLvl">
          <ac:chgData name="Quatromanos (Bruno Giorgi)" userId="dce4a9ba-bd82-420d-82fb-070d9e6e22af" providerId="ADAL" clId="{2E9EB454-4F39-44EA-AEC9-79F8EF7541D6}" dt="2026-06-11T13:55:12.642" v="474" actId="165"/>
          <ac:spMkLst>
            <pc:docMk/>
            <pc:sldMk cId="0" sldId="264"/>
            <ac:spMk id="22" creationId="{00000000-0000-0000-0000-000000000000}"/>
          </ac:spMkLst>
        </pc:spChg>
        <pc:spChg chg="mod topLvl">
          <ac:chgData name="Quatromanos (Bruno Giorgi)" userId="dce4a9ba-bd82-420d-82fb-070d9e6e22af" providerId="ADAL" clId="{2E9EB454-4F39-44EA-AEC9-79F8EF7541D6}" dt="2026-06-11T13:58:17.693" v="503" actId="1076"/>
          <ac:spMkLst>
            <pc:docMk/>
            <pc:sldMk cId="0" sldId="264"/>
            <ac:spMk id="24" creationId="{00000000-0000-0000-0000-000000000000}"/>
          </ac:spMkLst>
        </pc:spChg>
        <pc:spChg chg="mod topLvl">
          <ac:chgData name="Quatromanos (Bruno Giorgi)" userId="dce4a9ba-bd82-420d-82fb-070d9e6e22af" providerId="ADAL" clId="{2E9EB454-4F39-44EA-AEC9-79F8EF7541D6}" dt="2026-06-11T13:55:56.977" v="495" actId="165"/>
          <ac:spMkLst>
            <pc:docMk/>
            <pc:sldMk cId="0" sldId="264"/>
            <ac:spMk id="25" creationId="{00000000-0000-0000-0000-000000000000}"/>
          </ac:spMkLst>
        </pc:spChg>
        <pc:spChg chg="mod">
          <ac:chgData name="Quatromanos (Bruno Giorgi)" userId="dce4a9ba-bd82-420d-82fb-070d9e6e22af" providerId="ADAL" clId="{2E9EB454-4F39-44EA-AEC9-79F8EF7541D6}" dt="2026-06-11T16:41:25.930" v="601" actId="207"/>
          <ac:spMkLst>
            <pc:docMk/>
            <pc:sldMk cId="0" sldId="264"/>
            <ac:spMk id="32" creationId="{00000000-0000-0000-0000-000000000000}"/>
          </ac:spMkLst>
        </pc:spChg>
        <pc:spChg chg="add del mod topLvl">
          <ac:chgData name="Quatromanos (Bruno Giorgi)" userId="dce4a9ba-bd82-420d-82fb-070d9e6e22af" providerId="ADAL" clId="{2E9EB454-4F39-44EA-AEC9-79F8EF7541D6}" dt="2026-06-11T13:53:00.069" v="448" actId="207"/>
          <ac:spMkLst>
            <pc:docMk/>
            <pc:sldMk cId="0" sldId="264"/>
            <ac:spMk id="38" creationId="{00000000-0000-0000-0000-000000000000}"/>
          </ac:spMkLst>
        </pc:spChg>
        <pc:spChg chg="mod topLvl">
          <ac:chgData name="Quatromanos (Bruno Giorgi)" userId="dce4a9ba-bd82-420d-82fb-070d9e6e22af" providerId="ADAL" clId="{2E9EB454-4F39-44EA-AEC9-79F8EF7541D6}" dt="2026-06-11T13:52:42.746" v="442" actId="165"/>
          <ac:spMkLst>
            <pc:docMk/>
            <pc:sldMk cId="0" sldId="264"/>
            <ac:spMk id="39" creationId="{00000000-0000-0000-0000-000000000000}"/>
          </ac:spMkLst>
        </pc:spChg>
        <pc:spChg chg="add mod">
          <ac:chgData name="Quatromanos (Bruno Giorgi)" userId="dce4a9ba-bd82-420d-82fb-070d9e6e22af" providerId="ADAL" clId="{2E9EB454-4F39-44EA-AEC9-79F8EF7541D6}" dt="2026-06-11T13:52:32.096" v="439" actId="20577"/>
          <ac:spMkLst>
            <pc:docMk/>
            <pc:sldMk cId="0" sldId="264"/>
            <ac:spMk id="43" creationId="{2FDB3FAB-0378-DB01-2936-CF9F8D5EE566}"/>
          </ac:spMkLst>
        </pc:spChg>
        <pc:spChg chg="add mod">
          <ac:chgData name="Quatromanos (Bruno Giorgi)" userId="dce4a9ba-bd82-420d-82fb-070d9e6e22af" providerId="ADAL" clId="{2E9EB454-4F39-44EA-AEC9-79F8EF7541D6}" dt="2026-06-11T16:41:34.114" v="602" actId="207"/>
          <ac:spMkLst>
            <pc:docMk/>
            <pc:sldMk cId="0" sldId="264"/>
            <ac:spMk id="50" creationId="{616569DF-CFB4-605C-3815-90485D61FFF1}"/>
          </ac:spMkLst>
        </pc:spChg>
        <pc:spChg chg="add mod">
          <ac:chgData name="Quatromanos (Bruno Giorgi)" userId="dce4a9ba-bd82-420d-82fb-070d9e6e22af" providerId="ADAL" clId="{2E9EB454-4F39-44EA-AEC9-79F8EF7541D6}" dt="2026-06-11T16:41:25.930" v="601" actId="207"/>
          <ac:spMkLst>
            <pc:docMk/>
            <pc:sldMk cId="0" sldId="264"/>
            <ac:spMk id="51" creationId="{88BECCFB-4316-7DFF-2DC8-DB88CD642A67}"/>
          </ac:spMkLst>
        </pc:spChg>
        <pc:spChg chg="add mod">
          <ac:chgData name="Quatromanos (Bruno Giorgi)" userId="dce4a9ba-bd82-420d-82fb-070d9e6e22af" providerId="ADAL" clId="{2E9EB454-4F39-44EA-AEC9-79F8EF7541D6}" dt="2026-06-11T16:41:34.114" v="602" actId="207"/>
          <ac:spMkLst>
            <pc:docMk/>
            <pc:sldMk cId="0" sldId="264"/>
            <ac:spMk id="52" creationId="{8466DA1C-D056-7D28-A979-44D7DC80FC28}"/>
          </ac:spMkLst>
        </pc:spChg>
        <pc:spChg chg="add mod">
          <ac:chgData name="Quatromanos (Bruno Giorgi)" userId="dce4a9ba-bd82-420d-82fb-070d9e6e22af" providerId="ADAL" clId="{2E9EB454-4F39-44EA-AEC9-79F8EF7541D6}" dt="2026-06-11T16:41:25.930" v="601" actId="207"/>
          <ac:spMkLst>
            <pc:docMk/>
            <pc:sldMk cId="0" sldId="264"/>
            <ac:spMk id="53" creationId="{AFF65B1B-3B2E-B170-469F-7FEFA19D3003}"/>
          </ac:spMkLst>
        </pc:spChg>
        <pc:spChg chg="add mod">
          <ac:chgData name="Quatromanos (Bruno Giorgi)" userId="dce4a9ba-bd82-420d-82fb-070d9e6e22af" providerId="ADAL" clId="{2E9EB454-4F39-44EA-AEC9-79F8EF7541D6}" dt="2026-06-11T16:41:34.114" v="602" actId="207"/>
          <ac:spMkLst>
            <pc:docMk/>
            <pc:sldMk cId="0" sldId="264"/>
            <ac:spMk id="54" creationId="{FBD69ED2-D57E-4B54-E353-52AE05B9FFCA}"/>
          </ac:spMkLst>
        </pc:spChg>
        <pc:spChg chg="add mod">
          <ac:chgData name="Quatromanos (Bruno Giorgi)" userId="dce4a9ba-bd82-420d-82fb-070d9e6e22af" providerId="ADAL" clId="{2E9EB454-4F39-44EA-AEC9-79F8EF7541D6}" dt="2026-06-11T16:41:25.930" v="601" actId="207"/>
          <ac:spMkLst>
            <pc:docMk/>
            <pc:sldMk cId="0" sldId="264"/>
            <ac:spMk id="55" creationId="{21D3CBFC-ABEB-0354-E2D0-5F7384C54E97}"/>
          </ac:spMkLst>
        </pc:spChg>
        <pc:spChg chg="add mod">
          <ac:chgData name="Quatromanos (Bruno Giorgi)" userId="dce4a9ba-bd82-420d-82fb-070d9e6e22af" providerId="ADAL" clId="{2E9EB454-4F39-44EA-AEC9-79F8EF7541D6}" dt="2026-06-11T16:41:34.114" v="602" actId="207"/>
          <ac:spMkLst>
            <pc:docMk/>
            <pc:sldMk cId="0" sldId="264"/>
            <ac:spMk id="56" creationId="{99B7EB79-5C1E-C617-B93E-4E6A2F916E99}"/>
          </ac:spMkLst>
        </pc:spChg>
        <pc:spChg chg="add mod">
          <ac:chgData name="Quatromanos (Bruno Giorgi)" userId="dce4a9ba-bd82-420d-82fb-070d9e6e22af" providerId="ADAL" clId="{2E9EB454-4F39-44EA-AEC9-79F8EF7541D6}" dt="2026-06-11T17:13:29.087" v="770" actId="1038"/>
          <ac:spMkLst>
            <pc:docMk/>
            <pc:sldMk cId="0" sldId="264"/>
            <ac:spMk id="57" creationId="{CC300A3D-64CF-5E81-A368-397AF0AB54BC}"/>
          </ac:spMkLst>
        </pc:spChg>
        <pc:spChg chg="add mod">
          <ac:chgData name="Quatromanos (Bruno Giorgi)" userId="dce4a9ba-bd82-420d-82fb-070d9e6e22af" providerId="ADAL" clId="{2E9EB454-4F39-44EA-AEC9-79F8EF7541D6}" dt="2026-06-11T17:13:29.087" v="770" actId="1038"/>
          <ac:spMkLst>
            <pc:docMk/>
            <pc:sldMk cId="0" sldId="264"/>
            <ac:spMk id="58" creationId="{4E384EFF-3DDE-5FB7-1395-07F1FCCEBF9D}"/>
          </ac:spMkLst>
        </pc:spChg>
        <pc:spChg chg="add mod">
          <ac:chgData name="Quatromanos (Bruno Giorgi)" userId="dce4a9ba-bd82-420d-82fb-070d9e6e22af" providerId="ADAL" clId="{2E9EB454-4F39-44EA-AEC9-79F8EF7541D6}" dt="2026-06-11T17:09:02.259" v="767" actId="120"/>
          <ac:spMkLst>
            <pc:docMk/>
            <pc:sldMk cId="0" sldId="264"/>
            <ac:spMk id="59" creationId="{60A6639D-6FCF-489C-863E-FFCF6C592466}"/>
          </ac:spMkLst>
        </pc:spChg>
        <pc:spChg chg="add mod">
          <ac:chgData name="Quatromanos (Bruno Giorgi)" userId="dce4a9ba-bd82-420d-82fb-070d9e6e22af" providerId="ADAL" clId="{2E9EB454-4F39-44EA-AEC9-79F8EF7541D6}" dt="2026-06-11T16:57:41.649" v="754" actId="1076"/>
          <ac:spMkLst>
            <pc:docMk/>
            <pc:sldMk cId="0" sldId="264"/>
            <ac:spMk id="60" creationId="{B35267D3-DA25-379C-CF5C-65D4BC72ECBD}"/>
          </ac:spMkLst>
        </pc:spChg>
        <pc:spChg chg="add mod">
          <ac:chgData name="Quatromanos (Bruno Giorgi)" userId="dce4a9ba-bd82-420d-82fb-070d9e6e22af" providerId="ADAL" clId="{2E9EB454-4F39-44EA-AEC9-79F8EF7541D6}" dt="2026-06-11T17:08:52.362" v="764" actId="120"/>
          <ac:spMkLst>
            <pc:docMk/>
            <pc:sldMk cId="0" sldId="264"/>
            <ac:spMk id="61" creationId="{47546879-A45B-4B9A-FA62-517C7971A46F}"/>
          </ac:spMkLst>
        </pc:spChg>
        <pc:spChg chg="add mod">
          <ac:chgData name="Quatromanos (Bruno Giorgi)" userId="dce4a9ba-bd82-420d-82fb-070d9e6e22af" providerId="ADAL" clId="{2E9EB454-4F39-44EA-AEC9-79F8EF7541D6}" dt="2026-06-11T16:57:41.649" v="754" actId="1076"/>
          <ac:spMkLst>
            <pc:docMk/>
            <pc:sldMk cId="0" sldId="264"/>
            <ac:spMk id="62" creationId="{7FA365A4-0A22-3DB1-4F70-D2A5764D34A7}"/>
          </ac:spMkLst>
        </pc:spChg>
        <pc:spChg chg="add del mod topLvl">
          <ac:chgData name="Quatromanos (Bruno Giorgi)" userId="dce4a9ba-bd82-420d-82fb-070d9e6e22af" providerId="ADAL" clId="{2E9EB454-4F39-44EA-AEC9-79F8EF7541D6}" dt="2026-06-11T16:55:18.950" v="751" actId="207"/>
          <ac:spMkLst>
            <pc:docMk/>
            <pc:sldMk cId="0" sldId="264"/>
            <ac:spMk id="64" creationId="{9EC09C65-EF47-555A-8148-0CD85A8EC99A}"/>
          </ac:spMkLst>
        </pc:spChg>
        <pc:spChg chg="mod">
          <ac:chgData name="Quatromanos (Bruno Giorgi)" userId="dce4a9ba-bd82-420d-82fb-070d9e6e22af" providerId="ADAL" clId="{2E9EB454-4F39-44EA-AEC9-79F8EF7541D6}" dt="2026-06-11T16:55:15.639" v="750" actId="207"/>
          <ac:spMkLst>
            <pc:docMk/>
            <pc:sldMk cId="0" sldId="264"/>
            <ac:spMk id="68" creationId="{168D52BE-D4EF-E46D-6A8C-C089BACB257B}"/>
          </ac:spMkLst>
        </pc:spChg>
        <pc:spChg chg="add mod">
          <ac:chgData name="Quatromanos (Bruno Giorgi)" userId="dce4a9ba-bd82-420d-82fb-070d9e6e22af" providerId="ADAL" clId="{2E9EB454-4F39-44EA-AEC9-79F8EF7541D6}" dt="2026-06-11T16:55:21.786" v="752" actId="207"/>
          <ac:spMkLst>
            <pc:docMk/>
            <pc:sldMk cId="0" sldId="264"/>
            <ac:spMk id="71" creationId="{1B9DFE4F-5CC7-DC45-B204-3E4231006B07}"/>
          </ac:spMkLst>
        </pc:spChg>
        <pc:grpChg chg="add del mod">
          <ac:chgData name="Quatromanos (Bruno Giorgi)" userId="dce4a9ba-bd82-420d-82fb-070d9e6e22af" providerId="ADAL" clId="{2E9EB454-4F39-44EA-AEC9-79F8EF7541D6}" dt="2026-06-11T17:13:29.087" v="770" actId="1038"/>
          <ac:grpSpMkLst>
            <pc:docMk/>
            <pc:sldMk cId="0" sldId="264"/>
            <ac:grpSpMk id="63" creationId="{87ED62DB-894E-B805-A671-494D0281F672}"/>
          </ac:grpSpMkLst>
        </pc:grpChg>
        <pc:grpChg chg="add mod">
          <ac:chgData name="Quatromanos (Bruno Giorgi)" userId="dce4a9ba-bd82-420d-82fb-070d9e6e22af" providerId="ADAL" clId="{2E9EB454-4F39-44EA-AEC9-79F8EF7541D6}" dt="2026-06-11T16:57:41.649" v="754" actId="1076"/>
          <ac:grpSpMkLst>
            <pc:docMk/>
            <pc:sldMk cId="0" sldId="264"/>
            <ac:grpSpMk id="67" creationId="{D21C5788-F863-0B9F-9F09-22701D839D81}"/>
          </ac:grpSpMkLst>
        </pc:grpChg>
        <pc:grpChg chg="add mod">
          <ac:chgData name="Quatromanos (Bruno Giorgi)" userId="dce4a9ba-bd82-420d-82fb-070d9e6e22af" providerId="ADAL" clId="{2E9EB454-4F39-44EA-AEC9-79F8EF7541D6}" dt="2026-06-11T16:57:41.649" v="754" actId="1076"/>
          <ac:grpSpMkLst>
            <pc:docMk/>
            <pc:sldMk cId="0" sldId="264"/>
            <ac:grpSpMk id="72" creationId="{F91252F8-6D31-E064-5D2C-707738584238}"/>
          </ac:grpSpMkLst>
        </pc:grpChg>
        <pc:picChg chg="add mod">
          <ac:chgData name="Quatromanos (Bruno Giorgi)" userId="dce4a9ba-bd82-420d-82fb-070d9e6e22af" providerId="ADAL" clId="{2E9EB454-4F39-44EA-AEC9-79F8EF7541D6}" dt="2026-06-11T13:53:33.619" v="450"/>
          <ac:picMkLst>
            <pc:docMk/>
            <pc:sldMk cId="0" sldId="264"/>
            <ac:picMk id="44" creationId="{2B8D48F9-BC2E-D94D-2051-E02907456CB3}"/>
          </ac:picMkLst>
        </pc:picChg>
        <pc:picChg chg="add mod">
          <ac:chgData name="Quatromanos (Bruno Giorgi)" userId="dce4a9ba-bd82-420d-82fb-070d9e6e22af" providerId="ADAL" clId="{2E9EB454-4F39-44EA-AEC9-79F8EF7541D6}" dt="2026-06-11T13:55:43.179" v="492" actId="1076"/>
          <ac:picMkLst>
            <pc:docMk/>
            <pc:sldMk cId="0" sldId="264"/>
            <ac:picMk id="45" creationId="{2F95B2E5-E9A4-0443-2AAE-5B10DA444794}"/>
          </ac:picMkLst>
        </pc:picChg>
        <pc:picChg chg="add mod">
          <ac:chgData name="Quatromanos (Bruno Giorgi)" userId="dce4a9ba-bd82-420d-82fb-070d9e6e22af" providerId="ADAL" clId="{2E9EB454-4F39-44EA-AEC9-79F8EF7541D6}" dt="2026-06-11T13:55:06.790" v="473" actId="1076"/>
          <ac:picMkLst>
            <pc:docMk/>
            <pc:sldMk cId="0" sldId="264"/>
            <ac:picMk id="46" creationId="{B6330C44-1DEE-72D5-C195-7BDC266DCCA6}"/>
          </ac:picMkLst>
        </pc:picChg>
        <pc:picChg chg="add mod">
          <ac:chgData name="Quatromanos (Bruno Giorgi)" userId="dce4a9ba-bd82-420d-82fb-070d9e6e22af" providerId="ADAL" clId="{2E9EB454-4F39-44EA-AEC9-79F8EF7541D6}" dt="2026-06-11T13:55:24.412" v="490"/>
          <ac:picMkLst>
            <pc:docMk/>
            <pc:sldMk cId="0" sldId="264"/>
            <ac:picMk id="47" creationId="{F88E48B6-648C-C96A-756A-CD0339BED8FE}"/>
          </ac:picMkLst>
        </pc:picChg>
        <pc:picChg chg="add mod">
          <ac:chgData name="Quatromanos (Bruno Giorgi)" userId="dce4a9ba-bd82-420d-82fb-070d9e6e22af" providerId="ADAL" clId="{2E9EB454-4F39-44EA-AEC9-79F8EF7541D6}" dt="2026-06-11T13:58:21.635" v="504" actId="1076"/>
          <ac:picMkLst>
            <pc:docMk/>
            <pc:sldMk cId="0" sldId="264"/>
            <ac:picMk id="48" creationId="{E20C0260-F34C-A0C7-CBD6-22C27F9623AA}"/>
          </ac:picMkLst>
        </pc:picChg>
        <pc:picChg chg="mod topLvl">
          <ac:chgData name="Quatromanos (Bruno Giorgi)" userId="dce4a9ba-bd82-420d-82fb-070d9e6e22af" providerId="ADAL" clId="{2E9EB454-4F39-44EA-AEC9-79F8EF7541D6}" dt="2026-06-11T16:51:50.043" v="684" actId="21"/>
          <ac:picMkLst>
            <pc:docMk/>
            <pc:sldMk cId="0" sldId="264"/>
            <ac:picMk id="65" creationId="{93D80E40-F8A9-F6B8-FCD4-3EAE4F264D5F}"/>
          </ac:picMkLst>
        </pc:picChg>
        <pc:picChg chg="add mod ord modCrop">
          <ac:chgData name="Quatromanos (Bruno Giorgi)" userId="dce4a9ba-bd82-420d-82fb-070d9e6e22af" providerId="ADAL" clId="{2E9EB454-4F39-44EA-AEC9-79F8EF7541D6}" dt="2026-06-11T16:53:59.813" v="727" actId="164"/>
          <ac:picMkLst>
            <pc:docMk/>
            <pc:sldMk cId="0" sldId="264"/>
            <ac:picMk id="66" creationId="{8266C04E-D8EF-818F-3E2B-1B7DD68A8C2C}"/>
          </ac:picMkLst>
        </pc:picChg>
        <pc:picChg chg="mod">
          <ac:chgData name="Quatromanos (Bruno Giorgi)" userId="dce4a9ba-bd82-420d-82fb-070d9e6e22af" providerId="ADAL" clId="{2E9EB454-4F39-44EA-AEC9-79F8EF7541D6}" dt="2026-06-11T16:51:18.388" v="675"/>
          <ac:picMkLst>
            <pc:docMk/>
            <pc:sldMk cId="0" sldId="264"/>
            <ac:picMk id="69" creationId="{065C1185-4601-C647-D411-EB843AF03A84}"/>
          </ac:picMkLst>
        </pc:picChg>
      </pc:sldChg>
      <pc:sldChg chg="addSp delSp modSp mod">
        <pc:chgData name="Quatromanos (Bruno Giorgi)" userId="dce4a9ba-bd82-420d-82fb-070d9e6e22af" providerId="ADAL" clId="{2E9EB454-4F39-44EA-AEC9-79F8EF7541D6}" dt="2026-06-12T18:03:44.291" v="1756" actId="1440"/>
        <pc:sldMkLst>
          <pc:docMk/>
          <pc:sldMk cId="0" sldId="279"/>
        </pc:sldMkLst>
        <pc:spChg chg="add mod">
          <ac:chgData name="Quatromanos (Bruno Giorgi)" userId="dce4a9ba-bd82-420d-82fb-070d9e6e22af" providerId="ADAL" clId="{2E9EB454-4F39-44EA-AEC9-79F8EF7541D6}" dt="2026-06-11T17:17:47.660" v="808" actId="1076"/>
          <ac:spMkLst>
            <pc:docMk/>
            <pc:sldMk cId="0" sldId="279"/>
            <ac:spMk id="2" creationId="{00625B3E-A3EB-A6C6-677A-7DFA91F4E9EB}"/>
          </ac:spMkLst>
        </pc:spChg>
        <pc:spChg chg="add mod">
          <ac:chgData name="Quatromanos (Bruno Giorgi)" userId="dce4a9ba-bd82-420d-82fb-070d9e6e22af" providerId="ADAL" clId="{2E9EB454-4F39-44EA-AEC9-79F8EF7541D6}" dt="2026-06-11T19:04:41.027" v="1121" actId="12788"/>
          <ac:spMkLst>
            <pc:docMk/>
            <pc:sldMk cId="0" sldId="279"/>
            <ac:spMk id="4" creationId="{36626F7F-095D-733E-D215-653CAFD9B503}"/>
          </ac:spMkLst>
        </pc:spChg>
        <pc:spChg chg="add mod">
          <ac:chgData name="Quatromanos (Bruno Giorgi)" userId="dce4a9ba-bd82-420d-82fb-070d9e6e22af" providerId="ADAL" clId="{2E9EB454-4F39-44EA-AEC9-79F8EF7541D6}" dt="2026-06-11T19:04:41.027" v="1121" actId="12788"/>
          <ac:spMkLst>
            <pc:docMk/>
            <pc:sldMk cId="0" sldId="279"/>
            <ac:spMk id="5" creationId="{6BBA6B9F-F707-1483-5DA0-DFE922D156A8}"/>
          </ac:spMkLst>
        </pc:spChg>
        <pc:spChg chg="add del mod">
          <ac:chgData name="Quatromanos (Bruno Giorgi)" userId="dce4a9ba-bd82-420d-82fb-070d9e6e22af" providerId="ADAL" clId="{2E9EB454-4F39-44EA-AEC9-79F8EF7541D6}" dt="2026-06-11T19:04:41.027" v="1121" actId="12788"/>
          <ac:spMkLst>
            <pc:docMk/>
            <pc:sldMk cId="0" sldId="279"/>
            <ac:spMk id="19" creationId="{00000000-0000-0000-0000-000000000000}"/>
          </ac:spMkLst>
        </pc:spChg>
        <pc:spChg chg="mod topLvl">
          <ac:chgData name="Quatromanos (Bruno Giorgi)" userId="dce4a9ba-bd82-420d-82fb-070d9e6e22af" providerId="ADAL" clId="{2E9EB454-4F39-44EA-AEC9-79F8EF7541D6}" dt="2026-06-11T17:17:02.339" v="800" actId="207"/>
          <ac:spMkLst>
            <pc:docMk/>
            <pc:sldMk cId="0" sldId="279"/>
            <ac:spMk id="25" creationId="{00000000-0000-0000-0000-000000000000}"/>
          </ac:spMkLst>
        </pc:spChg>
        <pc:spChg chg="add del">
          <ac:chgData name="Quatromanos (Bruno Giorgi)" userId="dce4a9ba-bd82-420d-82fb-070d9e6e22af" providerId="ADAL" clId="{2E9EB454-4F39-44EA-AEC9-79F8EF7541D6}" dt="2026-06-11T18:59:00.972" v="1010" actId="478"/>
          <ac:spMkLst>
            <pc:docMk/>
            <pc:sldMk cId="0" sldId="279"/>
            <ac:spMk id="29" creationId="{00000000-0000-0000-0000-000000000000}"/>
          </ac:spMkLst>
        </pc:spChg>
        <pc:spChg chg="add mod">
          <ac:chgData name="Quatromanos (Bruno Giorgi)" userId="dce4a9ba-bd82-420d-82fb-070d9e6e22af" providerId="ADAL" clId="{2E9EB454-4F39-44EA-AEC9-79F8EF7541D6}" dt="2026-06-11T19:02:49.602" v="1105" actId="1076"/>
          <ac:spMkLst>
            <pc:docMk/>
            <pc:sldMk cId="0" sldId="279"/>
            <ac:spMk id="36" creationId="{FCEFF99A-506C-468A-995E-C44CF1197959}"/>
          </ac:spMkLst>
        </pc:spChg>
        <pc:spChg chg="add mod">
          <ac:chgData name="Quatromanos (Bruno Giorgi)" userId="dce4a9ba-bd82-420d-82fb-070d9e6e22af" providerId="ADAL" clId="{2E9EB454-4F39-44EA-AEC9-79F8EF7541D6}" dt="2026-06-11T19:04:31.982" v="1120" actId="207"/>
          <ac:spMkLst>
            <pc:docMk/>
            <pc:sldMk cId="0" sldId="279"/>
            <ac:spMk id="37" creationId="{CE265CBC-B333-C1CF-5AC1-B01D0FA1DC10}"/>
          </ac:spMkLst>
        </pc:spChg>
        <pc:spChg chg="add mod">
          <ac:chgData name="Quatromanos (Bruno Giorgi)" userId="dce4a9ba-bd82-420d-82fb-070d9e6e22af" providerId="ADAL" clId="{2E9EB454-4F39-44EA-AEC9-79F8EF7541D6}" dt="2026-06-11T19:02:49.602" v="1105" actId="1076"/>
          <ac:spMkLst>
            <pc:docMk/>
            <pc:sldMk cId="0" sldId="279"/>
            <ac:spMk id="38" creationId="{A7AA3A1A-D0F0-26FA-A00C-4F3CFAD79264}"/>
          </ac:spMkLst>
        </pc:spChg>
        <pc:spChg chg="add mod">
          <ac:chgData name="Quatromanos (Bruno Giorgi)" userId="dce4a9ba-bd82-420d-82fb-070d9e6e22af" providerId="ADAL" clId="{2E9EB454-4F39-44EA-AEC9-79F8EF7541D6}" dt="2026-06-11T19:02:53.885" v="1106" actId="1076"/>
          <ac:spMkLst>
            <pc:docMk/>
            <pc:sldMk cId="0" sldId="279"/>
            <ac:spMk id="39" creationId="{03033A2F-C552-1F12-25BA-0E7C554A02D5}"/>
          </ac:spMkLst>
        </pc:spChg>
        <pc:spChg chg="add mod">
          <ac:chgData name="Quatromanos (Bruno Giorgi)" userId="dce4a9ba-bd82-420d-82fb-070d9e6e22af" providerId="ADAL" clId="{2E9EB454-4F39-44EA-AEC9-79F8EF7541D6}" dt="2026-06-11T19:02:53.885" v="1106" actId="1076"/>
          <ac:spMkLst>
            <pc:docMk/>
            <pc:sldMk cId="0" sldId="279"/>
            <ac:spMk id="40" creationId="{6A67F0EA-4973-0B8E-E271-22C9D64590E6}"/>
          </ac:spMkLst>
        </pc:spChg>
        <pc:spChg chg="add mod">
          <ac:chgData name="Quatromanos (Bruno Giorgi)" userId="dce4a9ba-bd82-420d-82fb-070d9e6e22af" providerId="ADAL" clId="{2E9EB454-4F39-44EA-AEC9-79F8EF7541D6}" dt="2026-06-11T19:02:53.885" v="1106" actId="1076"/>
          <ac:spMkLst>
            <pc:docMk/>
            <pc:sldMk cId="0" sldId="279"/>
            <ac:spMk id="41" creationId="{3DD70D2C-EB09-63B6-89B2-2EB969364746}"/>
          </ac:spMkLst>
        </pc:spChg>
        <pc:spChg chg="add mod">
          <ac:chgData name="Quatromanos (Bruno Giorgi)" userId="dce4a9ba-bd82-420d-82fb-070d9e6e22af" providerId="ADAL" clId="{2E9EB454-4F39-44EA-AEC9-79F8EF7541D6}" dt="2026-06-11T19:02:58.447" v="1107" actId="1076"/>
          <ac:spMkLst>
            <pc:docMk/>
            <pc:sldMk cId="0" sldId="279"/>
            <ac:spMk id="42" creationId="{4727108A-0C0F-39CB-6EFC-FD9D094F15B4}"/>
          </ac:spMkLst>
        </pc:spChg>
        <pc:spChg chg="add mod">
          <ac:chgData name="Quatromanos (Bruno Giorgi)" userId="dce4a9ba-bd82-420d-82fb-070d9e6e22af" providerId="ADAL" clId="{2E9EB454-4F39-44EA-AEC9-79F8EF7541D6}" dt="2026-06-11T19:07:20.296" v="1139" actId="207"/>
          <ac:spMkLst>
            <pc:docMk/>
            <pc:sldMk cId="0" sldId="279"/>
            <ac:spMk id="43" creationId="{22255B63-7C1E-A079-61EB-0F7CCAC2EB8A}"/>
          </ac:spMkLst>
        </pc:spChg>
        <pc:spChg chg="add mod">
          <ac:chgData name="Quatromanos (Bruno Giorgi)" userId="dce4a9ba-bd82-420d-82fb-070d9e6e22af" providerId="ADAL" clId="{2E9EB454-4F39-44EA-AEC9-79F8EF7541D6}" dt="2026-06-11T19:02:58.447" v="1107" actId="1076"/>
          <ac:spMkLst>
            <pc:docMk/>
            <pc:sldMk cId="0" sldId="279"/>
            <ac:spMk id="44" creationId="{E86123EA-F366-6CD7-391D-751043CEBA33}"/>
          </ac:spMkLst>
        </pc:spChg>
        <pc:picChg chg="add mod">
          <ac:chgData name="Quatromanos (Bruno Giorgi)" userId="dce4a9ba-bd82-420d-82fb-070d9e6e22af" providerId="ADAL" clId="{2E9EB454-4F39-44EA-AEC9-79F8EF7541D6}" dt="2026-06-11T17:17:09.402" v="802"/>
          <ac:picMkLst>
            <pc:docMk/>
            <pc:sldMk cId="0" sldId="279"/>
            <ac:picMk id="3" creationId="{E2C951D9-3F9A-A203-734A-BA507B241CE0}"/>
          </ac:picMkLst>
        </pc:picChg>
        <pc:picChg chg="add mod modCrop">
          <ac:chgData name="Quatromanos (Bruno Giorgi)" userId="dce4a9ba-bd82-420d-82fb-070d9e6e22af" providerId="ADAL" clId="{2E9EB454-4F39-44EA-AEC9-79F8EF7541D6}" dt="2026-06-11T19:03:01.607" v="1108" actId="1076"/>
          <ac:picMkLst>
            <pc:docMk/>
            <pc:sldMk cId="0" sldId="279"/>
            <ac:picMk id="46" creationId="{131C7965-AF8B-D789-3C18-0E55C9772BCF}"/>
          </ac:picMkLst>
        </pc:picChg>
        <pc:picChg chg="add mod modCrop">
          <ac:chgData name="Quatromanos (Bruno Giorgi)" userId="dce4a9ba-bd82-420d-82fb-070d9e6e22af" providerId="ADAL" clId="{2E9EB454-4F39-44EA-AEC9-79F8EF7541D6}" dt="2026-06-11T19:04:00.630" v="1118" actId="1076"/>
          <ac:picMkLst>
            <pc:docMk/>
            <pc:sldMk cId="0" sldId="279"/>
            <ac:picMk id="48" creationId="{B222DCA6-DE85-3CB5-46B4-837722E1DC9B}"/>
          </ac:picMkLst>
        </pc:picChg>
        <pc:picChg chg="add mod">
          <ac:chgData name="Quatromanos (Bruno Giorgi)" userId="dce4a9ba-bd82-420d-82fb-070d9e6e22af" providerId="ADAL" clId="{2E9EB454-4F39-44EA-AEC9-79F8EF7541D6}" dt="2026-06-12T18:03:44.291" v="1756" actId="1440"/>
          <ac:picMkLst>
            <pc:docMk/>
            <pc:sldMk cId="0" sldId="279"/>
            <ac:picMk id="49" creationId="{6F955487-8D09-03C1-481C-A61D13423771}"/>
          </ac:picMkLst>
        </pc:picChg>
        <pc:picChg chg="add mod modCrop">
          <ac:chgData name="Quatromanos (Bruno Giorgi)" userId="dce4a9ba-bd82-420d-82fb-070d9e6e22af" providerId="ADAL" clId="{2E9EB454-4F39-44EA-AEC9-79F8EF7541D6}" dt="2026-06-11T19:07:07.857" v="1137" actId="1440"/>
          <ac:picMkLst>
            <pc:docMk/>
            <pc:sldMk cId="0" sldId="279"/>
            <ac:picMk id="51" creationId="{391828FC-ABA3-F8B9-1C6B-D6E2261D013E}"/>
          </ac:picMkLst>
        </pc:picChg>
      </pc:sldChg>
      <pc:sldChg chg="addSp delSp modSp mod">
        <pc:chgData name="Quatromanos (Bruno Giorgi)" userId="dce4a9ba-bd82-420d-82fb-070d9e6e22af" providerId="ADAL" clId="{2E9EB454-4F39-44EA-AEC9-79F8EF7541D6}" dt="2026-06-11T18:41:49.484" v="872" actId="21"/>
        <pc:sldMkLst>
          <pc:docMk/>
          <pc:sldMk cId="0" sldId="280"/>
        </pc:sldMkLst>
        <pc:spChg chg="mod topLvl">
          <ac:chgData name="Quatromanos (Bruno Giorgi)" userId="dce4a9ba-bd82-420d-82fb-070d9e6e22af" providerId="ADAL" clId="{2E9EB454-4F39-44EA-AEC9-79F8EF7541D6}" dt="2026-06-11T17:20:48.238" v="831" actId="165"/>
          <ac:spMkLst>
            <pc:docMk/>
            <pc:sldMk cId="0" sldId="280"/>
            <ac:spMk id="3" creationId="{00000000-0000-0000-0000-000000000000}"/>
          </ac:spMkLst>
        </pc:spChg>
        <pc:spChg chg="add del mod">
          <ac:chgData name="Quatromanos (Bruno Giorgi)" userId="dce4a9ba-bd82-420d-82fb-070d9e6e22af" providerId="ADAL" clId="{2E9EB454-4F39-44EA-AEC9-79F8EF7541D6}" dt="2026-06-11T18:41:49.484" v="872" actId="21"/>
          <ac:spMkLst>
            <pc:docMk/>
            <pc:sldMk cId="0" sldId="280"/>
            <ac:spMk id="10" creationId="{00000000-0000-0000-0000-000000000000}"/>
          </ac:spMkLst>
        </pc:spChg>
        <pc:picChg chg="add mod">
          <ac:chgData name="Quatromanos (Bruno Giorgi)" userId="dce4a9ba-bd82-420d-82fb-070d9e6e22af" providerId="ADAL" clId="{2E9EB454-4F39-44EA-AEC9-79F8EF7541D6}" dt="2026-06-11T17:20:32.353" v="827"/>
          <ac:picMkLst>
            <pc:docMk/>
            <pc:sldMk cId="0" sldId="280"/>
            <ac:picMk id="5" creationId="{517938E5-090F-2CFC-DC1B-26A278BF66AE}"/>
          </ac:picMkLst>
        </pc:picChg>
        <pc:picChg chg="add mod">
          <ac:chgData name="Quatromanos (Bruno Giorgi)" userId="dce4a9ba-bd82-420d-82fb-070d9e6e22af" providerId="ADAL" clId="{2E9EB454-4F39-44EA-AEC9-79F8EF7541D6}" dt="2026-06-11T17:20:32.353" v="827"/>
          <ac:picMkLst>
            <pc:docMk/>
            <pc:sldMk cId="0" sldId="280"/>
            <ac:picMk id="6" creationId="{75EEB16B-BC74-8876-CA24-7F9000852480}"/>
          </ac:picMkLst>
        </pc:picChg>
        <pc:picChg chg="add mod">
          <ac:chgData name="Quatromanos (Bruno Giorgi)" userId="dce4a9ba-bd82-420d-82fb-070d9e6e22af" providerId="ADAL" clId="{2E9EB454-4F39-44EA-AEC9-79F8EF7541D6}" dt="2026-06-11T17:20:32.353" v="827"/>
          <ac:picMkLst>
            <pc:docMk/>
            <pc:sldMk cId="0" sldId="280"/>
            <ac:picMk id="20" creationId="{B5C16357-1B39-96E9-024B-36CFA5A478FA}"/>
          </ac:picMkLst>
        </pc:picChg>
        <pc:picChg chg="add mod">
          <ac:chgData name="Quatromanos (Bruno Giorgi)" userId="dce4a9ba-bd82-420d-82fb-070d9e6e22af" providerId="ADAL" clId="{2E9EB454-4F39-44EA-AEC9-79F8EF7541D6}" dt="2026-06-11T17:20:41.624" v="829"/>
          <ac:picMkLst>
            <pc:docMk/>
            <pc:sldMk cId="0" sldId="280"/>
            <ac:picMk id="21" creationId="{BAF12A27-5799-2DD8-3828-8025537EF7D3}"/>
          </ac:picMkLst>
        </pc:picChg>
        <pc:picChg chg="add mod">
          <ac:chgData name="Quatromanos (Bruno Giorgi)" userId="dce4a9ba-bd82-420d-82fb-070d9e6e22af" providerId="ADAL" clId="{2E9EB454-4F39-44EA-AEC9-79F8EF7541D6}" dt="2026-06-11T17:20:41.624" v="829"/>
          <ac:picMkLst>
            <pc:docMk/>
            <pc:sldMk cId="0" sldId="280"/>
            <ac:picMk id="22" creationId="{A8BCBB95-58D1-2FAE-E34A-F1783E76756E}"/>
          </ac:picMkLst>
        </pc:picChg>
        <pc:picChg chg="add mod ord">
          <ac:chgData name="Quatromanos (Bruno Giorgi)" userId="dce4a9ba-bd82-420d-82fb-070d9e6e22af" providerId="ADAL" clId="{2E9EB454-4F39-44EA-AEC9-79F8EF7541D6}" dt="2026-06-11T18:41:41.960" v="868" actId="14100"/>
          <ac:picMkLst>
            <pc:docMk/>
            <pc:sldMk cId="0" sldId="280"/>
            <ac:picMk id="24" creationId="{D27AAF3B-B7AB-13CE-5E7F-44E7E656FC91}"/>
          </ac:picMkLst>
        </pc:picChg>
      </pc:sldChg>
      <pc:sldChg chg="addSp delSp modSp add mod">
        <pc:chgData name="Quatromanos (Bruno Giorgi)" userId="dce4a9ba-bd82-420d-82fb-070d9e6e22af" providerId="ADAL" clId="{2E9EB454-4F39-44EA-AEC9-79F8EF7541D6}" dt="2026-06-15T16:27:34.789" v="2512" actId="14100"/>
        <pc:sldMkLst>
          <pc:docMk/>
          <pc:sldMk cId="1164350564" sldId="281"/>
        </pc:sldMkLst>
        <pc:spChg chg="mod">
          <ac:chgData name="Quatromanos (Bruno Giorgi)" userId="dce4a9ba-bd82-420d-82fb-070d9e6e22af" providerId="ADAL" clId="{2E9EB454-4F39-44EA-AEC9-79F8EF7541D6}" dt="2026-06-11T19:49:30.589" v="1285" actId="2711"/>
          <ac:spMkLst>
            <pc:docMk/>
            <pc:sldMk cId="1164350564" sldId="281"/>
            <ac:spMk id="4" creationId="{5549C17E-77B2-B837-8BE9-46002F371086}"/>
          </ac:spMkLst>
        </pc:spChg>
        <pc:spChg chg="mod">
          <ac:chgData name="Quatromanos (Bruno Giorgi)" userId="dce4a9ba-bd82-420d-82fb-070d9e6e22af" providerId="ADAL" clId="{2E9EB454-4F39-44EA-AEC9-79F8EF7541D6}" dt="2026-06-11T19:49:30.589" v="1285" actId="2711"/>
          <ac:spMkLst>
            <pc:docMk/>
            <pc:sldMk cId="1164350564" sldId="281"/>
            <ac:spMk id="5" creationId="{9E1331FC-B351-F82E-EBA2-E32262F7DCF3}"/>
          </ac:spMkLst>
        </pc:spChg>
        <pc:spChg chg="add mod">
          <ac:chgData name="Quatromanos (Bruno Giorgi)" userId="dce4a9ba-bd82-420d-82fb-070d9e6e22af" providerId="ADAL" clId="{2E9EB454-4F39-44EA-AEC9-79F8EF7541D6}" dt="2026-06-11T19:38:53.551" v="1265" actId="34135"/>
          <ac:spMkLst>
            <pc:docMk/>
            <pc:sldMk cId="1164350564" sldId="281"/>
            <ac:spMk id="10" creationId="{77422AD0-B422-8F88-8972-9EC5E21E1799}"/>
          </ac:spMkLst>
        </pc:spChg>
        <pc:spChg chg="add mod">
          <ac:chgData name="Quatromanos (Bruno Giorgi)" userId="dce4a9ba-bd82-420d-82fb-070d9e6e22af" providerId="ADAL" clId="{2E9EB454-4F39-44EA-AEC9-79F8EF7541D6}" dt="2026-06-11T19:38:53.551" v="1265" actId="34135"/>
          <ac:spMkLst>
            <pc:docMk/>
            <pc:sldMk cId="1164350564" sldId="281"/>
            <ac:spMk id="11" creationId="{FE2812B0-8158-C454-D3EB-8C4C45B2D714}"/>
          </ac:spMkLst>
        </pc:spChg>
        <pc:spChg chg="add mod">
          <ac:chgData name="Quatromanos (Bruno Giorgi)" userId="dce4a9ba-bd82-420d-82fb-070d9e6e22af" providerId="ADAL" clId="{2E9EB454-4F39-44EA-AEC9-79F8EF7541D6}" dt="2026-06-11T19:38:53.551" v="1265" actId="34135"/>
          <ac:spMkLst>
            <pc:docMk/>
            <pc:sldMk cId="1164350564" sldId="281"/>
            <ac:spMk id="12" creationId="{27494D5D-BDD3-DBF6-DCF9-163DE9B27E45}"/>
          </ac:spMkLst>
        </pc:spChg>
        <pc:spChg chg="add mod">
          <ac:chgData name="Quatromanos (Bruno Giorgi)" userId="dce4a9ba-bd82-420d-82fb-070d9e6e22af" providerId="ADAL" clId="{2E9EB454-4F39-44EA-AEC9-79F8EF7541D6}" dt="2026-06-11T19:51:24.113" v="1337" actId="34135"/>
          <ac:spMkLst>
            <pc:docMk/>
            <pc:sldMk cId="1164350564" sldId="281"/>
            <ac:spMk id="17" creationId="{CC211BDD-2ACA-7D55-9448-92ACE031009A}"/>
          </ac:spMkLst>
        </pc:spChg>
        <pc:spChg chg="add mod">
          <ac:chgData name="Quatromanos (Bruno Giorgi)" userId="dce4a9ba-bd82-420d-82fb-070d9e6e22af" providerId="ADAL" clId="{2E9EB454-4F39-44EA-AEC9-79F8EF7541D6}" dt="2026-06-11T19:51:24.113" v="1337" actId="34135"/>
          <ac:spMkLst>
            <pc:docMk/>
            <pc:sldMk cId="1164350564" sldId="281"/>
            <ac:spMk id="18" creationId="{41C29CE5-5F95-3A26-7300-B0EC843B14D1}"/>
          </ac:spMkLst>
        </pc:spChg>
        <pc:spChg chg="mod">
          <ac:chgData name="Quatromanos (Bruno Giorgi)" userId="dce4a9ba-bd82-420d-82fb-070d9e6e22af" providerId="ADAL" clId="{2E9EB454-4F39-44EA-AEC9-79F8EF7541D6}" dt="2026-06-11T19:14:26.929" v="1173" actId="20577"/>
          <ac:spMkLst>
            <pc:docMk/>
            <pc:sldMk cId="1164350564" sldId="281"/>
            <ac:spMk id="19" creationId="{68728485-0B84-0940-804A-8FE2A812285A}"/>
          </ac:spMkLst>
        </pc:spChg>
        <pc:spChg chg="mod">
          <ac:chgData name="Quatromanos (Bruno Giorgi)" userId="dce4a9ba-bd82-420d-82fb-070d9e6e22af" providerId="ADAL" clId="{2E9EB454-4F39-44EA-AEC9-79F8EF7541D6}" dt="2026-06-11T19:16:32.921" v="1197" actId="20577"/>
          <ac:spMkLst>
            <pc:docMk/>
            <pc:sldMk cId="1164350564" sldId="281"/>
            <ac:spMk id="36" creationId="{C2F02FD0-FC57-4825-E134-B4B21F4C4156}"/>
          </ac:spMkLst>
        </pc:spChg>
        <pc:spChg chg="mod">
          <ac:chgData name="Quatromanos (Bruno Giorgi)" userId="dce4a9ba-bd82-420d-82fb-070d9e6e22af" providerId="ADAL" clId="{2E9EB454-4F39-44EA-AEC9-79F8EF7541D6}" dt="2026-06-11T19:49:30.589" v="1285" actId="2711"/>
          <ac:spMkLst>
            <pc:docMk/>
            <pc:sldMk cId="1164350564" sldId="281"/>
            <ac:spMk id="37" creationId="{D1BF34B1-1081-194D-0D62-EC5DC77693B4}"/>
          </ac:spMkLst>
        </pc:spChg>
        <pc:spChg chg="mod">
          <ac:chgData name="Quatromanos (Bruno Giorgi)" userId="dce4a9ba-bd82-420d-82fb-070d9e6e22af" providerId="ADAL" clId="{2E9EB454-4F39-44EA-AEC9-79F8EF7541D6}" dt="2026-06-11T19:49:30.589" v="1285" actId="2711"/>
          <ac:spMkLst>
            <pc:docMk/>
            <pc:sldMk cId="1164350564" sldId="281"/>
            <ac:spMk id="38" creationId="{8095AE7D-A2AA-FE3A-7613-60C40D9E7BC3}"/>
          </ac:spMkLst>
        </pc:spChg>
        <pc:spChg chg="mod">
          <ac:chgData name="Quatromanos (Bruno Giorgi)" userId="dce4a9ba-bd82-420d-82fb-070d9e6e22af" providerId="ADAL" clId="{2E9EB454-4F39-44EA-AEC9-79F8EF7541D6}" dt="2026-06-11T20:05:51.906" v="1351" actId="20577"/>
          <ac:spMkLst>
            <pc:docMk/>
            <pc:sldMk cId="1164350564" sldId="281"/>
            <ac:spMk id="39" creationId="{7E199560-B355-D2D4-02BD-F1E656549AEC}"/>
          </ac:spMkLst>
        </pc:spChg>
        <pc:spChg chg="mod">
          <ac:chgData name="Quatromanos (Bruno Giorgi)" userId="dce4a9ba-bd82-420d-82fb-070d9e6e22af" providerId="ADAL" clId="{2E9EB454-4F39-44EA-AEC9-79F8EF7541D6}" dt="2026-06-11T19:49:30.589" v="1285" actId="2711"/>
          <ac:spMkLst>
            <pc:docMk/>
            <pc:sldMk cId="1164350564" sldId="281"/>
            <ac:spMk id="40" creationId="{A85E2BC4-3846-D378-21AE-B9357FC1E3D7}"/>
          </ac:spMkLst>
        </pc:spChg>
        <pc:spChg chg="mod">
          <ac:chgData name="Quatromanos (Bruno Giorgi)" userId="dce4a9ba-bd82-420d-82fb-070d9e6e22af" providerId="ADAL" clId="{2E9EB454-4F39-44EA-AEC9-79F8EF7541D6}" dt="2026-06-11T19:49:30.589" v="1285" actId="2711"/>
          <ac:spMkLst>
            <pc:docMk/>
            <pc:sldMk cId="1164350564" sldId="281"/>
            <ac:spMk id="41" creationId="{0371E2A4-504F-AF0C-E76B-435906206ACB}"/>
          </ac:spMkLst>
        </pc:spChg>
        <pc:spChg chg="mod">
          <ac:chgData name="Quatromanos (Bruno Giorgi)" userId="dce4a9ba-bd82-420d-82fb-070d9e6e22af" providerId="ADAL" clId="{2E9EB454-4F39-44EA-AEC9-79F8EF7541D6}" dt="2026-06-11T20:04:38.271" v="1339" actId="20577"/>
          <ac:spMkLst>
            <pc:docMk/>
            <pc:sldMk cId="1164350564" sldId="281"/>
            <ac:spMk id="42" creationId="{A9CCB1EE-001A-3367-EA6D-CAB0736AFDC6}"/>
          </ac:spMkLst>
        </pc:spChg>
        <pc:spChg chg="mod">
          <ac:chgData name="Quatromanos (Bruno Giorgi)" userId="dce4a9ba-bd82-420d-82fb-070d9e6e22af" providerId="ADAL" clId="{2E9EB454-4F39-44EA-AEC9-79F8EF7541D6}" dt="2026-06-15T16:27:34.789" v="2512" actId="14100"/>
          <ac:spMkLst>
            <pc:docMk/>
            <pc:sldMk cId="1164350564" sldId="281"/>
            <ac:spMk id="43" creationId="{0D53CC9A-8E51-A2A4-972A-B5B5A02F796C}"/>
          </ac:spMkLst>
        </pc:spChg>
        <pc:spChg chg="mod">
          <ac:chgData name="Quatromanos (Bruno Giorgi)" userId="dce4a9ba-bd82-420d-82fb-070d9e6e22af" providerId="ADAL" clId="{2E9EB454-4F39-44EA-AEC9-79F8EF7541D6}" dt="2026-06-11T20:04:49.762" v="1349" actId="20577"/>
          <ac:spMkLst>
            <pc:docMk/>
            <pc:sldMk cId="1164350564" sldId="281"/>
            <ac:spMk id="44" creationId="{9DAA3B31-9DC9-9225-B386-27FC5711488E}"/>
          </ac:spMkLst>
        </pc:spChg>
        <pc:picChg chg="add mod">
          <ac:chgData name="Quatromanos (Bruno Giorgi)" userId="dce4a9ba-bd82-420d-82fb-070d9e6e22af" providerId="ADAL" clId="{2E9EB454-4F39-44EA-AEC9-79F8EF7541D6}" dt="2026-06-12T18:03:38.059" v="1755" actId="1440"/>
          <ac:picMkLst>
            <pc:docMk/>
            <pc:sldMk cId="1164350564" sldId="281"/>
            <ac:picMk id="6" creationId="{3B14364F-5F3D-8D63-0273-CA0460D134EE}"/>
          </ac:picMkLst>
        </pc:picChg>
        <pc:picChg chg="add mod">
          <ac:chgData name="Quatromanos (Bruno Giorgi)" userId="dce4a9ba-bd82-420d-82fb-070d9e6e22af" providerId="ADAL" clId="{2E9EB454-4F39-44EA-AEC9-79F8EF7541D6}" dt="2026-06-12T18:03:38.059" v="1755" actId="1440"/>
          <ac:picMkLst>
            <pc:docMk/>
            <pc:sldMk cId="1164350564" sldId="281"/>
            <ac:picMk id="7" creationId="{C01ADCF1-3626-2703-3F26-9576472D955E}"/>
          </ac:picMkLst>
        </pc:picChg>
        <pc:picChg chg="add mod modCrop">
          <ac:chgData name="Quatromanos (Bruno Giorgi)" userId="dce4a9ba-bd82-420d-82fb-070d9e6e22af" providerId="ADAL" clId="{2E9EB454-4F39-44EA-AEC9-79F8EF7541D6}" dt="2026-06-11T19:37:50.624" v="1249" actId="1076"/>
          <ac:picMkLst>
            <pc:docMk/>
            <pc:sldMk cId="1164350564" sldId="281"/>
            <ac:picMk id="9" creationId="{46AB61E2-76A0-7C2C-C45C-7B7489F2E63A}"/>
          </ac:picMkLst>
        </pc:picChg>
        <pc:picChg chg="add mod">
          <ac:chgData name="Quatromanos (Bruno Giorgi)" userId="dce4a9ba-bd82-420d-82fb-070d9e6e22af" providerId="ADAL" clId="{2E9EB454-4F39-44EA-AEC9-79F8EF7541D6}" dt="2026-06-11T19:51:20.488" v="1336" actId="1076"/>
          <ac:picMkLst>
            <pc:docMk/>
            <pc:sldMk cId="1164350564" sldId="281"/>
            <ac:picMk id="14" creationId="{1DDFCAAC-7245-5CF6-AC0A-586082EDCE82}"/>
          </ac:picMkLst>
        </pc:picChg>
        <pc:picChg chg="add mod">
          <ac:chgData name="Quatromanos (Bruno Giorgi)" userId="dce4a9ba-bd82-420d-82fb-070d9e6e22af" providerId="ADAL" clId="{2E9EB454-4F39-44EA-AEC9-79F8EF7541D6}" dt="2026-06-11T19:51:15.331" v="1335" actId="1076"/>
          <ac:picMkLst>
            <pc:docMk/>
            <pc:sldMk cId="1164350564" sldId="281"/>
            <ac:picMk id="16" creationId="{E2085581-8DCD-14D4-C429-9412EBAB310A}"/>
          </ac:picMkLst>
        </pc:picChg>
      </pc:sldChg>
      <pc:sldChg chg="addSp delSp modSp add mod">
        <pc:chgData name="Quatromanos (Bruno Giorgi)" userId="dce4a9ba-bd82-420d-82fb-070d9e6e22af" providerId="ADAL" clId="{2E9EB454-4F39-44EA-AEC9-79F8EF7541D6}" dt="2026-06-12T18:03:30.734" v="1754" actId="1440"/>
        <pc:sldMkLst>
          <pc:docMk/>
          <pc:sldMk cId="1968225303" sldId="282"/>
        </pc:sldMkLst>
        <pc:spChg chg="mod">
          <ac:chgData name="Quatromanos (Bruno Giorgi)" userId="dce4a9ba-bd82-420d-82fb-070d9e6e22af" providerId="ADAL" clId="{2E9EB454-4F39-44EA-AEC9-79F8EF7541D6}" dt="2026-06-11T20:13:31.118" v="1391" actId="207"/>
          <ac:spMkLst>
            <pc:docMk/>
            <pc:sldMk cId="1968225303" sldId="282"/>
            <ac:spMk id="4" creationId="{276DB200-3B75-F1C8-EA16-1988A0C6888D}"/>
          </ac:spMkLst>
        </pc:spChg>
        <pc:spChg chg="mod">
          <ac:chgData name="Quatromanos (Bruno Giorgi)" userId="dce4a9ba-bd82-420d-82fb-070d9e6e22af" providerId="ADAL" clId="{2E9EB454-4F39-44EA-AEC9-79F8EF7541D6}" dt="2026-06-11T20:13:23.754" v="1389" actId="20577"/>
          <ac:spMkLst>
            <pc:docMk/>
            <pc:sldMk cId="1968225303" sldId="282"/>
            <ac:spMk id="5" creationId="{38236501-AD27-001D-A279-322F9E9CF6CF}"/>
          </ac:spMkLst>
        </pc:spChg>
        <pc:spChg chg="mod">
          <ac:chgData name="Quatromanos (Bruno Giorgi)" userId="dce4a9ba-bd82-420d-82fb-070d9e6e22af" providerId="ADAL" clId="{2E9EB454-4F39-44EA-AEC9-79F8EF7541D6}" dt="2026-06-11T20:19:07.810" v="1458" actId="20577"/>
          <ac:spMkLst>
            <pc:docMk/>
            <pc:sldMk cId="1968225303" sldId="282"/>
            <ac:spMk id="19" creationId="{DF9E7102-3B6B-9256-BD35-22D227C58E21}"/>
          </ac:spMkLst>
        </pc:spChg>
        <pc:spChg chg="mod">
          <ac:chgData name="Quatromanos (Bruno Giorgi)" userId="dce4a9ba-bd82-420d-82fb-070d9e6e22af" providerId="ADAL" clId="{2E9EB454-4F39-44EA-AEC9-79F8EF7541D6}" dt="2026-06-11T20:19:10.186" v="1460" actId="20577"/>
          <ac:spMkLst>
            <pc:docMk/>
            <pc:sldMk cId="1968225303" sldId="282"/>
            <ac:spMk id="36" creationId="{39A38FBA-9BB3-90DE-95C8-9392D0D85FEE}"/>
          </ac:spMkLst>
        </pc:spChg>
        <pc:spChg chg="mod">
          <ac:chgData name="Quatromanos (Bruno Giorgi)" userId="dce4a9ba-bd82-420d-82fb-070d9e6e22af" providerId="ADAL" clId="{2E9EB454-4F39-44EA-AEC9-79F8EF7541D6}" dt="2026-06-11T20:14:35.112" v="1416" actId="20577"/>
          <ac:spMkLst>
            <pc:docMk/>
            <pc:sldMk cId="1968225303" sldId="282"/>
            <ac:spMk id="37" creationId="{07328946-F842-30A8-65C4-1347CD025A92}"/>
          </ac:spMkLst>
        </pc:spChg>
        <pc:spChg chg="mod">
          <ac:chgData name="Quatromanos (Bruno Giorgi)" userId="dce4a9ba-bd82-420d-82fb-070d9e6e22af" providerId="ADAL" clId="{2E9EB454-4F39-44EA-AEC9-79F8EF7541D6}" dt="2026-06-11T20:14:39.081" v="1420" actId="20577"/>
          <ac:spMkLst>
            <pc:docMk/>
            <pc:sldMk cId="1968225303" sldId="282"/>
            <ac:spMk id="38" creationId="{70EAA0EC-465B-6C6A-464B-E146F0F42601}"/>
          </ac:spMkLst>
        </pc:spChg>
        <pc:spChg chg="mod">
          <ac:chgData name="Quatromanos (Bruno Giorgi)" userId="dce4a9ba-bd82-420d-82fb-070d9e6e22af" providerId="ADAL" clId="{2E9EB454-4F39-44EA-AEC9-79F8EF7541D6}" dt="2026-06-11T20:19:13.354" v="1462" actId="20577"/>
          <ac:spMkLst>
            <pc:docMk/>
            <pc:sldMk cId="1968225303" sldId="282"/>
            <ac:spMk id="39" creationId="{801867C4-7C01-CD52-D46E-07B6373E78E7}"/>
          </ac:spMkLst>
        </pc:spChg>
        <pc:spChg chg="mod">
          <ac:chgData name="Quatromanos (Bruno Giorgi)" userId="dce4a9ba-bd82-420d-82fb-070d9e6e22af" providerId="ADAL" clId="{2E9EB454-4F39-44EA-AEC9-79F8EF7541D6}" dt="2026-06-11T20:45:12.706" v="1479" actId="207"/>
          <ac:spMkLst>
            <pc:docMk/>
            <pc:sldMk cId="1968225303" sldId="282"/>
            <ac:spMk id="40" creationId="{0036FAC1-BF68-333E-A7D8-91AD62886638}"/>
          </ac:spMkLst>
        </pc:spChg>
        <pc:spChg chg="mod">
          <ac:chgData name="Quatromanos (Bruno Giorgi)" userId="dce4a9ba-bd82-420d-82fb-070d9e6e22af" providerId="ADAL" clId="{2E9EB454-4F39-44EA-AEC9-79F8EF7541D6}" dt="2026-06-11T20:15:59.351" v="1436" actId="20577"/>
          <ac:spMkLst>
            <pc:docMk/>
            <pc:sldMk cId="1968225303" sldId="282"/>
            <ac:spMk id="41" creationId="{DA566930-BE92-26C9-5A58-4CC371EE57DC}"/>
          </ac:spMkLst>
        </pc:spChg>
        <pc:spChg chg="mod">
          <ac:chgData name="Quatromanos (Bruno Giorgi)" userId="dce4a9ba-bd82-420d-82fb-070d9e6e22af" providerId="ADAL" clId="{2E9EB454-4F39-44EA-AEC9-79F8EF7541D6}" dt="2026-06-11T20:19:15.620" v="1464" actId="20577"/>
          <ac:spMkLst>
            <pc:docMk/>
            <pc:sldMk cId="1968225303" sldId="282"/>
            <ac:spMk id="42" creationId="{0DA9AF25-2824-2DA0-2B00-79A7DF7B6F91}"/>
          </ac:spMkLst>
        </pc:spChg>
        <pc:spChg chg="mod">
          <ac:chgData name="Quatromanos (Bruno Giorgi)" userId="dce4a9ba-bd82-420d-82fb-070d9e6e22af" providerId="ADAL" clId="{2E9EB454-4F39-44EA-AEC9-79F8EF7541D6}" dt="2026-06-11T20:18:45.185" v="1452" actId="20577"/>
          <ac:spMkLst>
            <pc:docMk/>
            <pc:sldMk cId="1968225303" sldId="282"/>
            <ac:spMk id="43" creationId="{35C5F8E6-5AB8-BADB-9DB3-65C7773437E5}"/>
          </ac:spMkLst>
        </pc:spChg>
        <pc:spChg chg="mod">
          <ac:chgData name="Quatromanos (Bruno Giorgi)" userId="dce4a9ba-bd82-420d-82fb-070d9e6e22af" providerId="ADAL" clId="{2E9EB454-4F39-44EA-AEC9-79F8EF7541D6}" dt="2026-06-11T20:18:49.490" v="1456" actId="20577"/>
          <ac:spMkLst>
            <pc:docMk/>
            <pc:sldMk cId="1968225303" sldId="282"/>
            <ac:spMk id="44" creationId="{3E107CB3-208D-A39B-39F7-FDB682E3B889}"/>
          </ac:spMkLst>
        </pc:spChg>
        <pc:grpChg chg="add mod">
          <ac:chgData name="Quatromanos (Bruno Giorgi)" userId="dce4a9ba-bd82-420d-82fb-070d9e6e22af" providerId="ADAL" clId="{2E9EB454-4F39-44EA-AEC9-79F8EF7541D6}" dt="2026-06-11T20:12:56.723" v="1366" actId="1076"/>
          <ac:grpSpMkLst>
            <pc:docMk/>
            <pc:sldMk cId="1968225303" sldId="282"/>
            <ac:grpSpMk id="20" creationId="{D3F087F5-2B00-E6B5-703B-855A430C9D38}"/>
          </ac:grpSpMkLst>
        </pc:grpChg>
        <pc:picChg chg="add mod modCrop">
          <ac:chgData name="Quatromanos (Bruno Giorgi)" userId="dce4a9ba-bd82-420d-82fb-070d9e6e22af" providerId="ADAL" clId="{2E9EB454-4F39-44EA-AEC9-79F8EF7541D6}" dt="2026-06-11T20:12:31.320" v="1362" actId="164"/>
          <ac:picMkLst>
            <pc:docMk/>
            <pc:sldMk cId="1968225303" sldId="282"/>
            <ac:picMk id="13" creationId="{191933E6-0295-3D3E-D0DD-BEB25281C0C9}"/>
          </ac:picMkLst>
        </pc:picChg>
        <pc:picChg chg="add mod modCrop">
          <ac:chgData name="Quatromanos (Bruno Giorgi)" userId="dce4a9ba-bd82-420d-82fb-070d9e6e22af" providerId="ADAL" clId="{2E9EB454-4F39-44EA-AEC9-79F8EF7541D6}" dt="2026-06-11T20:12:31.320" v="1362" actId="164"/>
          <ac:picMkLst>
            <pc:docMk/>
            <pc:sldMk cId="1968225303" sldId="282"/>
            <ac:picMk id="15" creationId="{0CD85D28-1D40-F9C6-7D73-62FA10031C99}"/>
          </ac:picMkLst>
        </pc:picChg>
        <pc:picChg chg="add mod">
          <ac:chgData name="Quatromanos (Bruno Giorgi)" userId="dce4a9ba-bd82-420d-82fb-070d9e6e22af" providerId="ADAL" clId="{2E9EB454-4F39-44EA-AEC9-79F8EF7541D6}" dt="2026-06-12T18:03:30.734" v="1754" actId="1440"/>
          <ac:picMkLst>
            <pc:docMk/>
            <pc:sldMk cId="1968225303" sldId="282"/>
            <ac:picMk id="22" creationId="{9B625B18-19FA-77EE-B6DD-43ECBB3EFD6C}"/>
          </ac:picMkLst>
        </pc:picChg>
        <pc:picChg chg="add mod modCrop">
          <ac:chgData name="Quatromanos (Bruno Giorgi)" userId="dce4a9ba-bd82-420d-82fb-070d9e6e22af" providerId="ADAL" clId="{2E9EB454-4F39-44EA-AEC9-79F8EF7541D6}" dt="2026-06-12T18:03:30.734" v="1754" actId="1440"/>
          <ac:picMkLst>
            <pc:docMk/>
            <pc:sldMk cId="1968225303" sldId="282"/>
            <ac:picMk id="24" creationId="{41B0B47D-74C4-C0B2-580E-6B23A7089D94}"/>
          </ac:picMkLst>
        </pc:picChg>
        <pc:picChg chg="add mod">
          <ac:chgData name="Quatromanos (Bruno Giorgi)" userId="dce4a9ba-bd82-420d-82fb-070d9e6e22af" providerId="ADAL" clId="{2E9EB454-4F39-44EA-AEC9-79F8EF7541D6}" dt="2026-06-12T18:03:30.734" v="1754" actId="1440"/>
          <ac:picMkLst>
            <pc:docMk/>
            <pc:sldMk cId="1968225303" sldId="282"/>
            <ac:picMk id="30" creationId="{44248AFD-1366-B682-AE78-6F212279FE27}"/>
          </ac:picMkLst>
        </pc:picChg>
      </pc:sldChg>
      <pc:sldChg chg="addSp delSp modSp add mod">
        <pc:chgData name="Quatromanos (Bruno Giorgi)" userId="dce4a9ba-bd82-420d-82fb-070d9e6e22af" providerId="ADAL" clId="{2E9EB454-4F39-44EA-AEC9-79F8EF7541D6}" dt="2026-06-15T16:19:31.951" v="2480" actId="20577"/>
        <pc:sldMkLst>
          <pc:docMk/>
          <pc:sldMk cId="1363926715" sldId="283"/>
        </pc:sldMkLst>
        <pc:spChg chg="mod">
          <ac:chgData name="Quatromanos (Bruno Giorgi)" userId="dce4a9ba-bd82-420d-82fb-070d9e6e22af" providerId="ADAL" clId="{2E9EB454-4F39-44EA-AEC9-79F8EF7541D6}" dt="2026-06-15T16:19:31.951" v="2480" actId="20577"/>
          <ac:spMkLst>
            <pc:docMk/>
            <pc:sldMk cId="1363926715" sldId="283"/>
            <ac:spMk id="4" creationId="{D53B0886-6EE8-ADFD-1DB0-EB17F7BDFDD2}"/>
          </ac:spMkLst>
        </pc:spChg>
        <pc:spChg chg="mod">
          <ac:chgData name="Quatromanos (Bruno Giorgi)" userId="dce4a9ba-bd82-420d-82fb-070d9e6e22af" providerId="ADAL" clId="{2E9EB454-4F39-44EA-AEC9-79F8EF7541D6}" dt="2026-06-12T14:50:07.195" v="1518" actId="20577"/>
          <ac:spMkLst>
            <pc:docMk/>
            <pc:sldMk cId="1363926715" sldId="283"/>
            <ac:spMk id="5" creationId="{EFE88253-8593-84D4-40AD-72595B778880}"/>
          </ac:spMkLst>
        </pc:spChg>
        <pc:spChg chg="add del mod">
          <ac:chgData name="Quatromanos (Bruno Giorgi)" userId="dce4a9ba-bd82-420d-82fb-070d9e6e22af" providerId="ADAL" clId="{2E9EB454-4F39-44EA-AEC9-79F8EF7541D6}" dt="2026-06-12T16:00:28.934" v="1551" actId="20577"/>
          <ac:spMkLst>
            <pc:docMk/>
            <pc:sldMk cId="1363926715" sldId="283"/>
            <ac:spMk id="37" creationId="{4B9F09F8-C7FF-2ECE-3632-5CE368EB5756}"/>
          </ac:spMkLst>
        </pc:spChg>
        <pc:spChg chg="mod">
          <ac:chgData name="Quatromanos (Bruno Giorgi)" userId="dce4a9ba-bd82-420d-82fb-070d9e6e22af" providerId="ADAL" clId="{2E9EB454-4F39-44EA-AEC9-79F8EF7541D6}" dt="2026-06-12T16:25:13.804" v="1562" actId="20577"/>
          <ac:spMkLst>
            <pc:docMk/>
            <pc:sldMk cId="1363926715" sldId="283"/>
            <ac:spMk id="40" creationId="{A25B753C-1A86-F590-6B48-79456AA4DCE5}"/>
          </ac:spMkLst>
        </pc:spChg>
        <pc:picChg chg="add mod">
          <ac:chgData name="Quatromanos (Bruno Giorgi)" userId="dce4a9ba-bd82-420d-82fb-070d9e6e22af" providerId="ADAL" clId="{2E9EB454-4F39-44EA-AEC9-79F8EF7541D6}" dt="2026-06-12T18:03:26.506" v="1753" actId="1440"/>
          <ac:picMkLst>
            <pc:docMk/>
            <pc:sldMk cId="1363926715" sldId="283"/>
            <ac:picMk id="6" creationId="{7F55D8D9-62AD-85D6-1DF0-9CF3DD4DA03E}"/>
          </ac:picMkLst>
        </pc:picChg>
        <pc:picChg chg="mod">
          <ac:chgData name="Quatromanos (Bruno Giorgi)" userId="dce4a9ba-bd82-420d-82fb-070d9e6e22af" providerId="ADAL" clId="{2E9EB454-4F39-44EA-AEC9-79F8EF7541D6}" dt="2026-06-12T18:03:26.506" v="1753" actId="1440"/>
          <ac:picMkLst>
            <pc:docMk/>
            <pc:sldMk cId="1363926715" sldId="283"/>
            <ac:picMk id="22" creationId="{97AEE5CA-D5EA-10C2-4088-FFAB9F4E2315}"/>
          </ac:picMkLst>
        </pc:picChg>
        <pc:picChg chg="mod">
          <ac:chgData name="Quatromanos (Bruno Giorgi)" userId="dce4a9ba-bd82-420d-82fb-070d9e6e22af" providerId="ADAL" clId="{2E9EB454-4F39-44EA-AEC9-79F8EF7541D6}" dt="2026-06-12T18:03:26.506" v="1753" actId="1440"/>
          <ac:picMkLst>
            <pc:docMk/>
            <pc:sldMk cId="1363926715" sldId="283"/>
            <ac:picMk id="24" creationId="{F098EEF4-CEA6-CD2C-8890-0887956AF10C}"/>
          </ac:picMkLst>
        </pc:picChg>
        <pc:picChg chg="mod">
          <ac:chgData name="Quatromanos (Bruno Giorgi)" userId="dce4a9ba-bd82-420d-82fb-070d9e6e22af" providerId="ADAL" clId="{2E9EB454-4F39-44EA-AEC9-79F8EF7541D6}" dt="2026-06-12T18:03:26.506" v="1753" actId="1440"/>
          <ac:picMkLst>
            <pc:docMk/>
            <pc:sldMk cId="1363926715" sldId="283"/>
            <ac:picMk id="30" creationId="{31462E62-D61C-7370-3751-38E67FC613D2}"/>
          </ac:picMkLst>
        </pc:picChg>
      </pc:sldChg>
      <pc:sldChg chg="addSp delSp modSp add mod ord">
        <pc:chgData name="Quatromanos (Bruno Giorgi)" userId="dce4a9ba-bd82-420d-82fb-070d9e6e22af" providerId="ADAL" clId="{2E9EB454-4F39-44EA-AEC9-79F8EF7541D6}" dt="2026-06-12T18:03:21.908" v="1752" actId="1440"/>
        <pc:sldMkLst>
          <pc:docMk/>
          <pc:sldMk cId="3372774130" sldId="284"/>
        </pc:sldMkLst>
        <pc:spChg chg="mod">
          <ac:chgData name="Quatromanos (Bruno Giorgi)" userId="dce4a9ba-bd82-420d-82fb-070d9e6e22af" providerId="ADAL" clId="{2E9EB454-4F39-44EA-AEC9-79F8EF7541D6}" dt="2026-06-12T16:53:38.809" v="1596" actId="14100"/>
          <ac:spMkLst>
            <pc:docMk/>
            <pc:sldMk cId="3372774130" sldId="284"/>
            <ac:spMk id="4" creationId="{2220FF87-CA95-442F-7D0C-33883BBE95CA}"/>
          </ac:spMkLst>
        </pc:spChg>
        <pc:spChg chg="mod">
          <ac:chgData name="Quatromanos (Bruno Giorgi)" userId="dce4a9ba-bd82-420d-82fb-070d9e6e22af" providerId="ADAL" clId="{2E9EB454-4F39-44EA-AEC9-79F8EF7541D6}" dt="2026-06-12T16:53:44.571" v="1600" actId="20577"/>
          <ac:spMkLst>
            <pc:docMk/>
            <pc:sldMk cId="3372774130" sldId="284"/>
            <ac:spMk id="5" creationId="{F578E9A4-B984-85D9-DE25-9D842E082968}"/>
          </ac:spMkLst>
        </pc:spChg>
        <pc:spChg chg="mod">
          <ac:chgData name="Quatromanos (Bruno Giorgi)" userId="dce4a9ba-bd82-420d-82fb-070d9e6e22af" providerId="ADAL" clId="{2E9EB454-4F39-44EA-AEC9-79F8EF7541D6}" dt="2026-06-12T16:57:25.753" v="1645" actId="20577"/>
          <ac:spMkLst>
            <pc:docMk/>
            <pc:sldMk cId="3372774130" sldId="284"/>
            <ac:spMk id="37" creationId="{8FD5FA9F-C977-B696-4F1D-544F32C2AB60}"/>
          </ac:spMkLst>
        </pc:spChg>
        <pc:spChg chg="mod">
          <ac:chgData name="Quatromanos (Bruno Giorgi)" userId="dce4a9ba-bd82-420d-82fb-070d9e6e22af" providerId="ADAL" clId="{2E9EB454-4F39-44EA-AEC9-79F8EF7541D6}" dt="2026-06-12T16:59:44.446" v="1670" actId="20577"/>
          <ac:spMkLst>
            <pc:docMk/>
            <pc:sldMk cId="3372774130" sldId="284"/>
            <ac:spMk id="38" creationId="{51E4F095-7771-9F46-BA9C-0226CE3E0B0A}"/>
          </ac:spMkLst>
        </pc:spChg>
        <pc:spChg chg="mod">
          <ac:chgData name="Quatromanos (Bruno Giorgi)" userId="dce4a9ba-bd82-420d-82fb-070d9e6e22af" providerId="ADAL" clId="{2E9EB454-4F39-44EA-AEC9-79F8EF7541D6}" dt="2026-06-12T16:59:41.199" v="1665" actId="20577"/>
          <ac:spMkLst>
            <pc:docMk/>
            <pc:sldMk cId="3372774130" sldId="284"/>
            <ac:spMk id="41" creationId="{5D9792A6-3B02-89CE-6FA0-6C853B9EF402}"/>
          </ac:spMkLst>
        </pc:spChg>
        <pc:grpChg chg="add mod">
          <ac:chgData name="Quatromanos (Bruno Giorgi)" userId="dce4a9ba-bd82-420d-82fb-070d9e6e22af" providerId="ADAL" clId="{2E9EB454-4F39-44EA-AEC9-79F8EF7541D6}" dt="2026-06-12T16:57:10.522" v="1629" actId="1076"/>
          <ac:grpSpMkLst>
            <pc:docMk/>
            <pc:sldMk cId="3372774130" sldId="284"/>
            <ac:grpSpMk id="9" creationId="{7D70F02F-43AD-1695-40ED-CA45DC0E0BCE}"/>
          </ac:grpSpMkLst>
        </pc:grpChg>
        <pc:picChg chg="add mod modCrop">
          <ac:chgData name="Quatromanos (Bruno Giorgi)" userId="dce4a9ba-bd82-420d-82fb-070d9e6e22af" providerId="ADAL" clId="{2E9EB454-4F39-44EA-AEC9-79F8EF7541D6}" dt="2026-06-12T16:56:59.443" v="1626" actId="732"/>
          <ac:picMkLst>
            <pc:docMk/>
            <pc:sldMk cId="3372774130" sldId="284"/>
            <ac:picMk id="7" creationId="{F61053E8-034C-8344-0410-0014426A3AF5}"/>
          </ac:picMkLst>
        </pc:picChg>
        <pc:picChg chg="add mod modCrop">
          <ac:chgData name="Quatromanos (Bruno Giorgi)" userId="dce4a9ba-bd82-420d-82fb-070d9e6e22af" providerId="ADAL" clId="{2E9EB454-4F39-44EA-AEC9-79F8EF7541D6}" dt="2026-06-12T16:56:53.021" v="1625" actId="732"/>
          <ac:picMkLst>
            <pc:docMk/>
            <pc:sldMk cId="3372774130" sldId="284"/>
            <ac:picMk id="8" creationId="{027019FE-5593-7150-8C58-0E7DF113D19E}"/>
          </ac:picMkLst>
        </pc:picChg>
        <pc:picChg chg="add mod modCrop">
          <ac:chgData name="Quatromanos (Bruno Giorgi)" userId="dce4a9ba-bd82-420d-82fb-070d9e6e22af" providerId="ADAL" clId="{2E9EB454-4F39-44EA-AEC9-79F8EF7541D6}" dt="2026-06-12T16:59:15.628" v="1656" actId="1440"/>
          <ac:picMkLst>
            <pc:docMk/>
            <pc:sldMk cId="3372774130" sldId="284"/>
            <ac:picMk id="16" creationId="{D8F0064F-2548-D9BB-4559-387DB69A256D}"/>
          </ac:picMkLst>
        </pc:picChg>
        <pc:picChg chg="add mod modCrop">
          <ac:chgData name="Quatromanos (Bruno Giorgi)" userId="dce4a9ba-bd82-420d-82fb-070d9e6e22af" providerId="ADAL" clId="{2E9EB454-4F39-44EA-AEC9-79F8EF7541D6}" dt="2026-06-12T17:01:07" v="1678" actId="1076"/>
          <ac:picMkLst>
            <pc:docMk/>
            <pc:sldMk cId="3372774130" sldId="284"/>
            <ac:picMk id="18" creationId="{51A35162-1B01-0240-63DB-99382653F44A}"/>
          </ac:picMkLst>
        </pc:picChg>
        <pc:picChg chg="mod">
          <ac:chgData name="Quatromanos (Bruno Giorgi)" userId="dce4a9ba-bd82-420d-82fb-070d9e6e22af" providerId="ADAL" clId="{2E9EB454-4F39-44EA-AEC9-79F8EF7541D6}" dt="2026-06-12T18:03:21.908" v="1752" actId="1440"/>
          <ac:picMkLst>
            <pc:docMk/>
            <pc:sldMk cId="3372774130" sldId="284"/>
            <ac:picMk id="22" creationId="{E559C9CA-4714-4619-EE39-A71B0D9F0A17}"/>
          </ac:picMkLst>
        </pc:picChg>
      </pc:sldChg>
      <pc:sldChg chg="addSp delSp modSp add mod">
        <pc:chgData name="Quatromanos (Bruno Giorgi)" userId="dce4a9ba-bd82-420d-82fb-070d9e6e22af" providerId="ADAL" clId="{2E9EB454-4F39-44EA-AEC9-79F8EF7541D6}" dt="2026-06-12T18:03:19.385" v="1751" actId="1440"/>
        <pc:sldMkLst>
          <pc:docMk/>
          <pc:sldMk cId="1047905201" sldId="285"/>
        </pc:sldMkLst>
        <pc:spChg chg="mod">
          <ac:chgData name="Quatromanos (Bruno Giorgi)" userId="dce4a9ba-bd82-420d-82fb-070d9e6e22af" providerId="ADAL" clId="{2E9EB454-4F39-44EA-AEC9-79F8EF7541D6}" dt="2026-06-12T17:41:39.225" v="1698" actId="20577"/>
          <ac:spMkLst>
            <pc:docMk/>
            <pc:sldMk cId="1047905201" sldId="285"/>
            <ac:spMk id="4" creationId="{A5513289-8A28-60FE-B0E6-34A59BD15F66}"/>
          </ac:spMkLst>
        </pc:spChg>
        <pc:spChg chg="add mod">
          <ac:chgData name="Quatromanos (Bruno Giorgi)" userId="dce4a9ba-bd82-420d-82fb-070d9e6e22af" providerId="ADAL" clId="{2E9EB454-4F39-44EA-AEC9-79F8EF7541D6}" dt="2026-06-12T18:01:39.678" v="1745" actId="34135"/>
          <ac:spMkLst>
            <pc:docMk/>
            <pc:sldMk cId="1047905201" sldId="285"/>
            <ac:spMk id="20" creationId="{D2F22783-E8E9-F701-2D8B-B41BBBDA4420}"/>
          </ac:spMkLst>
        </pc:spChg>
        <pc:spChg chg="mod">
          <ac:chgData name="Quatromanos (Bruno Giorgi)" userId="dce4a9ba-bd82-420d-82fb-070d9e6e22af" providerId="ADAL" clId="{2E9EB454-4F39-44EA-AEC9-79F8EF7541D6}" dt="2026-06-12T17:45:08.247" v="1718" actId="20577"/>
          <ac:spMkLst>
            <pc:docMk/>
            <pc:sldMk cId="1047905201" sldId="285"/>
            <ac:spMk id="37" creationId="{E98B3A8C-DCA4-0469-2BA1-033BE92D3966}"/>
          </ac:spMkLst>
        </pc:spChg>
        <pc:spChg chg="mod">
          <ac:chgData name="Quatromanos (Bruno Giorgi)" userId="dce4a9ba-bd82-420d-82fb-070d9e6e22af" providerId="ADAL" clId="{2E9EB454-4F39-44EA-AEC9-79F8EF7541D6}" dt="2026-06-12T17:45:11.935" v="1722" actId="20577"/>
          <ac:spMkLst>
            <pc:docMk/>
            <pc:sldMk cId="1047905201" sldId="285"/>
            <ac:spMk id="38" creationId="{CEC3ECA7-5DF6-471B-66FA-E2768C243EEC}"/>
          </ac:spMkLst>
        </pc:spChg>
        <pc:grpChg chg="add mod">
          <ac:chgData name="Quatromanos (Bruno Giorgi)" userId="dce4a9ba-bd82-420d-82fb-070d9e6e22af" providerId="ADAL" clId="{2E9EB454-4F39-44EA-AEC9-79F8EF7541D6}" dt="2026-06-12T18:01:24.749" v="1741" actId="1076"/>
          <ac:grpSpMkLst>
            <pc:docMk/>
            <pc:sldMk cId="1047905201" sldId="285"/>
            <ac:grpSpMk id="17" creationId="{3243EF36-E547-B873-E264-57E8019E556B}"/>
          </ac:grpSpMkLst>
        </pc:grpChg>
        <pc:picChg chg="add mod">
          <ac:chgData name="Quatromanos (Bruno Giorgi)" userId="dce4a9ba-bd82-420d-82fb-070d9e6e22af" providerId="ADAL" clId="{2E9EB454-4F39-44EA-AEC9-79F8EF7541D6}" dt="2026-06-12T18:03:18.077" v="1750" actId="1440"/>
          <ac:picMkLst>
            <pc:docMk/>
            <pc:sldMk cId="1047905201" sldId="285"/>
            <ac:picMk id="6" creationId="{40198E34-0E99-F1E2-1D6A-EF1961DB7AB5}"/>
          </ac:picMkLst>
        </pc:picChg>
        <pc:picChg chg="add mod modCrop">
          <ac:chgData name="Quatromanos (Bruno Giorgi)" userId="dce4a9ba-bd82-420d-82fb-070d9e6e22af" providerId="ADAL" clId="{2E9EB454-4F39-44EA-AEC9-79F8EF7541D6}" dt="2026-06-12T18:00:54.317" v="1736" actId="164"/>
          <ac:picMkLst>
            <pc:docMk/>
            <pc:sldMk cId="1047905201" sldId="285"/>
            <ac:picMk id="14" creationId="{5A262D3A-7829-D03E-3418-E66FBE09D02C}"/>
          </ac:picMkLst>
        </pc:picChg>
        <pc:picChg chg="add mod modCrop">
          <ac:chgData name="Quatromanos (Bruno Giorgi)" userId="dce4a9ba-bd82-420d-82fb-070d9e6e22af" providerId="ADAL" clId="{2E9EB454-4F39-44EA-AEC9-79F8EF7541D6}" dt="2026-06-12T18:00:54.317" v="1736" actId="164"/>
          <ac:picMkLst>
            <pc:docMk/>
            <pc:sldMk cId="1047905201" sldId="285"/>
            <ac:picMk id="15" creationId="{3A4CE237-6D1D-9ADA-323D-928CB8021A6F}"/>
          </ac:picMkLst>
        </pc:picChg>
        <pc:picChg chg="add mod">
          <ac:chgData name="Quatromanos (Bruno Giorgi)" userId="dce4a9ba-bd82-420d-82fb-070d9e6e22af" providerId="ADAL" clId="{2E9EB454-4F39-44EA-AEC9-79F8EF7541D6}" dt="2026-06-12T18:03:16.640" v="1749" actId="1440"/>
          <ac:picMkLst>
            <pc:docMk/>
            <pc:sldMk cId="1047905201" sldId="285"/>
            <ac:picMk id="21" creationId="{C6CF5B93-C73B-3876-9883-A10B834B0AA3}"/>
          </ac:picMkLst>
        </pc:picChg>
        <pc:picChg chg="mod">
          <ac:chgData name="Quatromanos (Bruno Giorgi)" userId="dce4a9ba-bd82-420d-82fb-070d9e6e22af" providerId="ADAL" clId="{2E9EB454-4F39-44EA-AEC9-79F8EF7541D6}" dt="2026-06-12T18:03:19.385" v="1751" actId="1440"/>
          <ac:picMkLst>
            <pc:docMk/>
            <pc:sldMk cId="1047905201" sldId="285"/>
            <ac:picMk id="22" creationId="{6208171D-DF4F-DFBA-7232-C2104B62369F}"/>
          </ac:picMkLst>
        </pc:picChg>
      </pc:sldChg>
      <pc:sldChg chg="addSp delSp modSp add mod">
        <pc:chgData name="Quatromanos (Bruno Giorgi)" userId="dce4a9ba-bd82-420d-82fb-070d9e6e22af" providerId="ADAL" clId="{2E9EB454-4F39-44EA-AEC9-79F8EF7541D6}" dt="2026-06-12T18:14:30.283" v="1830" actId="20577"/>
        <pc:sldMkLst>
          <pc:docMk/>
          <pc:sldMk cId="4237374951" sldId="286"/>
        </pc:sldMkLst>
        <pc:spChg chg="mod">
          <ac:chgData name="Quatromanos (Bruno Giorgi)" userId="dce4a9ba-bd82-420d-82fb-070d9e6e22af" providerId="ADAL" clId="{2E9EB454-4F39-44EA-AEC9-79F8EF7541D6}" dt="2026-06-12T18:06:10.224" v="1779" actId="20577"/>
          <ac:spMkLst>
            <pc:docMk/>
            <pc:sldMk cId="4237374951" sldId="286"/>
            <ac:spMk id="4" creationId="{24A31D49-C239-6766-84E3-3B2F6AEC22E1}"/>
          </ac:spMkLst>
        </pc:spChg>
        <pc:spChg chg="mod">
          <ac:chgData name="Quatromanos (Bruno Giorgi)" userId="dce4a9ba-bd82-420d-82fb-070d9e6e22af" providerId="ADAL" clId="{2E9EB454-4F39-44EA-AEC9-79F8EF7541D6}" dt="2026-06-12T18:11:56.235" v="1806" actId="20577"/>
          <ac:spMkLst>
            <pc:docMk/>
            <pc:sldMk cId="4237374951" sldId="286"/>
            <ac:spMk id="5" creationId="{B9B4335D-3D2B-4D25-275F-7145393DD5D1}"/>
          </ac:spMkLst>
        </pc:spChg>
        <pc:spChg chg="add mod">
          <ac:chgData name="Quatromanos (Bruno Giorgi)" userId="dce4a9ba-bd82-420d-82fb-070d9e6e22af" providerId="ADAL" clId="{2E9EB454-4F39-44EA-AEC9-79F8EF7541D6}" dt="2026-06-12T18:10:42.009" v="1792" actId="164"/>
          <ac:spMkLst>
            <pc:docMk/>
            <pc:sldMk cId="4237374951" sldId="286"/>
            <ac:spMk id="13" creationId="{3F2707D4-2A7F-18E6-11FF-3247B4F81FC8}"/>
          </ac:spMkLst>
        </pc:spChg>
        <pc:spChg chg="add mod">
          <ac:chgData name="Quatromanos (Bruno Giorgi)" userId="dce4a9ba-bd82-420d-82fb-070d9e6e22af" providerId="ADAL" clId="{2E9EB454-4F39-44EA-AEC9-79F8EF7541D6}" dt="2026-06-12T18:11:05.802" v="1796" actId="164"/>
          <ac:spMkLst>
            <pc:docMk/>
            <pc:sldMk cId="4237374951" sldId="286"/>
            <ac:spMk id="18" creationId="{2BFF6CC8-1B7B-D918-14AC-6C571B5F51EE}"/>
          </ac:spMkLst>
        </pc:spChg>
        <pc:spChg chg="mod">
          <ac:chgData name="Quatromanos (Bruno Giorgi)" userId="dce4a9ba-bd82-420d-82fb-070d9e6e22af" providerId="ADAL" clId="{2E9EB454-4F39-44EA-AEC9-79F8EF7541D6}" dt="2026-06-12T18:11:59.125" v="1809" actId="20577"/>
          <ac:spMkLst>
            <pc:docMk/>
            <pc:sldMk cId="4237374951" sldId="286"/>
            <ac:spMk id="38" creationId="{6E3976BC-4C65-B91C-0E04-0F22B6BA81A9}"/>
          </ac:spMkLst>
        </pc:spChg>
        <pc:spChg chg="mod">
          <ac:chgData name="Quatromanos (Bruno Giorgi)" userId="dce4a9ba-bd82-420d-82fb-070d9e6e22af" providerId="ADAL" clId="{2E9EB454-4F39-44EA-AEC9-79F8EF7541D6}" dt="2026-06-12T18:14:30.283" v="1830" actId="20577"/>
          <ac:spMkLst>
            <pc:docMk/>
            <pc:sldMk cId="4237374951" sldId="286"/>
            <ac:spMk id="44" creationId="{26430D0F-5615-0C8D-8478-0848A01C981F}"/>
          </ac:spMkLst>
        </pc:spChg>
        <pc:grpChg chg="add mod">
          <ac:chgData name="Quatromanos (Bruno Giorgi)" userId="dce4a9ba-bd82-420d-82fb-070d9e6e22af" providerId="ADAL" clId="{2E9EB454-4F39-44EA-AEC9-79F8EF7541D6}" dt="2026-06-12T18:10:42.009" v="1792" actId="164"/>
          <ac:grpSpMkLst>
            <pc:docMk/>
            <pc:sldMk cId="4237374951" sldId="286"/>
            <ac:grpSpMk id="12" creationId="{EC5F8573-D384-2D90-4F2C-1E7218C6B0F7}"/>
          </ac:grpSpMkLst>
        </pc:grpChg>
        <pc:grpChg chg="add mod">
          <ac:chgData name="Quatromanos (Bruno Giorgi)" userId="dce4a9ba-bd82-420d-82fb-070d9e6e22af" providerId="ADAL" clId="{2E9EB454-4F39-44EA-AEC9-79F8EF7541D6}" dt="2026-06-12T18:11:05.802" v="1796" actId="164"/>
          <ac:grpSpMkLst>
            <pc:docMk/>
            <pc:sldMk cId="4237374951" sldId="286"/>
            <ac:grpSpMk id="16" creationId="{F3161089-75ED-2C04-D414-4F4A7867CCB8}"/>
          </ac:grpSpMkLst>
        </pc:grpChg>
        <pc:grpChg chg="add mod">
          <ac:chgData name="Quatromanos (Bruno Giorgi)" userId="dce4a9ba-bd82-420d-82fb-070d9e6e22af" providerId="ADAL" clId="{2E9EB454-4F39-44EA-AEC9-79F8EF7541D6}" dt="2026-06-12T18:11:31.784" v="1803" actId="1076"/>
          <ac:grpSpMkLst>
            <pc:docMk/>
            <pc:sldMk cId="4237374951" sldId="286"/>
            <ac:grpSpMk id="23" creationId="{D5FF8209-7B89-5CC9-C2B4-33CD1FF775A9}"/>
          </ac:grpSpMkLst>
        </pc:grpChg>
        <pc:picChg chg="add mod modCrop">
          <ac:chgData name="Quatromanos (Bruno Giorgi)" userId="dce4a9ba-bd82-420d-82fb-070d9e6e22af" providerId="ADAL" clId="{2E9EB454-4F39-44EA-AEC9-79F8EF7541D6}" dt="2026-06-12T18:05:59.179" v="1765" actId="1440"/>
          <ac:picMkLst>
            <pc:docMk/>
            <pc:sldMk cId="4237374951" sldId="286"/>
            <ac:picMk id="8" creationId="{FE2DDEEA-133F-D01E-7709-C2665920FEAB}"/>
          </ac:picMkLst>
        </pc:picChg>
        <pc:picChg chg="add mod modCrop">
          <ac:chgData name="Quatromanos (Bruno Giorgi)" userId="dce4a9ba-bd82-420d-82fb-070d9e6e22af" providerId="ADAL" clId="{2E9EB454-4F39-44EA-AEC9-79F8EF7541D6}" dt="2026-06-12T18:10:30.999" v="1788" actId="164"/>
          <ac:picMkLst>
            <pc:docMk/>
            <pc:sldMk cId="4237374951" sldId="286"/>
            <ac:picMk id="10" creationId="{0CCBFC56-9224-F514-01FB-D936332748FF}"/>
          </ac:picMkLst>
        </pc:picChg>
        <pc:picChg chg="add mod modCrop">
          <ac:chgData name="Quatromanos (Bruno Giorgi)" userId="dce4a9ba-bd82-420d-82fb-070d9e6e22af" providerId="ADAL" clId="{2E9EB454-4F39-44EA-AEC9-79F8EF7541D6}" dt="2026-06-12T18:10:30.999" v="1788" actId="164"/>
          <ac:picMkLst>
            <pc:docMk/>
            <pc:sldMk cId="4237374951" sldId="286"/>
            <ac:picMk id="11" creationId="{27D4CDA5-58E4-5A79-C7E6-C3B99083D276}"/>
          </ac:picMkLst>
        </pc:picChg>
        <pc:picChg chg="add mod modCrop">
          <ac:chgData name="Quatromanos (Bruno Giorgi)" userId="dce4a9ba-bd82-420d-82fb-070d9e6e22af" providerId="ADAL" clId="{2E9EB454-4F39-44EA-AEC9-79F8EF7541D6}" dt="2026-06-12T18:13:11.254" v="1819" actId="1440"/>
          <ac:picMkLst>
            <pc:docMk/>
            <pc:sldMk cId="4237374951" sldId="286"/>
            <ac:picMk id="26" creationId="{1492B556-10D6-4DCC-DA94-3D4BEE15F6D6}"/>
          </ac:picMkLst>
        </pc:picChg>
        <pc:picChg chg="add mod modCrop">
          <ac:chgData name="Quatromanos (Bruno Giorgi)" userId="dce4a9ba-bd82-420d-82fb-070d9e6e22af" providerId="ADAL" clId="{2E9EB454-4F39-44EA-AEC9-79F8EF7541D6}" dt="2026-06-12T18:14:15.203" v="1827" actId="1440"/>
          <ac:picMkLst>
            <pc:docMk/>
            <pc:sldMk cId="4237374951" sldId="286"/>
            <ac:picMk id="31" creationId="{A3F3D200-AF51-4E84-A603-C31E4E5B189B}"/>
          </ac:picMkLst>
        </pc:picChg>
      </pc:sldChg>
      <pc:sldChg chg="addSp delSp modSp add mod">
        <pc:chgData name="Quatromanos (Bruno Giorgi)" userId="dce4a9ba-bd82-420d-82fb-070d9e6e22af" providerId="ADAL" clId="{2E9EB454-4F39-44EA-AEC9-79F8EF7541D6}" dt="2026-06-12T18:23:53.403" v="1856" actId="1440"/>
        <pc:sldMkLst>
          <pc:docMk/>
          <pc:sldMk cId="3588933730" sldId="287"/>
        </pc:sldMkLst>
        <pc:picChg chg="add mod modCrop">
          <ac:chgData name="Quatromanos (Bruno Giorgi)" userId="dce4a9ba-bd82-420d-82fb-070d9e6e22af" providerId="ADAL" clId="{2E9EB454-4F39-44EA-AEC9-79F8EF7541D6}" dt="2026-06-12T18:15:16.263" v="1839" actId="1076"/>
          <ac:picMkLst>
            <pc:docMk/>
            <pc:sldMk cId="3588933730" sldId="287"/>
            <ac:picMk id="7" creationId="{4A88B058-0DD6-91F7-D23E-DEF43F7D5354}"/>
          </ac:picMkLst>
        </pc:picChg>
        <pc:picChg chg="add mod modCrop">
          <ac:chgData name="Quatromanos (Bruno Giorgi)" userId="dce4a9ba-bd82-420d-82fb-070d9e6e22af" providerId="ADAL" clId="{2E9EB454-4F39-44EA-AEC9-79F8EF7541D6}" dt="2026-06-12T18:20:20.311" v="1845" actId="14100"/>
          <ac:picMkLst>
            <pc:docMk/>
            <pc:sldMk cId="3588933730" sldId="287"/>
            <ac:picMk id="14" creationId="{964064A4-AAA0-12CA-2430-5A6FD1A92601}"/>
          </ac:picMkLst>
        </pc:picChg>
        <pc:picChg chg="add mod modCrop">
          <ac:chgData name="Quatromanos (Bruno Giorgi)" userId="dce4a9ba-bd82-420d-82fb-070d9e6e22af" providerId="ADAL" clId="{2E9EB454-4F39-44EA-AEC9-79F8EF7541D6}" dt="2026-06-12T18:23:53.403" v="1856" actId="1440"/>
          <ac:picMkLst>
            <pc:docMk/>
            <pc:sldMk cId="3588933730" sldId="287"/>
            <ac:picMk id="17" creationId="{B580204C-5205-991E-8FD6-93CD3D97D844}"/>
          </ac:picMkLst>
        </pc:picChg>
      </pc:sldChg>
      <pc:sldChg chg="addSp delSp modSp add mod">
        <pc:chgData name="Quatromanos (Bruno Giorgi)" userId="dce4a9ba-bd82-420d-82fb-070d9e6e22af" providerId="ADAL" clId="{2E9EB454-4F39-44EA-AEC9-79F8EF7541D6}" dt="2026-06-15T17:17:33.084" v="2563" actId="20577"/>
        <pc:sldMkLst>
          <pc:docMk/>
          <pc:sldMk cId="2618763284" sldId="288"/>
        </pc:sldMkLst>
        <pc:spChg chg="add mod ord">
          <ac:chgData name="Quatromanos (Bruno Giorgi)" userId="dce4a9ba-bd82-420d-82fb-070d9e6e22af" providerId="ADAL" clId="{2E9EB454-4F39-44EA-AEC9-79F8EF7541D6}" dt="2026-06-12T18:30:39.617" v="1939" actId="164"/>
          <ac:spMkLst>
            <pc:docMk/>
            <pc:sldMk cId="2618763284" sldId="288"/>
            <ac:spMk id="13" creationId="{C2C4DC48-D245-4AE3-D9BB-5C4AEFB651EA}"/>
          </ac:spMkLst>
        </pc:spChg>
        <pc:spChg chg="add mod">
          <ac:chgData name="Quatromanos (Bruno Giorgi)" userId="dce4a9ba-bd82-420d-82fb-070d9e6e22af" providerId="ADAL" clId="{2E9EB454-4F39-44EA-AEC9-79F8EF7541D6}" dt="2026-06-12T18:30:39.617" v="1939" actId="164"/>
          <ac:spMkLst>
            <pc:docMk/>
            <pc:sldMk cId="2618763284" sldId="288"/>
            <ac:spMk id="15" creationId="{9AD20D55-40BA-2C4D-2BBC-44BFBF7B8324}"/>
          </ac:spMkLst>
        </pc:spChg>
        <pc:spChg chg="add mod">
          <ac:chgData name="Quatromanos (Bruno Giorgi)" userId="dce4a9ba-bd82-420d-82fb-070d9e6e22af" providerId="ADAL" clId="{2E9EB454-4F39-44EA-AEC9-79F8EF7541D6}" dt="2026-06-12T18:30:39.617" v="1939" actId="164"/>
          <ac:spMkLst>
            <pc:docMk/>
            <pc:sldMk cId="2618763284" sldId="288"/>
            <ac:spMk id="16" creationId="{763F8605-27AF-B3BC-9723-25EE6D8010C5}"/>
          </ac:spMkLst>
        </pc:spChg>
        <pc:spChg chg="mod">
          <ac:chgData name="Quatromanos (Bruno Giorgi)" userId="dce4a9ba-bd82-420d-82fb-070d9e6e22af" providerId="ADAL" clId="{2E9EB454-4F39-44EA-AEC9-79F8EF7541D6}" dt="2026-06-12T18:34:36.252" v="2007" actId="20577"/>
          <ac:spMkLst>
            <pc:docMk/>
            <pc:sldMk cId="2618763284" sldId="288"/>
            <ac:spMk id="36" creationId="{16D84ED8-690C-AFD2-FA54-C44E2FC018C4}"/>
          </ac:spMkLst>
        </pc:spChg>
        <pc:spChg chg="mod">
          <ac:chgData name="Quatromanos (Bruno Giorgi)" userId="dce4a9ba-bd82-420d-82fb-070d9e6e22af" providerId="ADAL" clId="{2E9EB454-4F39-44EA-AEC9-79F8EF7541D6}" dt="2026-06-12T18:32:10.456" v="2005" actId="14100"/>
          <ac:spMkLst>
            <pc:docMk/>
            <pc:sldMk cId="2618763284" sldId="288"/>
            <ac:spMk id="37" creationId="{767E46BE-71C1-83EC-80D8-0ED826A716D0}"/>
          </ac:spMkLst>
        </pc:spChg>
        <pc:spChg chg="mod">
          <ac:chgData name="Quatromanos (Bruno Giorgi)" userId="dce4a9ba-bd82-420d-82fb-070d9e6e22af" providerId="ADAL" clId="{2E9EB454-4F39-44EA-AEC9-79F8EF7541D6}" dt="2026-06-12T18:31:11.963" v="1972" actId="20577"/>
          <ac:spMkLst>
            <pc:docMk/>
            <pc:sldMk cId="2618763284" sldId="288"/>
            <ac:spMk id="38" creationId="{22FA636B-77B1-E785-7C09-6BA4469B05B2}"/>
          </ac:spMkLst>
        </pc:spChg>
        <pc:spChg chg="mod">
          <ac:chgData name="Quatromanos (Bruno Giorgi)" userId="dce4a9ba-bd82-420d-82fb-070d9e6e22af" providerId="ADAL" clId="{2E9EB454-4F39-44EA-AEC9-79F8EF7541D6}" dt="2026-06-12T18:35:42.774" v="2017" actId="20577"/>
          <ac:spMkLst>
            <pc:docMk/>
            <pc:sldMk cId="2618763284" sldId="288"/>
            <ac:spMk id="39" creationId="{A36A2F82-0EB8-BC58-5DB6-CF1BF13CDEED}"/>
          </ac:spMkLst>
        </pc:spChg>
        <pc:spChg chg="mod">
          <ac:chgData name="Quatromanos (Bruno Giorgi)" userId="dce4a9ba-bd82-420d-82fb-070d9e6e22af" providerId="ADAL" clId="{2E9EB454-4F39-44EA-AEC9-79F8EF7541D6}" dt="2026-06-15T17:17:33.084" v="2563" actId="20577"/>
          <ac:spMkLst>
            <pc:docMk/>
            <pc:sldMk cId="2618763284" sldId="288"/>
            <ac:spMk id="42" creationId="{16E444DB-9039-632C-8F38-5FD0B1BF324E}"/>
          </ac:spMkLst>
        </pc:spChg>
        <pc:grpChg chg="add mod">
          <ac:chgData name="Quatromanos (Bruno Giorgi)" userId="dce4a9ba-bd82-420d-82fb-070d9e6e22af" providerId="ADAL" clId="{2E9EB454-4F39-44EA-AEC9-79F8EF7541D6}" dt="2026-06-12T18:30:46.412" v="1941" actId="1076"/>
          <ac:grpSpMkLst>
            <pc:docMk/>
            <pc:sldMk cId="2618763284" sldId="288"/>
            <ac:grpSpMk id="18" creationId="{1986860B-9650-25C1-3818-934513EAD715}"/>
          </ac:grpSpMkLst>
        </pc:grpChg>
        <pc:grpChg chg="add del mod">
          <ac:chgData name="Quatromanos (Bruno Giorgi)" userId="dce4a9ba-bd82-420d-82fb-070d9e6e22af" providerId="ADAL" clId="{2E9EB454-4F39-44EA-AEC9-79F8EF7541D6}" dt="2026-06-15T17:13:00.499" v="2521" actId="478"/>
          <ac:grpSpMkLst>
            <pc:docMk/>
            <pc:sldMk cId="2618763284" sldId="288"/>
            <ac:grpSpMk id="26" creationId="{40BCFFB7-6D89-7D67-200C-D7AC6079EB64}"/>
          </ac:grpSpMkLst>
        </pc:grpChg>
        <pc:picChg chg="add mod">
          <ac:chgData name="Quatromanos (Bruno Giorgi)" userId="dce4a9ba-bd82-420d-82fb-070d9e6e22af" providerId="ADAL" clId="{2E9EB454-4F39-44EA-AEC9-79F8EF7541D6}" dt="2026-06-15T17:16:58.969" v="2561" actId="1440"/>
          <ac:picMkLst>
            <pc:docMk/>
            <pc:sldMk cId="2618763284" sldId="288"/>
            <ac:picMk id="7" creationId="{9000570C-C00E-4829-B1EC-1D0672B47FB2}"/>
          </ac:picMkLst>
        </pc:picChg>
        <pc:picChg chg="add mod modCrop">
          <ac:chgData name="Quatromanos (Bruno Giorgi)" userId="dce4a9ba-bd82-420d-82fb-070d9e6e22af" providerId="ADAL" clId="{2E9EB454-4F39-44EA-AEC9-79F8EF7541D6}" dt="2026-06-12T18:28:18.446" v="1876" actId="1076"/>
          <ac:picMkLst>
            <pc:docMk/>
            <pc:sldMk cId="2618763284" sldId="288"/>
            <ac:picMk id="8" creationId="{9C0C2B53-1187-4E36-F6B7-7DE782F94DDC}"/>
          </ac:picMkLst>
        </pc:picChg>
        <pc:picChg chg="add mod">
          <ac:chgData name="Quatromanos (Bruno Giorgi)" userId="dce4a9ba-bd82-420d-82fb-070d9e6e22af" providerId="ADAL" clId="{2E9EB454-4F39-44EA-AEC9-79F8EF7541D6}" dt="2026-06-12T18:30:39.617" v="1939" actId="164"/>
          <ac:picMkLst>
            <pc:docMk/>
            <pc:sldMk cId="2618763284" sldId="288"/>
            <ac:picMk id="10" creationId="{AD080492-E2DD-0B03-C215-CE98E29ED001}"/>
          </ac:picMkLst>
        </pc:picChg>
        <pc:picChg chg="add mod">
          <ac:chgData name="Quatromanos (Bruno Giorgi)" userId="dce4a9ba-bd82-420d-82fb-070d9e6e22af" providerId="ADAL" clId="{2E9EB454-4F39-44EA-AEC9-79F8EF7541D6}" dt="2026-06-12T18:30:39.617" v="1939" actId="164"/>
          <ac:picMkLst>
            <pc:docMk/>
            <pc:sldMk cId="2618763284" sldId="288"/>
            <ac:picMk id="12" creationId="{9F1E35BF-E809-F7EA-4DA3-DD020954C1B0}"/>
          </ac:picMkLst>
        </pc:picChg>
        <pc:picChg chg="add mod modCrop">
          <ac:chgData name="Quatromanos (Bruno Giorgi)" userId="dce4a9ba-bd82-420d-82fb-070d9e6e22af" providerId="ADAL" clId="{2E9EB454-4F39-44EA-AEC9-79F8EF7541D6}" dt="2026-06-12T18:35:20.629" v="2015" actId="1440"/>
          <ac:picMkLst>
            <pc:docMk/>
            <pc:sldMk cId="2618763284" sldId="288"/>
            <ac:picMk id="21" creationId="{9E25A750-04AA-6B31-A38E-2870179ACE2D}"/>
          </ac:picMkLst>
        </pc:picChg>
      </pc:sldChg>
      <pc:sldChg chg="addSp delSp modSp add mod">
        <pc:chgData name="Quatromanos (Bruno Giorgi)" userId="dce4a9ba-bd82-420d-82fb-070d9e6e22af" providerId="ADAL" clId="{2E9EB454-4F39-44EA-AEC9-79F8EF7541D6}" dt="2026-06-15T17:17:52.960" v="2565" actId="20577"/>
        <pc:sldMkLst>
          <pc:docMk/>
          <pc:sldMk cId="2585432047" sldId="289"/>
        </pc:sldMkLst>
        <pc:spChg chg="mod">
          <ac:chgData name="Quatromanos (Bruno Giorgi)" userId="dce4a9ba-bd82-420d-82fb-070d9e6e22af" providerId="ADAL" clId="{2E9EB454-4F39-44EA-AEC9-79F8EF7541D6}" dt="2026-06-15T17:15:46.518" v="2554" actId="1076"/>
          <ac:spMkLst>
            <pc:docMk/>
            <pc:sldMk cId="2585432047" sldId="289"/>
            <ac:spMk id="4" creationId="{D5E6DF1C-58DC-79FB-5DBB-97A7053FEDE3}"/>
          </ac:spMkLst>
        </pc:spChg>
        <pc:spChg chg="mod">
          <ac:chgData name="Quatromanos (Bruno Giorgi)" userId="dce4a9ba-bd82-420d-82fb-070d9e6e22af" providerId="ADAL" clId="{2E9EB454-4F39-44EA-AEC9-79F8EF7541D6}" dt="2026-06-15T17:15:51.889" v="2555" actId="1076"/>
          <ac:spMkLst>
            <pc:docMk/>
            <pc:sldMk cId="2585432047" sldId="289"/>
            <ac:spMk id="5" creationId="{6BEFCC31-225F-BFF2-9FBA-A8769DA5F679}"/>
          </ac:spMkLst>
        </pc:spChg>
        <pc:spChg chg="add mod">
          <ac:chgData name="Quatromanos (Bruno Giorgi)" userId="dce4a9ba-bd82-420d-82fb-070d9e6e22af" providerId="ADAL" clId="{2E9EB454-4F39-44EA-AEC9-79F8EF7541D6}" dt="2026-06-15T17:17:52.960" v="2565" actId="20577"/>
          <ac:spMkLst>
            <pc:docMk/>
            <pc:sldMk cId="2585432047" sldId="289"/>
            <ac:spMk id="6" creationId="{4DD1A586-31BE-46C3-601D-84908F0EED5A}"/>
          </ac:spMkLst>
        </pc:spChg>
        <pc:spChg chg="add mod">
          <ac:chgData name="Quatromanos (Bruno Giorgi)" userId="dce4a9ba-bd82-420d-82fb-070d9e6e22af" providerId="ADAL" clId="{2E9EB454-4F39-44EA-AEC9-79F8EF7541D6}" dt="2026-06-15T17:15:41.022" v="2552" actId="1076"/>
          <ac:spMkLst>
            <pc:docMk/>
            <pc:sldMk cId="2585432047" sldId="289"/>
            <ac:spMk id="8" creationId="{50FF3962-9DD6-B756-FBAD-0E15208DEA91}"/>
          </ac:spMkLst>
        </pc:spChg>
        <pc:spChg chg="add mod">
          <ac:chgData name="Quatromanos (Bruno Giorgi)" userId="dce4a9ba-bd82-420d-82fb-070d9e6e22af" providerId="ADAL" clId="{2E9EB454-4F39-44EA-AEC9-79F8EF7541D6}" dt="2026-06-15T17:15:41.022" v="2552" actId="1076"/>
          <ac:spMkLst>
            <pc:docMk/>
            <pc:sldMk cId="2585432047" sldId="289"/>
            <ac:spMk id="9" creationId="{00E41F28-8752-2AF4-AD7C-3976F5F80EEC}"/>
          </ac:spMkLst>
        </pc:spChg>
        <pc:spChg chg="mod">
          <ac:chgData name="Quatromanos (Bruno Giorgi)" userId="dce4a9ba-bd82-420d-82fb-070d9e6e22af" providerId="ADAL" clId="{2E9EB454-4F39-44EA-AEC9-79F8EF7541D6}" dt="2026-06-15T17:15:51.889" v="2555" actId="1076"/>
          <ac:spMkLst>
            <pc:docMk/>
            <pc:sldMk cId="2585432047" sldId="289"/>
            <ac:spMk id="19" creationId="{DB96B5AD-83FF-6341-92C4-AA52655CF4A1}"/>
          </ac:spMkLst>
        </pc:spChg>
        <pc:spChg chg="mod">
          <ac:chgData name="Quatromanos (Bruno Giorgi)" userId="dce4a9ba-bd82-420d-82fb-070d9e6e22af" providerId="ADAL" clId="{2E9EB454-4F39-44EA-AEC9-79F8EF7541D6}" dt="2026-06-15T17:15:51.889" v="2555" actId="1076"/>
          <ac:spMkLst>
            <pc:docMk/>
            <pc:sldMk cId="2585432047" sldId="289"/>
            <ac:spMk id="27" creationId="{2006549B-4490-8E55-465B-E251DB3AC18D}"/>
          </ac:spMkLst>
        </pc:spChg>
        <pc:spChg chg="mod">
          <ac:chgData name="Quatromanos (Bruno Giorgi)" userId="dce4a9ba-bd82-420d-82fb-070d9e6e22af" providerId="ADAL" clId="{2E9EB454-4F39-44EA-AEC9-79F8EF7541D6}" dt="2026-06-15T17:15:25.187" v="2549" actId="1076"/>
          <ac:spMkLst>
            <pc:docMk/>
            <pc:sldMk cId="2585432047" sldId="289"/>
            <ac:spMk id="28" creationId="{85D871A1-2F45-8106-3187-39827048A65C}"/>
          </ac:spMkLst>
        </pc:spChg>
        <pc:spChg chg="mod">
          <ac:chgData name="Quatromanos (Bruno Giorgi)" userId="dce4a9ba-bd82-420d-82fb-070d9e6e22af" providerId="ADAL" clId="{2E9EB454-4F39-44EA-AEC9-79F8EF7541D6}" dt="2026-06-15T17:15:51.889" v="2555" actId="1076"/>
          <ac:spMkLst>
            <pc:docMk/>
            <pc:sldMk cId="2585432047" sldId="289"/>
            <ac:spMk id="29" creationId="{B65A93B3-C91C-9910-797F-F309B685DDC2}"/>
          </ac:spMkLst>
        </pc:spChg>
        <pc:spChg chg="mod">
          <ac:chgData name="Quatromanos (Bruno Giorgi)" userId="dce4a9ba-bd82-420d-82fb-070d9e6e22af" providerId="ADAL" clId="{2E9EB454-4F39-44EA-AEC9-79F8EF7541D6}" dt="2026-06-15T17:15:51.889" v="2555" actId="1076"/>
          <ac:spMkLst>
            <pc:docMk/>
            <pc:sldMk cId="2585432047" sldId="289"/>
            <ac:spMk id="36" creationId="{5FC31CBE-374E-195C-879C-644B87EFEBAF}"/>
          </ac:spMkLst>
        </pc:spChg>
        <pc:spChg chg="mod">
          <ac:chgData name="Quatromanos (Bruno Giorgi)" userId="dce4a9ba-bd82-420d-82fb-070d9e6e22af" providerId="ADAL" clId="{2E9EB454-4F39-44EA-AEC9-79F8EF7541D6}" dt="2026-06-15T17:15:51.889" v="2555" actId="1076"/>
          <ac:spMkLst>
            <pc:docMk/>
            <pc:sldMk cId="2585432047" sldId="289"/>
            <ac:spMk id="37" creationId="{095FD40D-24E8-4096-6958-381FEFB7CDAA}"/>
          </ac:spMkLst>
        </pc:spChg>
        <pc:spChg chg="mod">
          <ac:chgData name="Quatromanos (Bruno Giorgi)" userId="dce4a9ba-bd82-420d-82fb-070d9e6e22af" providerId="ADAL" clId="{2E9EB454-4F39-44EA-AEC9-79F8EF7541D6}" dt="2026-06-15T17:15:51.889" v="2555" actId="1076"/>
          <ac:spMkLst>
            <pc:docMk/>
            <pc:sldMk cId="2585432047" sldId="289"/>
            <ac:spMk id="38" creationId="{D8262AB7-0BEB-5E42-0D28-920A671C5C97}"/>
          </ac:spMkLst>
        </pc:spChg>
        <pc:spChg chg="mod">
          <ac:chgData name="Quatromanos (Bruno Giorgi)" userId="dce4a9ba-bd82-420d-82fb-070d9e6e22af" providerId="ADAL" clId="{2E9EB454-4F39-44EA-AEC9-79F8EF7541D6}" dt="2026-06-15T17:15:51.889" v="2555" actId="1076"/>
          <ac:spMkLst>
            <pc:docMk/>
            <pc:sldMk cId="2585432047" sldId="289"/>
            <ac:spMk id="39" creationId="{548CCC04-CDE4-F306-9D52-C5942D9C90E9}"/>
          </ac:spMkLst>
        </pc:spChg>
        <pc:spChg chg="mod">
          <ac:chgData name="Quatromanos (Bruno Giorgi)" userId="dce4a9ba-bd82-420d-82fb-070d9e6e22af" providerId="ADAL" clId="{2E9EB454-4F39-44EA-AEC9-79F8EF7541D6}" dt="2026-06-15T17:15:51.889" v="2555" actId="1076"/>
          <ac:spMkLst>
            <pc:docMk/>
            <pc:sldMk cId="2585432047" sldId="289"/>
            <ac:spMk id="40" creationId="{FEB12906-94CB-9A4C-F351-007455D70E70}"/>
          </ac:spMkLst>
        </pc:spChg>
        <pc:spChg chg="mod">
          <ac:chgData name="Quatromanos (Bruno Giorgi)" userId="dce4a9ba-bd82-420d-82fb-070d9e6e22af" providerId="ADAL" clId="{2E9EB454-4F39-44EA-AEC9-79F8EF7541D6}" dt="2026-06-15T17:15:51.889" v="2555" actId="1076"/>
          <ac:spMkLst>
            <pc:docMk/>
            <pc:sldMk cId="2585432047" sldId="289"/>
            <ac:spMk id="41" creationId="{7D13E34D-0BC5-9816-73BC-4B84DAFAD975}"/>
          </ac:spMkLst>
        </pc:spChg>
        <pc:spChg chg="del">
          <ac:chgData name="Quatromanos (Bruno Giorgi)" userId="dce4a9ba-bd82-420d-82fb-070d9e6e22af" providerId="ADAL" clId="{2E9EB454-4F39-44EA-AEC9-79F8EF7541D6}" dt="2026-06-15T17:13:14.208" v="2522" actId="21"/>
          <ac:spMkLst>
            <pc:docMk/>
            <pc:sldMk cId="2585432047" sldId="289"/>
            <ac:spMk id="42" creationId="{DE5AEEEF-E24E-8356-F25F-F670966815D0}"/>
          </ac:spMkLst>
        </pc:spChg>
        <pc:spChg chg="del mod">
          <ac:chgData name="Quatromanos (Bruno Giorgi)" userId="dce4a9ba-bd82-420d-82fb-070d9e6e22af" providerId="ADAL" clId="{2E9EB454-4F39-44EA-AEC9-79F8EF7541D6}" dt="2026-06-15T17:13:14.208" v="2522" actId="21"/>
          <ac:spMkLst>
            <pc:docMk/>
            <pc:sldMk cId="2585432047" sldId="289"/>
            <ac:spMk id="43" creationId="{DAB04DEB-CEB5-F3CB-544C-B40E2E900A2E}"/>
          </ac:spMkLst>
        </pc:spChg>
        <pc:spChg chg="del mod">
          <ac:chgData name="Quatromanos (Bruno Giorgi)" userId="dce4a9ba-bd82-420d-82fb-070d9e6e22af" providerId="ADAL" clId="{2E9EB454-4F39-44EA-AEC9-79F8EF7541D6}" dt="2026-06-15T17:13:14.208" v="2522" actId="21"/>
          <ac:spMkLst>
            <pc:docMk/>
            <pc:sldMk cId="2585432047" sldId="289"/>
            <ac:spMk id="44" creationId="{68237DA3-2AF4-2A59-595C-B5EEB50F31B6}"/>
          </ac:spMkLst>
        </pc:spChg>
        <pc:grpChg chg="add mod">
          <ac:chgData name="Quatromanos (Bruno Giorgi)" userId="dce4a9ba-bd82-420d-82fb-070d9e6e22af" providerId="ADAL" clId="{2E9EB454-4F39-44EA-AEC9-79F8EF7541D6}" dt="2026-06-15T17:15:41.022" v="2552" actId="1076"/>
          <ac:grpSpMkLst>
            <pc:docMk/>
            <pc:sldMk cId="2585432047" sldId="289"/>
            <ac:grpSpMk id="10" creationId="{2804C59C-672E-970F-50FF-E78DE9C7898B}"/>
          </ac:grpSpMkLst>
        </pc:grpChg>
        <pc:grpChg chg="add mod">
          <ac:chgData name="Quatromanos (Bruno Giorgi)" userId="dce4a9ba-bd82-420d-82fb-070d9e6e22af" providerId="ADAL" clId="{2E9EB454-4F39-44EA-AEC9-79F8EF7541D6}" dt="2026-06-15T17:12:29.275" v="2517" actId="1076"/>
          <ac:grpSpMkLst>
            <pc:docMk/>
            <pc:sldMk cId="2585432047" sldId="289"/>
            <ac:grpSpMk id="26" creationId="{40BCFFB7-6D89-7D67-200C-D7AC6079EB64}"/>
          </ac:grpSpMkLst>
        </pc:grpChg>
        <pc:picChg chg="add mod modCrop">
          <ac:chgData name="Quatromanos (Bruno Giorgi)" userId="dce4a9ba-bd82-420d-82fb-070d9e6e22af" providerId="ADAL" clId="{2E9EB454-4F39-44EA-AEC9-79F8EF7541D6}" dt="2026-06-12T18:43:56.894" v="2056" actId="1440"/>
          <ac:picMkLst>
            <pc:docMk/>
            <pc:sldMk cId="2585432047" sldId="289"/>
            <ac:picMk id="7" creationId="{DA4A2005-32A2-6352-1BBF-3270DF46E00F}"/>
          </ac:picMkLst>
        </pc:picChg>
        <pc:picChg chg="add mod modCrop">
          <ac:chgData name="Quatromanos (Bruno Giorgi)" userId="dce4a9ba-bd82-420d-82fb-070d9e6e22af" providerId="ADAL" clId="{2E9EB454-4F39-44EA-AEC9-79F8EF7541D6}" dt="2026-06-12T18:45:22.422" v="2066" actId="1440"/>
          <ac:picMkLst>
            <pc:docMk/>
            <pc:sldMk cId="2585432047" sldId="289"/>
            <ac:picMk id="11" creationId="{C1E37D1F-12F4-756B-C27A-0E5F17E78751}"/>
          </ac:picMkLst>
        </pc:picChg>
        <pc:picChg chg="mod">
          <ac:chgData name="Quatromanos (Bruno Giorgi)" userId="dce4a9ba-bd82-420d-82fb-070d9e6e22af" providerId="ADAL" clId="{2E9EB454-4F39-44EA-AEC9-79F8EF7541D6}" dt="2026-06-15T17:12:43.927" v="2519"/>
          <ac:picMkLst>
            <pc:docMk/>
            <pc:sldMk cId="2585432047" sldId="289"/>
            <ac:picMk id="12" creationId="{262648CA-BB3A-5C58-678A-544CE6DD013F}"/>
          </ac:picMkLst>
        </pc:picChg>
        <pc:picChg chg="mod">
          <ac:chgData name="Quatromanos (Bruno Giorgi)" userId="dce4a9ba-bd82-420d-82fb-070d9e6e22af" providerId="ADAL" clId="{2E9EB454-4F39-44EA-AEC9-79F8EF7541D6}" dt="2026-06-15T17:12:43.927" v="2519"/>
          <ac:picMkLst>
            <pc:docMk/>
            <pc:sldMk cId="2585432047" sldId="289"/>
            <ac:picMk id="13" creationId="{1485E244-8533-6108-FFF1-BC25F99A0175}"/>
          </ac:picMkLst>
        </pc:picChg>
        <pc:picChg chg="add mod modCrop">
          <ac:chgData name="Quatromanos (Bruno Giorgi)" userId="dce4a9ba-bd82-420d-82fb-070d9e6e22af" providerId="ADAL" clId="{2E9EB454-4F39-44EA-AEC9-79F8EF7541D6}" dt="2026-06-15T17:15:46.518" v="2554" actId="1076"/>
          <ac:picMkLst>
            <pc:docMk/>
            <pc:sldMk cId="2585432047" sldId="289"/>
            <ac:picMk id="17" creationId="{F4EA7334-BCF0-FDC0-9790-514FD43E4910}"/>
          </ac:picMkLst>
        </pc:picChg>
        <pc:picChg chg="add del mod modCrop">
          <ac:chgData name="Quatromanos (Bruno Giorgi)" userId="dce4a9ba-bd82-420d-82fb-070d9e6e22af" providerId="ADAL" clId="{2E9EB454-4F39-44EA-AEC9-79F8EF7541D6}" dt="2026-06-15T17:13:14.208" v="2522" actId="21"/>
          <ac:picMkLst>
            <pc:docMk/>
            <pc:sldMk cId="2585432047" sldId="289"/>
            <ac:picMk id="22" creationId="{657AE858-3AAA-E362-8D59-9E880B13CF2A}"/>
          </ac:picMkLst>
        </pc:picChg>
        <pc:picChg chg="mod">
          <ac:chgData name="Quatromanos (Bruno Giorgi)" userId="dce4a9ba-bd82-420d-82fb-070d9e6e22af" providerId="ADAL" clId="{2E9EB454-4F39-44EA-AEC9-79F8EF7541D6}" dt="2026-06-15T17:12:25.213" v="2515"/>
          <ac:picMkLst>
            <pc:docMk/>
            <pc:sldMk cId="2585432047" sldId="289"/>
            <ac:picMk id="23" creationId="{90E5A6AB-04AB-ED48-78D6-F763BD7CB895}"/>
          </ac:picMkLst>
        </pc:picChg>
        <pc:picChg chg="mod">
          <ac:chgData name="Quatromanos (Bruno Giorgi)" userId="dce4a9ba-bd82-420d-82fb-070d9e6e22af" providerId="ADAL" clId="{2E9EB454-4F39-44EA-AEC9-79F8EF7541D6}" dt="2026-06-15T17:12:25.213" v="2515"/>
          <ac:picMkLst>
            <pc:docMk/>
            <pc:sldMk cId="2585432047" sldId="289"/>
            <ac:picMk id="24" creationId="{DC79F787-CC69-C39A-9E88-F69F37A63B86}"/>
          </ac:picMkLst>
        </pc:picChg>
        <pc:picChg chg="add del mod ord modCrop">
          <ac:chgData name="Quatromanos (Bruno Giorgi)" userId="dce4a9ba-bd82-420d-82fb-070d9e6e22af" providerId="ADAL" clId="{2E9EB454-4F39-44EA-AEC9-79F8EF7541D6}" dt="2026-06-15T17:13:14.208" v="2522" actId="21"/>
          <ac:picMkLst>
            <pc:docMk/>
            <pc:sldMk cId="2585432047" sldId="289"/>
            <ac:picMk id="31" creationId="{210B0CE2-5CAE-18C5-4F00-D36FADF21F56}"/>
          </ac:picMkLst>
        </pc:picChg>
        <pc:picChg chg="add del mod modCrop">
          <ac:chgData name="Quatromanos (Bruno Giorgi)" userId="dce4a9ba-bd82-420d-82fb-070d9e6e22af" providerId="ADAL" clId="{2E9EB454-4F39-44EA-AEC9-79F8EF7541D6}" dt="2026-06-15T17:13:14.208" v="2522" actId="21"/>
          <ac:picMkLst>
            <pc:docMk/>
            <pc:sldMk cId="2585432047" sldId="289"/>
            <ac:picMk id="33" creationId="{8FA09B81-CE30-FFE4-CBE8-5A4E0F97D02E}"/>
          </ac:picMkLst>
        </pc:picChg>
      </pc:sldChg>
      <pc:sldChg chg="addSp delSp modSp add mod">
        <pc:chgData name="Quatromanos (Bruno Giorgi)" userId="dce4a9ba-bd82-420d-82fb-070d9e6e22af" providerId="ADAL" clId="{2E9EB454-4F39-44EA-AEC9-79F8EF7541D6}" dt="2026-06-15T17:15:17.829" v="2547" actId="1076"/>
        <pc:sldMkLst>
          <pc:docMk/>
          <pc:sldMk cId="1767311144" sldId="290"/>
        </pc:sldMkLst>
        <pc:spChg chg="mod">
          <ac:chgData name="Quatromanos (Bruno Giorgi)" userId="dce4a9ba-bd82-420d-82fb-070d9e6e22af" providerId="ADAL" clId="{2E9EB454-4F39-44EA-AEC9-79F8EF7541D6}" dt="2026-06-15T17:15:08.828" v="2544" actId="1076"/>
          <ac:spMkLst>
            <pc:docMk/>
            <pc:sldMk cId="1767311144" sldId="290"/>
            <ac:spMk id="5" creationId="{BA5DAB03-9E12-4C9F-8D50-F922AC44A58C}"/>
          </ac:spMkLst>
        </pc:spChg>
        <pc:spChg chg="add del mod">
          <ac:chgData name="Quatromanos (Bruno Giorgi)" userId="dce4a9ba-bd82-420d-82fb-070d9e6e22af" providerId="ADAL" clId="{2E9EB454-4F39-44EA-AEC9-79F8EF7541D6}" dt="2026-06-15T17:13:30.017" v="2526" actId="21"/>
          <ac:spMkLst>
            <pc:docMk/>
            <pc:sldMk cId="1767311144" sldId="290"/>
            <ac:spMk id="16" creationId="{945AC2CC-FF9B-2683-7438-59B08A814B9B}"/>
          </ac:spMkLst>
        </pc:spChg>
        <pc:spChg chg="add mod">
          <ac:chgData name="Quatromanos (Bruno Giorgi)" userId="dce4a9ba-bd82-420d-82fb-070d9e6e22af" providerId="ADAL" clId="{2E9EB454-4F39-44EA-AEC9-79F8EF7541D6}" dt="2026-06-15T17:13:21.123" v="2524" actId="164"/>
          <ac:spMkLst>
            <pc:docMk/>
            <pc:sldMk cId="1767311144" sldId="290"/>
            <ac:spMk id="18" creationId="{DE5AEEEF-E24E-8356-F25F-F670966815D0}"/>
          </ac:spMkLst>
        </pc:spChg>
        <pc:spChg chg="mod">
          <ac:chgData name="Quatromanos (Bruno Giorgi)" userId="dce4a9ba-bd82-420d-82fb-070d9e6e22af" providerId="ADAL" clId="{2E9EB454-4F39-44EA-AEC9-79F8EF7541D6}" dt="2026-06-15T17:15:08.828" v="2544" actId="1076"/>
          <ac:spMkLst>
            <pc:docMk/>
            <pc:sldMk cId="1767311144" sldId="290"/>
            <ac:spMk id="19" creationId="{28DE5BF8-7FA7-6E77-3F67-A03A611672FC}"/>
          </ac:spMkLst>
        </pc:spChg>
        <pc:spChg chg="add mod">
          <ac:chgData name="Quatromanos (Bruno Giorgi)" userId="dce4a9ba-bd82-420d-82fb-070d9e6e22af" providerId="ADAL" clId="{2E9EB454-4F39-44EA-AEC9-79F8EF7541D6}" dt="2026-06-15T17:13:21.123" v="2524" actId="164"/>
          <ac:spMkLst>
            <pc:docMk/>
            <pc:sldMk cId="1767311144" sldId="290"/>
            <ac:spMk id="20" creationId="{DAB04DEB-CEB5-F3CB-544C-B40E2E900A2E}"/>
          </ac:spMkLst>
        </pc:spChg>
        <pc:spChg chg="add mod">
          <ac:chgData name="Quatromanos (Bruno Giorgi)" userId="dce4a9ba-bd82-420d-82fb-070d9e6e22af" providerId="ADAL" clId="{2E9EB454-4F39-44EA-AEC9-79F8EF7541D6}" dt="2026-06-15T17:13:21.123" v="2524" actId="164"/>
          <ac:spMkLst>
            <pc:docMk/>
            <pc:sldMk cId="1767311144" sldId="290"/>
            <ac:spMk id="21" creationId="{68237DA3-2AF4-2A59-595C-B5EEB50F31B6}"/>
          </ac:spMkLst>
        </pc:spChg>
        <pc:spChg chg="mod">
          <ac:chgData name="Quatromanos (Bruno Giorgi)" userId="dce4a9ba-bd82-420d-82fb-070d9e6e22af" providerId="ADAL" clId="{2E9EB454-4F39-44EA-AEC9-79F8EF7541D6}" dt="2026-06-15T17:15:08.828" v="2544" actId="1076"/>
          <ac:spMkLst>
            <pc:docMk/>
            <pc:sldMk cId="1767311144" sldId="290"/>
            <ac:spMk id="27" creationId="{5A829AAA-B3BE-0814-3F50-F7ACA5C67A68}"/>
          </ac:spMkLst>
        </pc:spChg>
        <pc:spChg chg="mod">
          <ac:chgData name="Quatromanos (Bruno Giorgi)" userId="dce4a9ba-bd82-420d-82fb-070d9e6e22af" providerId="ADAL" clId="{2E9EB454-4F39-44EA-AEC9-79F8EF7541D6}" dt="2026-06-15T17:15:08.828" v="2544" actId="1076"/>
          <ac:spMkLst>
            <pc:docMk/>
            <pc:sldMk cId="1767311144" sldId="290"/>
            <ac:spMk id="28" creationId="{89B1CDF6-8E04-2B8D-D47A-781E46562D1F}"/>
          </ac:spMkLst>
        </pc:spChg>
        <pc:spChg chg="del mod">
          <ac:chgData name="Quatromanos (Bruno Giorgi)" userId="dce4a9ba-bd82-420d-82fb-070d9e6e22af" providerId="ADAL" clId="{2E9EB454-4F39-44EA-AEC9-79F8EF7541D6}" dt="2026-06-15T17:15:14.264" v="2546" actId="478"/>
          <ac:spMkLst>
            <pc:docMk/>
            <pc:sldMk cId="1767311144" sldId="290"/>
            <ac:spMk id="29" creationId="{23838203-9CF7-CE68-C111-618F72D238C8}"/>
          </ac:spMkLst>
        </pc:spChg>
        <pc:spChg chg="add mod">
          <ac:chgData name="Quatromanos (Bruno Giorgi)" userId="dce4a9ba-bd82-420d-82fb-070d9e6e22af" providerId="ADAL" clId="{2E9EB454-4F39-44EA-AEC9-79F8EF7541D6}" dt="2026-06-15T17:15:12.287" v="2545" actId="571"/>
          <ac:spMkLst>
            <pc:docMk/>
            <pc:sldMk cId="1767311144" sldId="290"/>
            <ac:spMk id="32" creationId="{0080CDB0-853E-9527-40BF-B9A6CC117648}"/>
          </ac:spMkLst>
        </pc:spChg>
        <pc:spChg chg="mod">
          <ac:chgData name="Quatromanos (Bruno Giorgi)" userId="dce4a9ba-bd82-420d-82fb-070d9e6e22af" providerId="ADAL" clId="{2E9EB454-4F39-44EA-AEC9-79F8EF7541D6}" dt="2026-06-15T17:15:08.828" v="2544" actId="1076"/>
          <ac:spMkLst>
            <pc:docMk/>
            <pc:sldMk cId="1767311144" sldId="290"/>
            <ac:spMk id="36" creationId="{9AC88135-8EC7-9C60-B3FF-E98EDBC4D02F}"/>
          </ac:spMkLst>
        </pc:spChg>
        <pc:spChg chg="mod">
          <ac:chgData name="Quatromanos (Bruno Giorgi)" userId="dce4a9ba-bd82-420d-82fb-070d9e6e22af" providerId="ADAL" clId="{2E9EB454-4F39-44EA-AEC9-79F8EF7541D6}" dt="2026-06-15T17:15:08.828" v="2544" actId="1076"/>
          <ac:spMkLst>
            <pc:docMk/>
            <pc:sldMk cId="1767311144" sldId="290"/>
            <ac:spMk id="37" creationId="{0A5AE27A-4AA1-4823-4415-419EEF50C104}"/>
          </ac:spMkLst>
        </pc:spChg>
        <pc:spChg chg="mod">
          <ac:chgData name="Quatromanos (Bruno Giorgi)" userId="dce4a9ba-bd82-420d-82fb-070d9e6e22af" providerId="ADAL" clId="{2E9EB454-4F39-44EA-AEC9-79F8EF7541D6}" dt="2026-06-15T17:15:08.828" v="2544" actId="1076"/>
          <ac:spMkLst>
            <pc:docMk/>
            <pc:sldMk cId="1767311144" sldId="290"/>
            <ac:spMk id="38" creationId="{C3B82B08-5BBB-92C2-F084-768489C0726F}"/>
          </ac:spMkLst>
        </pc:spChg>
        <pc:spChg chg="mod">
          <ac:chgData name="Quatromanos (Bruno Giorgi)" userId="dce4a9ba-bd82-420d-82fb-070d9e6e22af" providerId="ADAL" clId="{2E9EB454-4F39-44EA-AEC9-79F8EF7541D6}" dt="2026-06-15T15:54:35.722" v="2341" actId="20577"/>
          <ac:spMkLst>
            <pc:docMk/>
            <pc:sldMk cId="1767311144" sldId="290"/>
            <ac:spMk id="39" creationId="{99D47778-31F9-9F56-322E-7A7CB65AE83D}"/>
          </ac:spMkLst>
        </pc:spChg>
        <pc:spChg chg="mod">
          <ac:chgData name="Quatromanos (Bruno Giorgi)" userId="dce4a9ba-bd82-420d-82fb-070d9e6e22af" providerId="ADAL" clId="{2E9EB454-4F39-44EA-AEC9-79F8EF7541D6}" dt="2026-06-15T17:15:08.828" v="2544" actId="1076"/>
          <ac:spMkLst>
            <pc:docMk/>
            <pc:sldMk cId="1767311144" sldId="290"/>
            <ac:spMk id="40" creationId="{53F820FA-5933-85E8-70E4-952956BC8BFE}"/>
          </ac:spMkLst>
        </pc:spChg>
        <pc:spChg chg="mod">
          <ac:chgData name="Quatromanos (Bruno Giorgi)" userId="dce4a9ba-bd82-420d-82fb-070d9e6e22af" providerId="ADAL" clId="{2E9EB454-4F39-44EA-AEC9-79F8EF7541D6}" dt="2026-06-15T17:15:08.828" v="2544" actId="1076"/>
          <ac:spMkLst>
            <pc:docMk/>
            <pc:sldMk cId="1767311144" sldId="290"/>
            <ac:spMk id="41" creationId="{D90E698C-C8A6-9DB6-7CDA-CE20BB74B611}"/>
          </ac:spMkLst>
        </pc:spChg>
        <pc:spChg chg="del mod">
          <ac:chgData name="Quatromanos (Bruno Giorgi)" userId="dce4a9ba-bd82-420d-82fb-070d9e6e22af" providerId="ADAL" clId="{2E9EB454-4F39-44EA-AEC9-79F8EF7541D6}" dt="2026-06-15T17:13:30.017" v="2526" actId="21"/>
          <ac:spMkLst>
            <pc:docMk/>
            <pc:sldMk cId="1767311144" sldId="290"/>
            <ac:spMk id="42" creationId="{E163CBF7-8A30-FC2C-B815-8F16F4E3FE0C}"/>
          </ac:spMkLst>
        </pc:spChg>
        <pc:spChg chg="del mod">
          <ac:chgData name="Quatromanos (Bruno Giorgi)" userId="dce4a9ba-bd82-420d-82fb-070d9e6e22af" providerId="ADAL" clId="{2E9EB454-4F39-44EA-AEC9-79F8EF7541D6}" dt="2026-06-15T17:13:30.017" v="2526" actId="21"/>
          <ac:spMkLst>
            <pc:docMk/>
            <pc:sldMk cId="1767311144" sldId="290"/>
            <ac:spMk id="43" creationId="{5862CE4B-D63D-26C8-F752-6FA5E38CAB43}"/>
          </ac:spMkLst>
        </pc:spChg>
        <pc:spChg chg="del mod">
          <ac:chgData name="Quatromanos (Bruno Giorgi)" userId="dce4a9ba-bd82-420d-82fb-070d9e6e22af" providerId="ADAL" clId="{2E9EB454-4F39-44EA-AEC9-79F8EF7541D6}" dt="2026-06-15T17:13:30.017" v="2526" actId="21"/>
          <ac:spMkLst>
            <pc:docMk/>
            <pc:sldMk cId="1767311144" sldId="290"/>
            <ac:spMk id="44" creationId="{30B29E65-38DA-F132-7B1F-448F77F3820F}"/>
          </ac:spMkLst>
        </pc:spChg>
        <pc:grpChg chg="add mod">
          <ac:chgData name="Quatromanos (Bruno Giorgi)" userId="dce4a9ba-bd82-420d-82fb-070d9e6e22af" providerId="ADAL" clId="{2E9EB454-4F39-44EA-AEC9-79F8EF7541D6}" dt="2026-06-15T15:34:48.949" v="2231" actId="1076"/>
          <ac:grpSpMkLst>
            <pc:docMk/>
            <pc:sldMk cId="1767311144" sldId="290"/>
            <ac:grpSpMk id="10" creationId="{8CE11D71-A79E-601C-A41D-C6B92162182D}"/>
          </ac:grpSpMkLst>
        </pc:grpChg>
        <pc:grpChg chg="add mod">
          <ac:chgData name="Quatromanos (Bruno Giorgi)" userId="dce4a9ba-bd82-420d-82fb-070d9e6e22af" providerId="ADAL" clId="{2E9EB454-4F39-44EA-AEC9-79F8EF7541D6}" dt="2026-06-15T17:15:17.829" v="2547" actId="1076"/>
          <ac:grpSpMkLst>
            <pc:docMk/>
            <pc:sldMk cId="1767311144" sldId="290"/>
            <ac:grpSpMk id="30" creationId="{F6F1B02D-3C51-8FD1-B49F-B86F7A24184C}"/>
          </ac:grpSpMkLst>
        </pc:grpChg>
        <pc:picChg chg="add mod modCrop">
          <ac:chgData name="Quatromanos (Bruno Giorgi)" userId="dce4a9ba-bd82-420d-82fb-070d9e6e22af" providerId="ADAL" clId="{2E9EB454-4F39-44EA-AEC9-79F8EF7541D6}" dt="2026-06-15T15:34:26.654" v="2226" actId="164"/>
          <ac:picMkLst>
            <pc:docMk/>
            <pc:sldMk cId="1767311144" sldId="290"/>
            <ac:picMk id="7" creationId="{48022E2F-B1E8-7C6F-32FA-BD5F49C6A4DD}"/>
          </ac:picMkLst>
        </pc:picChg>
        <pc:picChg chg="del">
          <ac:chgData name="Quatromanos (Bruno Giorgi)" userId="dce4a9ba-bd82-420d-82fb-070d9e6e22af" providerId="ADAL" clId="{2E9EB454-4F39-44EA-AEC9-79F8EF7541D6}" dt="2026-06-15T14:55:24.885" v="2210" actId="478"/>
          <ac:picMkLst>
            <pc:docMk/>
            <pc:sldMk cId="1767311144" sldId="290"/>
            <ac:picMk id="7" creationId="{E88B1F2C-40DC-CE32-8896-E6C2CB753C56}"/>
          </ac:picMkLst>
        </pc:picChg>
        <pc:picChg chg="add mod modCrop">
          <ac:chgData name="Quatromanos (Bruno Giorgi)" userId="dce4a9ba-bd82-420d-82fb-070d9e6e22af" providerId="ADAL" clId="{2E9EB454-4F39-44EA-AEC9-79F8EF7541D6}" dt="2026-06-15T14:55:28.355" v="2211" actId="1076"/>
          <ac:picMkLst>
            <pc:docMk/>
            <pc:sldMk cId="1767311144" sldId="290"/>
            <ac:picMk id="8" creationId="{0C55C929-1E50-87AA-956B-15DC7EC0DA47}"/>
          </ac:picMkLst>
        </pc:picChg>
        <pc:picChg chg="add mod modCrop">
          <ac:chgData name="Quatromanos (Bruno Giorgi)" userId="dce4a9ba-bd82-420d-82fb-070d9e6e22af" providerId="ADAL" clId="{2E9EB454-4F39-44EA-AEC9-79F8EF7541D6}" dt="2026-06-15T15:34:26.654" v="2226" actId="164"/>
          <ac:picMkLst>
            <pc:docMk/>
            <pc:sldMk cId="1767311144" sldId="290"/>
            <ac:picMk id="9" creationId="{B4D1AF50-0792-B394-E50B-EA38AAD2DCDB}"/>
          </ac:picMkLst>
        </pc:picChg>
        <pc:picChg chg="del">
          <ac:chgData name="Quatromanos (Bruno Giorgi)" userId="dce4a9ba-bd82-420d-82fb-070d9e6e22af" providerId="ADAL" clId="{2E9EB454-4F39-44EA-AEC9-79F8EF7541D6}" dt="2026-06-15T15:34:37.752" v="2229" actId="478"/>
          <ac:picMkLst>
            <pc:docMk/>
            <pc:sldMk cId="1767311144" sldId="290"/>
            <ac:picMk id="11" creationId="{806808D7-66A6-D91B-9C7F-C19CB868F021}"/>
          </ac:picMkLst>
        </pc:picChg>
        <pc:picChg chg="add mod">
          <ac:chgData name="Quatromanos (Bruno Giorgi)" userId="dce4a9ba-bd82-420d-82fb-070d9e6e22af" providerId="ADAL" clId="{2E9EB454-4F39-44EA-AEC9-79F8EF7541D6}" dt="2026-06-15T15:37:40.736" v="2246" actId="1076"/>
          <ac:picMkLst>
            <pc:docMk/>
            <pc:sldMk cId="1767311144" sldId="290"/>
            <ac:picMk id="13" creationId="{DA59FE1E-0D13-40FC-1E45-D306EDF9B491}"/>
          </ac:picMkLst>
        </pc:picChg>
        <pc:picChg chg="add del mod">
          <ac:chgData name="Quatromanos (Bruno Giorgi)" userId="dce4a9ba-bd82-420d-82fb-070d9e6e22af" providerId="ADAL" clId="{2E9EB454-4F39-44EA-AEC9-79F8EF7541D6}" dt="2026-06-15T17:13:30.017" v="2526" actId="21"/>
          <ac:picMkLst>
            <pc:docMk/>
            <pc:sldMk cId="1767311144" sldId="290"/>
            <ac:picMk id="15" creationId="{EC68BF44-0A42-BFB6-C5B9-FB512E5F3F58}"/>
          </ac:picMkLst>
        </pc:picChg>
        <pc:picChg chg="del">
          <ac:chgData name="Quatromanos (Bruno Giorgi)" userId="dce4a9ba-bd82-420d-82fb-070d9e6e22af" providerId="ADAL" clId="{2E9EB454-4F39-44EA-AEC9-79F8EF7541D6}" dt="2026-06-15T15:37:22.417" v="2242" actId="478"/>
          <ac:picMkLst>
            <pc:docMk/>
            <pc:sldMk cId="1767311144" sldId="290"/>
            <ac:picMk id="17" creationId="{F7CF0200-7153-FB5A-7865-A453B9AEB5C0}"/>
          </ac:picMkLst>
        </pc:picChg>
        <pc:picChg chg="del">
          <ac:chgData name="Quatromanos (Bruno Giorgi)" userId="dce4a9ba-bd82-420d-82fb-070d9e6e22af" providerId="ADAL" clId="{2E9EB454-4F39-44EA-AEC9-79F8EF7541D6}" dt="2026-06-15T15:46:01.400" v="2273" actId="478"/>
          <ac:picMkLst>
            <pc:docMk/>
            <pc:sldMk cId="1767311144" sldId="290"/>
            <ac:picMk id="22" creationId="{60AC3F9D-F846-0202-54EB-745356D2EE4A}"/>
          </ac:picMkLst>
        </pc:picChg>
        <pc:picChg chg="add mod">
          <ac:chgData name="Quatromanos (Bruno Giorgi)" userId="dce4a9ba-bd82-420d-82fb-070d9e6e22af" providerId="ADAL" clId="{2E9EB454-4F39-44EA-AEC9-79F8EF7541D6}" dt="2026-06-15T17:13:21.123" v="2524" actId="164"/>
          <ac:picMkLst>
            <pc:docMk/>
            <pc:sldMk cId="1767311144" sldId="290"/>
            <ac:picMk id="23" creationId="{657AE858-3AAA-E362-8D59-9E880B13CF2A}"/>
          </ac:picMkLst>
        </pc:picChg>
        <pc:picChg chg="add mod">
          <ac:chgData name="Quatromanos (Bruno Giorgi)" userId="dce4a9ba-bd82-420d-82fb-070d9e6e22af" providerId="ADAL" clId="{2E9EB454-4F39-44EA-AEC9-79F8EF7541D6}" dt="2026-06-15T17:13:21.123" v="2524" actId="164"/>
          <ac:picMkLst>
            <pc:docMk/>
            <pc:sldMk cId="1767311144" sldId="290"/>
            <ac:picMk id="24" creationId="{210B0CE2-5CAE-18C5-4F00-D36FADF21F56}"/>
          </ac:picMkLst>
        </pc:picChg>
        <pc:picChg chg="add mod">
          <ac:chgData name="Quatromanos (Bruno Giorgi)" userId="dce4a9ba-bd82-420d-82fb-070d9e6e22af" providerId="ADAL" clId="{2E9EB454-4F39-44EA-AEC9-79F8EF7541D6}" dt="2026-06-15T17:13:21.123" v="2524" actId="164"/>
          <ac:picMkLst>
            <pc:docMk/>
            <pc:sldMk cId="1767311144" sldId="290"/>
            <ac:picMk id="26" creationId="{8FA09B81-CE30-FFE4-CBE8-5A4E0F97D02E}"/>
          </ac:picMkLst>
        </pc:picChg>
        <pc:picChg chg="del">
          <ac:chgData name="Quatromanos (Bruno Giorgi)" userId="dce4a9ba-bd82-420d-82fb-070d9e6e22af" providerId="ADAL" clId="{2E9EB454-4F39-44EA-AEC9-79F8EF7541D6}" dt="2026-06-15T15:46:03.318" v="2274" actId="478"/>
          <ac:picMkLst>
            <pc:docMk/>
            <pc:sldMk cId="1767311144" sldId="290"/>
            <ac:picMk id="31" creationId="{ACEE8A33-D756-D1A1-18FA-3963E3E65FC5}"/>
          </ac:picMkLst>
        </pc:picChg>
        <pc:picChg chg="del">
          <ac:chgData name="Quatromanos (Bruno Giorgi)" userId="dce4a9ba-bd82-420d-82fb-070d9e6e22af" providerId="ADAL" clId="{2E9EB454-4F39-44EA-AEC9-79F8EF7541D6}" dt="2026-06-15T15:46:01.400" v="2273" actId="478"/>
          <ac:picMkLst>
            <pc:docMk/>
            <pc:sldMk cId="1767311144" sldId="290"/>
            <ac:picMk id="33" creationId="{81224B26-89F0-E305-52D5-F66711E70489}"/>
          </ac:picMkLst>
        </pc:picChg>
      </pc:sldChg>
      <pc:sldChg chg="addSp delSp modSp add mod">
        <pc:chgData name="Quatromanos (Bruno Giorgi)" userId="dce4a9ba-bd82-420d-82fb-070d9e6e22af" providerId="ADAL" clId="{2E9EB454-4F39-44EA-AEC9-79F8EF7541D6}" dt="2026-06-15T17:15:00.820" v="2543" actId="1076"/>
        <pc:sldMkLst>
          <pc:docMk/>
          <pc:sldMk cId="301291630" sldId="291"/>
        </pc:sldMkLst>
        <pc:spChg chg="mod">
          <ac:chgData name="Quatromanos (Bruno Giorgi)" userId="dce4a9ba-bd82-420d-82fb-070d9e6e22af" providerId="ADAL" clId="{2E9EB454-4F39-44EA-AEC9-79F8EF7541D6}" dt="2026-06-15T16:01:48.035" v="2376" actId="14100"/>
          <ac:spMkLst>
            <pc:docMk/>
            <pc:sldMk cId="301291630" sldId="291"/>
            <ac:spMk id="2" creationId="{116F8100-0E6C-01C8-15FB-DF87244F5B7D}"/>
          </ac:spMkLst>
        </pc:spChg>
        <pc:spChg chg="mod">
          <ac:chgData name="Quatromanos (Bruno Giorgi)" userId="dce4a9ba-bd82-420d-82fb-070d9e6e22af" providerId="ADAL" clId="{2E9EB454-4F39-44EA-AEC9-79F8EF7541D6}" dt="2026-06-15T17:15:00.820" v="2543" actId="1076"/>
          <ac:spMkLst>
            <pc:docMk/>
            <pc:sldMk cId="301291630" sldId="291"/>
            <ac:spMk id="4" creationId="{CCB2A9E1-122F-CC66-FC5A-A3B6B1F1B001}"/>
          </ac:spMkLst>
        </pc:spChg>
        <pc:spChg chg="mod">
          <ac:chgData name="Quatromanos (Bruno Giorgi)" userId="dce4a9ba-bd82-420d-82fb-070d9e6e22af" providerId="ADAL" clId="{2E9EB454-4F39-44EA-AEC9-79F8EF7541D6}" dt="2026-06-15T17:15:00.820" v="2543" actId="1076"/>
          <ac:spMkLst>
            <pc:docMk/>
            <pc:sldMk cId="301291630" sldId="291"/>
            <ac:spMk id="5" creationId="{28EEDB92-6BEB-EC65-D0E3-9873A5D70AF0}"/>
          </ac:spMkLst>
        </pc:spChg>
        <pc:spChg chg="del">
          <ac:chgData name="Quatromanos (Bruno Giorgi)" userId="dce4a9ba-bd82-420d-82fb-070d9e6e22af" providerId="ADAL" clId="{2E9EB454-4F39-44EA-AEC9-79F8EF7541D6}" dt="2026-06-15T16:03:21.400" v="2400" actId="478"/>
          <ac:spMkLst>
            <pc:docMk/>
            <pc:sldMk cId="301291630" sldId="291"/>
            <ac:spMk id="16" creationId="{7FFB9A8A-2BCD-D12E-473E-203A301C47AF}"/>
          </ac:spMkLst>
        </pc:spChg>
        <pc:spChg chg="mod">
          <ac:chgData name="Quatromanos (Bruno Giorgi)" userId="dce4a9ba-bd82-420d-82fb-070d9e6e22af" providerId="ADAL" clId="{2E9EB454-4F39-44EA-AEC9-79F8EF7541D6}" dt="2026-06-15T17:15:00.820" v="2543" actId="1076"/>
          <ac:spMkLst>
            <pc:docMk/>
            <pc:sldMk cId="301291630" sldId="291"/>
            <ac:spMk id="19" creationId="{7CDDB0CF-76A0-619D-D235-66A94988C5EA}"/>
          </ac:spMkLst>
        </pc:spChg>
        <pc:spChg chg="add del mod">
          <ac:chgData name="Quatromanos (Bruno Giorgi)" userId="dce4a9ba-bd82-420d-82fb-070d9e6e22af" providerId="ADAL" clId="{2E9EB454-4F39-44EA-AEC9-79F8EF7541D6}" dt="2026-06-15T17:13:49.147" v="2529" actId="478"/>
          <ac:spMkLst>
            <pc:docMk/>
            <pc:sldMk cId="301291630" sldId="291"/>
            <ac:spMk id="22" creationId="{868B6424-2237-F85F-10E8-C6498EB2A0D5}"/>
          </ac:spMkLst>
        </pc:spChg>
        <pc:spChg chg="mod">
          <ac:chgData name="Quatromanos (Bruno Giorgi)" userId="dce4a9ba-bd82-420d-82fb-070d9e6e22af" providerId="ADAL" clId="{2E9EB454-4F39-44EA-AEC9-79F8EF7541D6}" dt="2026-06-15T17:15:00.820" v="2543" actId="1076"/>
          <ac:spMkLst>
            <pc:docMk/>
            <pc:sldMk cId="301291630" sldId="291"/>
            <ac:spMk id="27" creationId="{EC4768CF-5C21-F53A-14B2-A41C7824F94E}"/>
          </ac:spMkLst>
        </pc:spChg>
        <pc:spChg chg="mod">
          <ac:chgData name="Quatromanos (Bruno Giorgi)" userId="dce4a9ba-bd82-420d-82fb-070d9e6e22af" providerId="ADAL" clId="{2E9EB454-4F39-44EA-AEC9-79F8EF7541D6}" dt="2026-06-15T17:15:00.820" v="2543" actId="1076"/>
          <ac:spMkLst>
            <pc:docMk/>
            <pc:sldMk cId="301291630" sldId="291"/>
            <ac:spMk id="28" creationId="{BDD25544-1302-3FAB-DF3C-80B29E181D2C}"/>
          </ac:spMkLst>
        </pc:spChg>
        <pc:spChg chg="del">
          <ac:chgData name="Quatromanos (Bruno Giorgi)" userId="dce4a9ba-bd82-420d-82fb-070d9e6e22af" providerId="ADAL" clId="{2E9EB454-4F39-44EA-AEC9-79F8EF7541D6}" dt="2026-06-15T17:13:49.147" v="2529" actId="478"/>
          <ac:spMkLst>
            <pc:docMk/>
            <pc:sldMk cId="301291630" sldId="291"/>
            <ac:spMk id="29" creationId="{BD367DDE-0820-936B-2E1F-8CA573765278}"/>
          </ac:spMkLst>
        </pc:spChg>
        <pc:spChg chg="add mod">
          <ac:chgData name="Quatromanos (Bruno Giorgi)" userId="dce4a9ba-bd82-420d-82fb-070d9e6e22af" providerId="ADAL" clId="{2E9EB454-4F39-44EA-AEC9-79F8EF7541D6}" dt="2026-06-15T17:14:52.646" v="2542" actId="1076"/>
          <ac:spMkLst>
            <pc:docMk/>
            <pc:sldMk cId="301291630" sldId="291"/>
            <ac:spMk id="31" creationId="{E163CBF7-8A30-FC2C-B815-8F16F4E3FE0C}"/>
          </ac:spMkLst>
        </pc:spChg>
        <pc:spChg chg="add mod">
          <ac:chgData name="Quatromanos (Bruno Giorgi)" userId="dce4a9ba-bd82-420d-82fb-070d9e6e22af" providerId="ADAL" clId="{2E9EB454-4F39-44EA-AEC9-79F8EF7541D6}" dt="2026-06-15T17:14:52.646" v="2542" actId="1076"/>
          <ac:spMkLst>
            <pc:docMk/>
            <pc:sldMk cId="301291630" sldId="291"/>
            <ac:spMk id="32" creationId="{5862CE4B-D63D-26C8-F752-6FA5E38CAB43}"/>
          </ac:spMkLst>
        </pc:spChg>
        <pc:spChg chg="add mod">
          <ac:chgData name="Quatromanos (Bruno Giorgi)" userId="dce4a9ba-bd82-420d-82fb-070d9e6e22af" providerId="ADAL" clId="{2E9EB454-4F39-44EA-AEC9-79F8EF7541D6}" dt="2026-06-15T17:14:52.646" v="2542" actId="1076"/>
          <ac:spMkLst>
            <pc:docMk/>
            <pc:sldMk cId="301291630" sldId="291"/>
            <ac:spMk id="33" creationId="{30B29E65-38DA-F132-7B1F-448F77F3820F}"/>
          </ac:spMkLst>
        </pc:spChg>
        <pc:spChg chg="add mod">
          <ac:chgData name="Quatromanos (Bruno Giorgi)" userId="dce4a9ba-bd82-420d-82fb-070d9e6e22af" providerId="ADAL" clId="{2E9EB454-4F39-44EA-AEC9-79F8EF7541D6}" dt="2026-06-15T17:14:52.646" v="2542" actId="1076"/>
          <ac:spMkLst>
            <pc:docMk/>
            <pc:sldMk cId="301291630" sldId="291"/>
            <ac:spMk id="35" creationId="{945AC2CC-FF9B-2683-7438-59B08A814B9B}"/>
          </ac:spMkLst>
        </pc:spChg>
        <pc:spChg chg="mod">
          <ac:chgData name="Quatromanos (Bruno Giorgi)" userId="dce4a9ba-bd82-420d-82fb-070d9e6e22af" providerId="ADAL" clId="{2E9EB454-4F39-44EA-AEC9-79F8EF7541D6}" dt="2026-06-15T17:15:00.820" v="2543" actId="1076"/>
          <ac:spMkLst>
            <pc:docMk/>
            <pc:sldMk cId="301291630" sldId="291"/>
            <ac:spMk id="36" creationId="{C9641E5D-81D7-1331-E2B1-84DE1BBFE970}"/>
          </ac:spMkLst>
        </pc:spChg>
        <pc:spChg chg="mod">
          <ac:chgData name="Quatromanos (Bruno Giorgi)" userId="dce4a9ba-bd82-420d-82fb-070d9e6e22af" providerId="ADAL" clId="{2E9EB454-4F39-44EA-AEC9-79F8EF7541D6}" dt="2026-06-15T17:15:00.820" v="2543" actId="1076"/>
          <ac:spMkLst>
            <pc:docMk/>
            <pc:sldMk cId="301291630" sldId="291"/>
            <ac:spMk id="38" creationId="{54D54D4B-94D7-E0C2-6E60-E32A745F04AB}"/>
          </ac:spMkLst>
        </pc:spChg>
        <pc:spChg chg="mod">
          <ac:chgData name="Quatromanos (Bruno Giorgi)" userId="dce4a9ba-bd82-420d-82fb-070d9e6e22af" providerId="ADAL" clId="{2E9EB454-4F39-44EA-AEC9-79F8EF7541D6}" dt="2026-06-15T17:15:00.820" v="2543" actId="1076"/>
          <ac:spMkLst>
            <pc:docMk/>
            <pc:sldMk cId="301291630" sldId="291"/>
            <ac:spMk id="39" creationId="{E89A6DDE-8206-DF9E-86F2-4F157F53BF00}"/>
          </ac:spMkLst>
        </pc:spChg>
        <pc:spChg chg="mod">
          <ac:chgData name="Quatromanos (Bruno Giorgi)" userId="dce4a9ba-bd82-420d-82fb-070d9e6e22af" providerId="ADAL" clId="{2E9EB454-4F39-44EA-AEC9-79F8EF7541D6}" dt="2026-06-15T17:15:00.820" v="2543" actId="1076"/>
          <ac:spMkLst>
            <pc:docMk/>
            <pc:sldMk cId="301291630" sldId="291"/>
            <ac:spMk id="40" creationId="{E2003BAA-341D-0EA3-420C-3BA9E05285A9}"/>
          </ac:spMkLst>
        </pc:spChg>
        <pc:spChg chg="mod">
          <ac:chgData name="Quatromanos (Bruno Giorgi)" userId="dce4a9ba-bd82-420d-82fb-070d9e6e22af" providerId="ADAL" clId="{2E9EB454-4F39-44EA-AEC9-79F8EF7541D6}" dt="2026-06-15T17:15:00.820" v="2543" actId="1076"/>
          <ac:spMkLst>
            <pc:docMk/>
            <pc:sldMk cId="301291630" sldId="291"/>
            <ac:spMk id="41" creationId="{04C37F17-E259-C3BA-E840-87D1CE19D499}"/>
          </ac:spMkLst>
        </pc:spChg>
        <pc:spChg chg="del mod">
          <ac:chgData name="Quatromanos (Bruno Giorgi)" userId="dce4a9ba-bd82-420d-82fb-070d9e6e22af" providerId="ADAL" clId="{2E9EB454-4F39-44EA-AEC9-79F8EF7541D6}" dt="2026-06-15T17:13:49.147" v="2529" actId="478"/>
          <ac:spMkLst>
            <pc:docMk/>
            <pc:sldMk cId="301291630" sldId="291"/>
            <ac:spMk id="42" creationId="{80985A8F-9DBB-E11F-902F-C98BA35A6103}"/>
          </ac:spMkLst>
        </pc:spChg>
        <pc:spChg chg="del">
          <ac:chgData name="Quatromanos (Bruno Giorgi)" userId="dce4a9ba-bd82-420d-82fb-070d9e6e22af" providerId="ADAL" clId="{2E9EB454-4F39-44EA-AEC9-79F8EF7541D6}" dt="2026-06-15T16:07:32.970" v="2458" actId="478"/>
          <ac:spMkLst>
            <pc:docMk/>
            <pc:sldMk cId="301291630" sldId="291"/>
            <ac:spMk id="43" creationId="{0551C68B-5FD1-1BCF-4A5F-F8625073B462}"/>
          </ac:spMkLst>
        </pc:spChg>
        <pc:spChg chg="del mod">
          <ac:chgData name="Quatromanos (Bruno Giorgi)" userId="dce4a9ba-bd82-420d-82fb-070d9e6e22af" providerId="ADAL" clId="{2E9EB454-4F39-44EA-AEC9-79F8EF7541D6}" dt="2026-06-15T17:13:49.147" v="2529" actId="478"/>
          <ac:spMkLst>
            <pc:docMk/>
            <pc:sldMk cId="301291630" sldId="291"/>
            <ac:spMk id="44" creationId="{7EBB86A2-A9B5-FCB8-5F6B-CFD06DFAC4C8}"/>
          </ac:spMkLst>
        </pc:spChg>
        <pc:spChg chg="add mod">
          <ac:chgData name="Quatromanos (Bruno Giorgi)" userId="dce4a9ba-bd82-420d-82fb-070d9e6e22af" providerId="ADAL" clId="{2E9EB454-4F39-44EA-AEC9-79F8EF7541D6}" dt="2026-06-15T17:14:46.465" v="2541" actId="571"/>
          <ac:spMkLst>
            <pc:docMk/>
            <pc:sldMk cId="301291630" sldId="291"/>
            <ac:spMk id="45" creationId="{6473BE07-4709-5D4E-1315-88FEA679FB06}"/>
          </ac:spMkLst>
        </pc:spChg>
        <pc:grpChg chg="del">
          <ac:chgData name="Quatromanos (Bruno Giorgi)" userId="dce4a9ba-bd82-420d-82fb-070d9e6e22af" providerId="ADAL" clId="{2E9EB454-4F39-44EA-AEC9-79F8EF7541D6}" dt="2026-06-15T16:01:51.683" v="2377" actId="478"/>
          <ac:grpSpMkLst>
            <pc:docMk/>
            <pc:sldMk cId="301291630" sldId="291"/>
            <ac:grpSpMk id="10" creationId="{67260368-ABA7-F347-E096-A7A3EA817F67}"/>
          </ac:grpSpMkLst>
        </pc:grpChg>
        <pc:picChg chg="del">
          <ac:chgData name="Quatromanos (Bruno Giorgi)" userId="dce4a9ba-bd82-420d-82fb-070d9e6e22af" providerId="ADAL" clId="{2E9EB454-4F39-44EA-AEC9-79F8EF7541D6}" dt="2026-06-15T15:57:22.824" v="2361" actId="478"/>
          <ac:picMkLst>
            <pc:docMk/>
            <pc:sldMk cId="301291630" sldId="291"/>
            <ac:picMk id="8" creationId="{702ABDB7-7876-2FE2-DD35-DA915D7CCF85}"/>
          </ac:picMkLst>
        </pc:picChg>
        <pc:picChg chg="add mod modCrop">
          <ac:chgData name="Quatromanos (Bruno Giorgi)" userId="dce4a9ba-bd82-420d-82fb-070d9e6e22af" providerId="ADAL" clId="{2E9EB454-4F39-44EA-AEC9-79F8EF7541D6}" dt="2026-06-15T15:57:43.059" v="2366" actId="1076"/>
          <ac:picMkLst>
            <pc:docMk/>
            <pc:sldMk cId="301291630" sldId="291"/>
            <ac:picMk id="11" creationId="{28136F77-7873-93CC-3F0C-B1A00962667A}"/>
          </ac:picMkLst>
        </pc:picChg>
        <pc:picChg chg="del">
          <ac:chgData name="Quatromanos (Bruno Giorgi)" userId="dce4a9ba-bd82-420d-82fb-070d9e6e22af" providerId="ADAL" clId="{2E9EB454-4F39-44EA-AEC9-79F8EF7541D6}" dt="2026-06-15T16:03:14.215" v="2398" actId="478"/>
          <ac:picMkLst>
            <pc:docMk/>
            <pc:sldMk cId="301291630" sldId="291"/>
            <ac:picMk id="13" creationId="{CC1081CD-86FF-6AFC-C476-35849D27DD4B}"/>
          </ac:picMkLst>
        </pc:picChg>
        <pc:picChg chg="add mod modCrop">
          <ac:chgData name="Quatromanos (Bruno Giorgi)" userId="dce4a9ba-bd82-420d-82fb-070d9e6e22af" providerId="ADAL" clId="{2E9EB454-4F39-44EA-AEC9-79F8EF7541D6}" dt="2026-06-15T16:02:00.175" v="2379" actId="1076"/>
          <ac:picMkLst>
            <pc:docMk/>
            <pc:sldMk cId="301291630" sldId="291"/>
            <ac:picMk id="14" creationId="{B7000A1E-C407-11DB-83F2-5A5E2B978BD2}"/>
          </ac:picMkLst>
        </pc:picChg>
        <pc:picChg chg="del">
          <ac:chgData name="Quatromanos (Bruno Giorgi)" userId="dce4a9ba-bd82-420d-82fb-070d9e6e22af" providerId="ADAL" clId="{2E9EB454-4F39-44EA-AEC9-79F8EF7541D6}" dt="2026-06-15T16:03:22.373" v="2401" actId="478"/>
          <ac:picMkLst>
            <pc:docMk/>
            <pc:sldMk cId="301291630" sldId="291"/>
            <ac:picMk id="15" creationId="{D92B3DA7-4526-0CED-D8B6-0A2A8D6AB6D1}"/>
          </ac:picMkLst>
        </pc:picChg>
        <pc:picChg chg="add mod">
          <ac:chgData name="Quatromanos (Bruno Giorgi)" userId="dce4a9ba-bd82-420d-82fb-070d9e6e22af" providerId="ADAL" clId="{2E9EB454-4F39-44EA-AEC9-79F8EF7541D6}" dt="2026-06-15T16:03:05.898" v="2394" actId="1440"/>
          <ac:picMkLst>
            <pc:docMk/>
            <pc:sldMk cId="301291630" sldId="291"/>
            <ac:picMk id="18" creationId="{3F0DAA9E-B68D-CB47-C73D-EB4015A1A8AE}"/>
          </ac:picMkLst>
        </pc:picChg>
        <pc:picChg chg="add mod">
          <ac:chgData name="Quatromanos (Bruno Giorgi)" userId="dce4a9ba-bd82-420d-82fb-070d9e6e22af" providerId="ADAL" clId="{2E9EB454-4F39-44EA-AEC9-79F8EF7541D6}" dt="2026-06-15T16:03:16.388" v="2399" actId="1440"/>
          <ac:picMkLst>
            <pc:docMk/>
            <pc:sldMk cId="301291630" sldId="291"/>
            <ac:picMk id="21" creationId="{43D23611-F71D-C46A-94A6-C455F0040805}"/>
          </ac:picMkLst>
        </pc:picChg>
        <pc:picChg chg="add del mod">
          <ac:chgData name="Quatromanos (Bruno Giorgi)" userId="dce4a9ba-bd82-420d-82fb-070d9e6e22af" providerId="ADAL" clId="{2E9EB454-4F39-44EA-AEC9-79F8EF7541D6}" dt="2026-06-15T17:13:49.147" v="2529" actId="478"/>
          <ac:picMkLst>
            <pc:docMk/>
            <pc:sldMk cId="301291630" sldId="291"/>
            <ac:picMk id="24" creationId="{F83842CC-2A84-1D26-645D-FE07F00424B6}"/>
          </ac:picMkLst>
        </pc:picChg>
        <pc:picChg chg="add del mod">
          <ac:chgData name="Quatromanos (Bruno Giorgi)" userId="dce4a9ba-bd82-420d-82fb-070d9e6e22af" providerId="ADAL" clId="{2E9EB454-4F39-44EA-AEC9-79F8EF7541D6}" dt="2026-06-15T17:13:49.147" v="2529" actId="478"/>
          <ac:picMkLst>
            <pc:docMk/>
            <pc:sldMk cId="301291630" sldId="291"/>
            <ac:picMk id="30" creationId="{A145AA42-0CE0-F589-DD3A-A62F81D299BA}"/>
          </ac:picMkLst>
        </pc:picChg>
        <pc:picChg chg="add mod">
          <ac:chgData name="Quatromanos (Bruno Giorgi)" userId="dce4a9ba-bd82-420d-82fb-070d9e6e22af" providerId="ADAL" clId="{2E9EB454-4F39-44EA-AEC9-79F8EF7541D6}" dt="2026-06-15T17:14:52.646" v="2542" actId="1076"/>
          <ac:picMkLst>
            <pc:docMk/>
            <pc:sldMk cId="301291630" sldId="291"/>
            <ac:picMk id="34" creationId="{EC68BF44-0A42-BFB6-C5B9-FB512E5F3F58}"/>
          </ac:picMkLst>
        </pc:picChg>
      </pc:sldChg>
      <pc:sldChg chg="addSp delSp modSp add mod">
        <pc:chgData name="Quatromanos (Bruno Giorgi)" userId="dce4a9ba-bd82-420d-82fb-070d9e6e22af" providerId="ADAL" clId="{2E9EB454-4F39-44EA-AEC9-79F8EF7541D6}" dt="2026-06-15T17:18:04.911" v="2567" actId="1076"/>
        <pc:sldMkLst>
          <pc:docMk/>
          <pc:sldMk cId="574192121" sldId="292"/>
        </pc:sldMkLst>
        <pc:spChg chg="del">
          <ac:chgData name="Quatromanos (Bruno Giorgi)" userId="dce4a9ba-bd82-420d-82fb-070d9e6e22af" providerId="ADAL" clId="{2E9EB454-4F39-44EA-AEC9-79F8EF7541D6}" dt="2026-06-15T17:13:56.150" v="2530" actId="478"/>
          <ac:spMkLst>
            <pc:docMk/>
            <pc:sldMk cId="574192121" sldId="292"/>
            <ac:spMk id="4" creationId="{BE9586D7-1338-04F8-4A05-1D8099E46EAA}"/>
          </ac:spMkLst>
        </pc:spChg>
        <pc:spChg chg="del">
          <ac:chgData name="Quatromanos (Bruno Giorgi)" userId="dce4a9ba-bd82-420d-82fb-070d9e6e22af" providerId="ADAL" clId="{2E9EB454-4F39-44EA-AEC9-79F8EF7541D6}" dt="2026-06-15T17:13:56.150" v="2530" actId="478"/>
          <ac:spMkLst>
            <pc:docMk/>
            <pc:sldMk cId="574192121" sldId="292"/>
            <ac:spMk id="5" creationId="{82509997-5986-E438-A955-259F98913FB2}"/>
          </ac:spMkLst>
        </pc:spChg>
        <pc:spChg chg="del">
          <ac:chgData name="Quatromanos (Bruno Giorgi)" userId="dce4a9ba-bd82-420d-82fb-070d9e6e22af" providerId="ADAL" clId="{2E9EB454-4F39-44EA-AEC9-79F8EF7541D6}" dt="2026-06-15T17:13:56.150" v="2530" actId="478"/>
          <ac:spMkLst>
            <pc:docMk/>
            <pc:sldMk cId="574192121" sldId="292"/>
            <ac:spMk id="19" creationId="{12B5D58C-C36B-9846-B86C-C2F8AB68277A}"/>
          </ac:spMkLst>
        </pc:spChg>
        <pc:spChg chg="mod">
          <ac:chgData name="Quatromanos (Bruno Giorgi)" userId="dce4a9ba-bd82-420d-82fb-070d9e6e22af" providerId="ADAL" clId="{2E9EB454-4F39-44EA-AEC9-79F8EF7541D6}" dt="2026-06-15T17:18:04.911" v="2567" actId="1076"/>
          <ac:spMkLst>
            <pc:docMk/>
            <pc:sldMk cId="574192121" sldId="292"/>
            <ac:spMk id="22" creationId="{0D358031-73B5-C03E-9D87-3D924C6E4240}"/>
          </ac:spMkLst>
        </pc:spChg>
        <pc:spChg chg="del">
          <ac:chgData name="Quatromanos (Bruno Giorgi)" userId="dce4a9ba-bd82-420d-82fb-070d9e6e22af" providerId="ADAL" clId="{2E9EB454-4F39-44EA-AEC9-79F8EF7541D6}" dt="2026-06-15T17:14:06.178" v="2533" actId="478"/>
          <ac:spMkLst>
            <pc:docMk/>
            <pc:sldMk cId="574192121" sldId="292"/>
            <ac:spMk id="27" creationId="{571E63C7-C91C-B305-9457-145650434C6A}"/>
          </ac:spMkLst>
        </pc:spChg>
        <pc:spChg chg="del">
          <ac:chgData name="Quatromanos (Bruno Giorgi)" userId="dce4a9ba-bd82-420d-82fb-070d9e6e22af" providerId="ADAL" clId="{2E9EB454-4F39-44EA-AEC9-79F8EF7541D6}" dt="2026-06-15T17:14:06.178" v="2533" actId="478"/>
          <ac:spMkLst>
            <pc:docMk/>
            <pc:sldMk cId="574192121" sldId="292"/>
            <ac:spMk id="28" creationId="{016CBD97-CCD5-8CEA-3C03-F83F0E339599}"/>
          </ac:spMkLst>
        </pc:spChg>
        <pc:spChg chg="del mod">
          <ac:chgData name="Quatromanos (Bruno Giorgi)" userId="dce4a9ba-bd82-420d-82fb-070d9e6e22af" providerId="ADAL" clId="{2E9EB454-4F39-44EA-AEC9-79F8EF7541D6}" dt="2026-06-15T17:14:03.170" v="2532" actId="478"/>
          <ac:spMkLst>
            <pc:docMk/>
            <pc:sldMk cId="574192121" sldId="292"/>
            <ac:spMk id="29" creationId="{8D91D2A1-BD68-6DA7-EF5C-63207637B18A}"/>
          </ac:spMkLst>
        </pc:spChg>
        <pc:spChg chg="del">
          <ac:chgData name="Quatromanos (Bruno Giorgi)" userId="dce4a9ba-bd82-420d-82fb-070d9e6e22af" providerId="ADAL" clId="{2E9EB454-4F39-44EA-AEC9-79F8EF7541D6}" dt="2026-06-15T17:13:56.150" v="2530" actId="478"/>
          <ac:spMkLst>
            <pc:docMk/>
            <pc:sldMk cId="574192121" sldId="292"/>
            <ac:spMk id="36" creationId="{99A6E7B4-219B-F9FF-E402-D55E9C6F87A0}"/>
          </ac:spMkLst>
        </pc:spChg>
        <pc:spChg chg="del">
          <ac:chgData name="Quatromanos (Bruno Giorgi)" userId="dce4a9ba-bd82-420d-82fb-070d9e6e22af" providerId="ADAL" clId="{2E9EB454-4F39-44EA-AEC9-79F8EF7541D6}" dt="2026-06-15T17:13:56.150" v="2530" actId="478"/>
          <ac:spMkLst>
            <pc:docMk/>
            <pc:sldMk cId="574192121" sldId="292"/>
            <ac:spMk id="37" creationId="{DE5CA149-2FC7-E54D-2896-1CA3850A96E6}"/>
          </ac:spMkLst>
        </pc:spChg>
        <pc:spChg chg="del">
          <ac:chgData name="Quatromanos (Bruno Giorgi)" userId="dce4a9ba-bd82-420d-82fb-070d9e6e22af" providerId="ADAL" clId="{2E9EB454-4F39-44EA-AEC9-79F8EF7541D6}" dt="2026-06-15T17:13:56.150" v="2530" actId="478"/>
          <ac:spMkLst>
            <pc:docMk/>
            <pc:sldMk cId="574192121" sldId="292"/>
            <ac:spMk id="38" creationId="{5D1764AD-054B-F47A-0D97-568BA180973E}"/>
          </ac:spMkLst>
        </pc:spChg>
        <pc:spChg chg="del">
          <ac:chgData name="Quatromanos (Bruno Giorgi)" userId="dce4a9ba-bd82-420d-82fb-070d9e6e22af" providerId="ADAL" clId="{2E9EB454-4F39-44EA-AEC9-79F8EF7541D6}" dt="2026-06-15T17:13:56.150" v="2530" actId="478"/>
          <ac:spMkLst>
            <pc:docMk/>
            <pc:sldMk cId="574192121" sldId="292"/>
            <ac:spMk id="39" creationId="{B537EE0A-E10D-0667-E5B4-9B35F6647A39}"/>
          </ac:spMkLst>
        </pc:spChg>
        <pc:spChg chg="del">
          <ac:chgData name="Quatromanos (Bruno Giorgi)" userId="dce4a9ba-bd82-420d-82fb-070d9e6e22af" providerId="ADAL" clId="{2E9EB454-4F39-44EA-AEC9-79F8EF7541D6}" dt="2026-06-15T17:13:56.150" v="2530" actId="478"/>
          <ac:spMkLst>
            <pc:docMk/>
            <pc:sldMk cId="574192121" sldId="292"/>
            <ac:spMk id="40" creationId="{8CD5B41D-1DD8-1EED-4BF4-09D984A4BFF2}"/>
          </ac:spMkLst>
        </pc:spChg>
        <pc:spChg chg="del">
          <ac:chgData name="Quatromanos (Bruno Giorgi)" userId="dce4a9ba-bd82-420d-82fb-070d9e6e22af" providerId="ADAL" clId="{2E9EB454-4F39-44EA-AEC9-79F8EF7541D6}" dt="2026-06-15T17:13:56.150" v="2530" actId="478"/>
          <ac:spMkLst>
            <pc:docMk/>
            <pc:sldMk cId="574192121" sldId="292"/>
            <ac:spMk id="41" creationId="{FD3981A0-6529-5B7C-B83A-DF74FED6CB01}"/>
          </ac:spMkLst>
        </pc:spChg>
        <pc:spChg chg="mod">
          <ac:chgData name="Quatromanos (Bruno Giorgi)" userId="dce4a9ba-bd82-420d-82fb-070d9e6e22af" providerId="ADAL" clId="{2E9EB454-4F39-44EA-AEC9-79F8EF7541D6}" dt="2026-06-15T17:18:04.911" v="2567" actId="1076"/>
          <ac:spMkLst>
            <pc:docMk/>
            <pc:sldMk cId="574192121" sldId="292"/>
            <ac:spMk id="42" creationId="{523CFDC4-A49A-00E9-2418-7D645F7ABA76}"/>
          </ac:spMkLst>
        </pc:spChg>
        <pc:spChg chg="mod">
          <ac:chgData name="Quatromanos (Bruno Giorgi)" userId="dce4a9ba-bd82-420d-82fb-070d9e6e22af" providerId="ADAL" clId="{2E9EB454-4F39-44EA-AEC9-79F8EF7541D6}" dt="2026-06-15T17:18:04.911" v="2567" actId="1076"/>
          <ac:spMkLst>
            <pc:docMk/>
            <pc:sldMk cId="574192121" sldId="292"/>
            <ac:spMk id="44" creationId="{6891B2A6-E0E6-0467-AA1B-870083E792DE}"/>
          </ac:spMkLst>
        </pc:spChg>
        <pc:grpChg chg="add mod">
          <ac:chgData name="Quatromanos (Bruno Giorgi)" userId="dce4a9ba-bd82-420d-82fb-070d9e6e22af" providerId="ADAL" clId="{2E9EB454-4F39-44EA-AEC9-79F8EF7541D6}" dt="2026-06-15T17:18:04.911" v="2567" actId="1076"/>
          <ac:grpSpMkLst>
            <pc:docMk/>
            <pc:sldMk cId="574192121" sldId="292"/>
            <ac:grpSpMk id="6" creationId="{342FA51B-C4BB-C89B-A0E8-F7E15DA9032B}"/>
          </ac:grpSpMkLst>
        </pc:grpChg>
        <pc:picChg chg="del">
          <ac:chgData name="Quatromanos (Bruno Giorgi)" userId="dce4a9ba-bd82-420d-82fb-070d9e6e22af" providerId="ADAL" clId="{2E9EB454-4F39-44EA-AEC9-79F8EF7541D6}" dt="2026-06-15T17:13:56.150" v="2530" actId="478"/>
          <ac:picMkLst>
            <pc:docMk/>
            <pc:sldMk cId="574192121" sldId="292"/>
            <ac:picMk id="18" creationId="{9567CD35-768B-2231-4748-80A8F232B39C}"/>
          </ac:picMkLst>
        </pc:picChg>
        <pc:picChg chg="mod">
          <ac:chgData name="Quatromanos (Bruno Giorgi)" userId="dce4a9ba-bd82-420d-82fb-070d9e6e22af" providerId="ADAL" clId="{2E9EB454-4F39-44EA-AEC9-79F8EF7541D6}" dt="2026-06-15T17:14:21.348" v="2536" actId="164"/>
          <ac:picMkLst>
            <pc:docMk/>
            <pc:sldMk cId="574192121" sldId="292"/>
            <ac:picMk id="24" creationId="{FFB09825-C422-DB66-6480-77E004C36436}"/>
          </ac:picMkLst>
        </pc:picChg>
        <pc:picChg chg="mod">
          <ac:chgData name="Quatromanos (Bruno Giorgi)" userId="dce4a9ba-bd82-420d-82fb-070d9e6e22af" providerId="ADAL" clId="{2E9EB454-4F39-44EA-AEC9-79F8EF7541D6}" dt="2026-06-15T17:14:34.425" v="2539" actId="1440"/>
          <ac:picMkLst>
            <pc:docMk/>
            <pc:sldMk cId="574192121" sldId="292"/>
            <ac:picMk id="30" creationId="{C790EF77-B780-3AEB-8AA9-4B1FFF054A4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35A22D2-6387-4750-B9CC-82A279900922}" type="datetimeFigureOut">
              <a:rPr lang="en-US" smtClean="0"/>
              <a:t>6/16/2026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A631EEF-985D-4BD2-A948-8C86C7D41329}" type="slidenum">
              <a:rPr lang="en-US" smtClean="0"/>
              <a:t>‹Nº›</a:t>
            </a:fld>
            <a:endParaRPr lang="en-US"/>
          </a:p>
        </p:txBody>
      </p:sp>
    </p:spTree>
    <p:extLst>
      <p:ext uri="{BB962C8B-B14F-4D97-AF65-F5344CB8AC3E}">
        <p14:creationId xmlns:p14="http://schemas.microsoft.com/office/powerpoint/2010/main" val="286146333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8" name="Picture Placeholder 7"/>
          <p:cNvSpPr>
            <a:spLocks noGrp="1"/>
          </p:cNvSpPr>
          <p:nvPr>
            <p:ph type="pic" sz="quarter" idx="10" hasCustomPrompt="1"/>
          </p:nvPr>
        </p:nvSpPr>
        <p:spPr>
          <a:xfrm>
            <a:off x="1592263" y="2381250"/>
            <a:ext cx="8721725" cy="7342188"/>
          </a:xfrm>
          <a:solidFill>
            <a:schemeClr val="bg1">
              <a:lumMod val="85000"/>
            </a:schemeClr>
          </a:solidFill>
        </p:spPr>
        <p:txBody>
          <a:bodyPr/>
          <a:lstStyle>
            <a:lvl1pPr marL="0" indent="0">
              <a:buNone/>
              <a:defRPr/>
            </a:lvl1pPr>
          </a:lstStyle>
          <a:p>
            <a:r>
              <a:rPr lang="en-US" dirty="0"/>
              <a:t> </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Picture Placeholder 10"/>
          <p:cNvSpPr>
            <a:spLocks noGrp="1"/>
          </p:cNvSpPr>
          <p:nvPr>
            <p:ph type="pic" sz="quarter" idx="10" hasCustomPrompt="1"/>
          </p:nvPr>
        </p:nvSpPr>
        <p:spPr>
          <a:xfrm>
            <a:off x="10766425" y="2860675"/>
            <a:ext cx="6964363" cy="6794500"/>
          </a:xfrm>
          <a:solidFill>
            <a:schemeClr val="bg1">
              <a:lumMod val="85000"/>
            </a:schemeClr>
          </a:solidFill>
        </p:spPr>
        <p:txBody>
          <a:bodyPr/>
          <a:lstStyle>
            <a:lvl1pPr marL="0" indent="0">
              <a:buNone/>
              <a:defRPr/>
            </a:lvl1pPr>
          </a:lstStyle>
          <a:p>
            <a:r>
              <a:rPr lang="en-US" dirty="0"/>
              <a:t> </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0" hasCustomPrompt="1"/>
          </p:nvPr>
        </p:nvSpPr>
        <p:spPr>
          <a:xfrm>
            <a:off x="-36513" y="2359025"/>
            <a:ext cx="18324513" cy="3517900"/>
          </a:xfrm>
          <a:solidFill>
            <a:schemeClr val="bg1">
              <a:lumMod val="85000"/>
            </a:schemeClr>
          </a:solidFill>
        </p:spPr>
        <p:txBody>
          <a:bodyPr/>
          <a:lstStyle>
            <a:lvl1pPr marL="0" indent="0">
              <a:buNone/>
              <a:defRPr/>
            </a:lvl1pPr>
          </a:lstStyle>
          <a:p>
            <a:r>
              <a:rPr lang="en-US" dirty="0"/>
              <a:t> </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16" name="Picture Placeholder 15"/>
          <p:cNvSpPr>
            <a:spLocks noGrp="1"/>
          </p:cNvSpPr>
          <p:nvPr>
            <p:ph type="pic" sz="quarter" idx="10" hasCustomPrompt="1"/>
          </p:nvPr>
        </p:nvSpPr>
        <p:spPr>
          <a:xfrm>
            <a:off x="560388" y="2579688"/>
            <a:ext cx="3914775" cy="2762250"/>
          </a:xfrm>
          <a:solidFill>
            <a:schemeClr val="bg1">
              <a:lumMod val="85000"/>
            </a:schemeClr>
          </a:solidFill>
        </p:spPr>
        <p:txBody>
          <a:bodyPr/>
          <a:lstStyle>
            <a:lvl1pPr marL="0" indent="0">
              <a:buNone/>
              <a:defRPr/>
            </a:lvl1pPr>
          </a:lstStyle>
          <a:p>
            <a:r>
              <a:rPr lang="en-US" dirty="0"/>
              <a:t> </a:t>
            </a:r>
          </a:p>
        </p:txBody>
      </p:sp>
      <p:sp>
        <p:nvSpPr>
          <p:cNvPr id="17" name="Picture Placeholder 15"/>
          <p:cNvSpPr>
            <a:spLocks noGrp="1"/>
          </p:cNvSpPr>
          <p:nvPr>
            <p:ph type="pic" sz="quarter" idx="11" hasCustomPrompt="1"/>
          </p:nvPr>
        </p:nvSpPr>
        <p:spPr>
          <a:xfrm>
            <a:off x="4978239" y="2577803"/>
            <a:ext cx="3914775" cy="2762250"/>
          </a:xfrm>
          <a:solidFill>
            <a:schemeClr val="bg1">
              <a:lumMod val="85000"/>
            </a:schemeClr>
          </a:solidFill>
        </p:spPr>
        <p:txBody>
          <a:bodyPr/>
          <a:lstStyle>
            <a:lvl1pPr marL="0" indent="0">
              <a:buNone/>
              <a:defRPr/>
            </a:lvl1pPr>
          </a:lstStyle>
          <a:p>
            <a:r>
              <a:rPr lang="en-US" dirty="0"/>
              <a:t> </a:t>
            </a:r>
          </a:p>
        </p:txBody>
      </p:sp>
      <p:sp>
        <p:nvSpPr>
          <p:cNvPr id="18" name="Picture Placeholder 15"/>
          <p:cNvSpPr>
            <a:spLocks noGrp="1"/>
          </p:cNvSpPr>
          <p:nvPr>
            <p:ph type="pic" sz="quarter" idx="12" hasCustomPrompt="1"/>
          </p:nvPr>
        </p:nvSpPr>
        <p:spPr>
          <a:xfrm>
            <a:off x="9396090" y="2575918"/>
            <a:ext cx="3914775" cy="2762250"/>
          </a:xfrm>
          <a:solidFill>
            <a:schemeClr val="bg1">
              <a:lumMod val="85000"/>
            </a:schemeClr>
          </a:solidFill>
        </p:spPr>
        <p:txBody>
          <a:bodyPr/>
          <a:lstStyle>
            <a:lvl1pPr marL="0" indent="0">
              <a:buNone/>
              <a:defRPr/>
            </a:lvl1pPr>
          </a:lstStyle>
          <a:p>
            <a:r>
              <a:rPr lang="en-US" dirty="0"/>
              <a:t> </a:t>
            </a:r>
          </a:p>
        </p:txBody>
      </p:sp>
      <p:sp>
        <p:nvSpPr>
          <p:cNvPr id="19" name="Picture Placeholder 15"/>
          <p:cNvSpPr>
            <a:spLocks noGrp="1"/>
          </p:cNvSpPr>
          <p:nvPr>
            <p:ph type="pic" sz="quarter" idx="13" hasCustomPrompt="1"/>
          </p:nvPr>
        </p:nvSpPr>
        <p:spPr>
          <a:xfrm>
            <a:off x="13813941" y="2574033"/>
            <a:ext cx="3914775" cy="2762250"/>
          </a:xfrm>
          <a:solidFill>
            <a:schemeClr val="bg1">
              <a:lumMod val="85000"/>
            </a:schemeClr>
          </a:solidFill>
        </p:spPr>
        <p:txBody>
          <a:bodyPr/>
          <a:lstStyle>
            <a:lvl1pPr marL="0" indent="0">
              <a:buNone/>
              <a:defRPr/>
            </a:lvl1pPr>
          </a:lstStyle>
          <a:p>
            <a:r>
              <a:rPr lang="en-US" dirty="0"/>
              <a:t> </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16" name="Picture Placeholder 15"/>
          <p:cNvSpPr>
            <a:spLocks noGrp="1"/>
          </p:cNvSpPr>
          <p:nvPr>
            <p:ph type="pic" sz="quarter" idx="10" hasCustomPrompt="1"/>
          </p:nvPr>
        </p:nvSpPr>
        <p:spPr>
          <a:xfrm>
            <a:off x="10496550" y="1068388"/>
            <a:ext cx="4267200" cy="4114800"/>
          </a:xfrm>
          <a:solidFill>
            <a:schemeClr val="bg1">
              <a:lumMod val="85000"/>
            </a:schemeClr>
          </a:solidFill>
        </p:spPr>
        <p:txBody>
          <a:bodyPr/>
          <a:lstStyle>
            <a:lvl1pPr marL="0" indent="0">
              <a:buNone/>
              <a:defRPr/>
            </a:lvl1pPr>
          </a:lstStyle>
          <a:p>
            <a:r>
              <a:rPr lang="en-US" dirty="0"/>
              <a:t> </a:t>
            </a:r>
          </a:p>
        </p:txBody>
      </p:sp>
      <p:sp>
        <p:nvSpPr>
          <p:cNvPr id="17" name="Picture Placeholder 15"/>
          <p:cNvSpPr>
            <a:spLocks noGrp="1"/>
          </p:cNvSpPr>
          <p:nvPr>
            <p:ph type="pic" sz="quarter" idx="11" hasCustomPrompt="1"/>
          </p:nvPr>
        </p:nvSpPr>
        <p:spPr>
          <a:xfrm>
            <a:off x="13757865" y="5535877"/>
            <a:ext cx="3501435" cy="3688064"/>
          </a:xfrm>
          <a:solidFill>
            <a:schemeClr val="bg1">
              <a:lumMod val="85000"/>
            </a:schemeClr>
          </a:solidFill>
        </p:spPr>
        <p:txBody>
          <a:bodyPr/>
          <a:lstStyle>
            <a:lvl1pPr marL="0" indent="0">
              <a:buNone/>
              <a:defRPr/>
            </a:lvl1pPr>
          </a:lstStyle>
          <a:p>
            <a:r>
              <a:rPr lang="en-US" dirty="0"/>
              <a:t> </a:t>
            </a:r>
          </a:p>
        </p:txBody>
      </p:sp>
      <p:sp>
        <p:nvSpPr>
          <p:cNvPr id="18" name="Picture Placeholder 15"/>
          <p:cNvSpPr>
            <a:spLocks noGrp="1"/>
          </p:cNvSpPr>
          <p:nvPr>
            <p:ph type="pic" sz="quarter" idx="12" hasCustomPrompt="1"/>
          </p:nvPr>
        </p:nvSpPr>
        <p:spPr>
          <a:xfrm>
            <a:off x="10460799" y="5535877"/>
            <a:ext cx="2872170" cy="3688064"/>
          </a:xfrm>
          <a:solidFill>
            <a:schemeClr val="bg1">
              <a:lumMod val="85000"/>
            </a:schemeClr>
          </a:solidFill>
        </p:spPr>
        <p:txBody>
          <a:bodyPr/>
          <a:lstStyle>
            <a:lvl1pPr marL="0" indent="0">
              <a:buNone/>
              <a:defRPr/>
            </a:lvl1pPr>
          </a:lstStyle>
          <a:p>
            <a:r>
              <a:rPr lang="en-US" dirty="0"/>
              <a:t> </a:t>
            </a:r>
          </a:p>
        </p:txBody>
      </p:sp>
      <p:sp>
        <p:nvSpPr>
          <p:cNvPr id="19" name="Picture Placeholder 15"/>
          <p:cNvSpPr>
            <a:spLocks noGrp="1"/>
          </p:cNvSpPr>
          <p:nvPr>
            <p:ph type="pic" sz="quarter" idx="13" hasCustomPrompt="1"/>
          </p:nvPr>
        </p:nvSpPr>
        <p:spPr>
          <a:xfrm>
            <a:off x="15196180" y="1076933"/>
            <a:ext cx="2063120" cy="4106517"/>
          </a:xfrm>
          <a:solidFill>
            <a:schemeClr val="bg1">
              <a:lumMod val="85000"/>
            </a:schemeClr>
          </a:solidFill>
        </p:spPr>
        <p:txBody>
          <a:bodyPr/>
          <a:lstStyle>
            <a:lvl1pPr marL="0" indent="0">
              <a:buNone/>
              <a:defRPr/>
            </a:lvl1pPr>
          </a:lstStyle>
          <a:p>
            <a:r>
              <a:rPr lang="en-US" dirty="0"/>
              <a:t> </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8" name="Picture Placeholder 7"/>
          <p:cNvSpPr>
            <a:spLocks noGrp="1"/>
          </p:cNvSpPr>
          <p:nvPr>
            <p:ph type="pic" sz="quarter" idx="10" hasCustomPrompt="1"/>
          </p:nvPr>
        </p:nvSpPr>
        <p:spPr>
          <a:xfrm>
            <a:off x="9451975" y="3052763"/>
            <a:ext cx="7142163" cy="4468812"/>
          </a:xfrm>
          <a:solidFill>
            <a:schemeClr val="bg1">
              <a:lumMod val="85000"/>
            </a:schemeClr>
          </a:solidFill>
        </p:spPr>
        <p:txBody>
          <a:bodyPr/>
          <a:lstStyle>
            <a:lvl1pPr marL="0" indent="0">
              <a:buNone/>
              <a:defRPr/>
            </a:lvl1pPr>
          </a:lstStyle>
          <a:p>
            <a:r>
              <a:rPr lang="en-US" dirty="0"/>
              <a:t> </a:t>
            </a:r>
          </a:p>
        </p:txBody>
      </p:sp>
    </p:spTree>
    <p:extLst>
      <p:ext uri="{BB962C8B-B14F-4D97-AF65-F5344CB8AC3E}">
        <p14:creationId xmlns:p14="http://schemas.microsoft.com/office/powerpoint/2010/main" val="996303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8" name="Picture Placeholder 7"/>
          <p:cNvSpPr>
            <a:spLocks noGrp="1"/>
          </p:cNvSpPr>
          <p:nvPr>
            <p:ph type="pic" sz="quarter" idx="10" hasCustomPrompt="1"/>
          </p:nvPr>
        </p:nvSpPr>
        <p:spPr>
          <a:xfrm>
            <a:off x="11209018" y="2268818"/>
            <a:ext cx="5596257" cy="12120281"/>
          </a:xfrm>
          <a:solidFill>
            <a:schemeClr val="bg1">
              <a:lumMod val="85000"/>
            </a:schemeClr>
          </a:solidFill>
        </p:spPr>
        <p:txBody>
          <a:bodyPr/>
          <a:lstStyle>
            <a:lvl1pPr marL="0" indent="0">
              <a:buNone/>
              <a:defRPr/>
            </a:lvl1pPr>
          </a:lstStyle>
          <a:p>
            <a:r>
              <a:rPr lang="en-US" dirty="0"/>
              <a:t> </a:t>
            </a:r>
          </a:p>
        </p:txBody>
      </p:sp>
    </p:spTree>
    <p:extLst>
      <p:ext uri="{BB962C8B-B14F-4D97-AF65-F5344CB8AC3E}">
        <p14:creationId xmlns:p14="http://schemas.microsoft.com/office/powerpoint/2010/main" val="13912929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15" name="Picture Placeholder 14"/>
          <p:cNvSpPr>
            <a:spLocks noGrp="1"/>
          </p:cNvSpPr>
          <p:nvPr>
            <p:ph type="pic" sz="quarter" idx="10" hasCustomPrompt="1"/>
          </p:nvPr>
        </p:nvSpPr>
        <p:spPr>
          <a:xfrm>
            <a:off x="1706563" y="2784475"/>
            <a:ext cx="3435350" cy="3505200"/>
          </a:xfrm>
          <a:solidFill>
            <a:schemeClr val="bg1">
              <a:lumMod val="85000"/>
            </a:schemeClr>
          </a:solidFill>
        </p:spPr>
        <p:txBody>
          <a:bodyPr/>
          <a:lstStyle>
            <a:lvl1pPr marL="0" indent="0">
              <a:buNone/>
              <a:defRPr/>
            </a:lvl1pPr>
          </a:lstStyle>
          <a:p>
            <a:r>
              <a:rPr lang="en-US" dirty="0"/>
              <a:t> </a:t>
            </a:r>
          </a:p>
        </p:txBody>
      </p:sp>
      <p:sp>
        <p:nvSpPr>
          <p:cNvPr id="16" name="Picture Placeholder 14"/>
          <p:cNvSpPr>
            <a:spLocks noGrp="1"/>
          </p:cNvSpPr>
          <p:nvPr>
            <p:ph type="pic" sz="quarter" idx="11" hasCustomPrompt="1"/>
          </p:nvPr>
        </p:nvSpPr>
        <p:spPr>
          <a:xfrm>
            <a:off x="5583389" y="2784228"/>
            <a:ext cx="3435350" cy="3505200"/>
          </a:xfrm>
          <a:solidFill>
            <a:schemeClr val="bg1">
              <a:lumMod val="85000"/>
            </a:schemeClr>
          </a:solidFill>
        </p:spPr>
        <p:txBody>
          <a:bodyPr/>
          <a:lstStyle>
            <a:lvl1pPr marL="0" indent="0">
              <a:buNone/>
              <a:defRPr/>
            </a:lvl1pPr>
          </a:lstStyle>
          <a:p>
            <a:r>
              <a:rPr lang="en-US" dirty="0"/>
              <a:t> </a:t>
            </a:r>
          </a:p>
        </p:txBody>
      </p:sp>
      <p:sp>
        <p:nvSpPr>
          <p:cNvPr id="17" name="Picture Placeholder 14"/>
          <p:cNvSpPr>
            <a:spLocks noGrp="1"/>
          </p:cNvSpPr>
          <p:nvPr>
            <p:ph type="pic" sz="quarter" idx="12" hasCustomPrompt="1"/>
          </p:nvPr>
        </p:nvSpPr>
        <p:spPr>
          <a:xfrm>
            <a:off x="9460215" y="2783981"/>
            <a:ext cx="3435350" cy="3505200"/>
          </a:xfrm>
          <a:solidFill>
            <a:schemeClr val="bg1">
              <a:lumMod val="85000"/>
            </a:schemeClr>
          </a:solidFill>
        </p:spPr>
        <p:txBody>
          <a:bodyPr/>
          <a:lstStyle>
            <a:lvl1pPr marL="0" indent="0">
              <a:buNone/>
              <a:defRPr/>
            </a:lvl1pPr>
          </a:lstStyle>
          <a:p>
            <a:r>
              <a:rPr lang="en-US" dirty="0"/>
              <a:t> </a:t>
            </a:r>
          </a:p>
        </p:txBody>
      </p:sp>
      <p:sp>
        <p:nvSpPr>
          <p:cNvPr id="18" name="Picture Placeholder 14"/>
          <p:cNvSpPr>
            <a:spLocks noGrp="1"/>
          </p:cNvSpPr>
          <p:nvPr>
            <p:ph type="pic" sz="quarter" idx="13" hasCustomPrompt="1"/>
          </p:nvPr>
        </p:nvSpPr>
        <p:spPr>
          <a:xfrm>
            <a:off x="13337041" y="2783734"/>
            <a:ext cx="3435350" cy="3505200"/>
          </a:xfrm>
          <a:solidFill>
            <a:schemeClr val="bg1">
              <a:lumMod val="85000"/>
            </a:schemeClr>
          </a:solidFill>
        </p:spPr>
        <p:txBody>
          <a:bodyPr/>
          <a:lstStyle>
            <a:lvl1pPr marL="0" indent="0">
              <a:buNone/>
              <a:defRPr/>
            </a:lvl1pPr>
          </a:lstStyle>
          <a:p>
            <a:r>
              <a:rPr lang="en-US" dirty="0"/>
              <a:t> </a:t>
            </a:r>
          </a:p>
        </p:txBody>
      </p:sp>
    </p:spTree>
    <p:extLst>
      <p:ext uri="{BB962C8B-B14F-4D97-AF65-F5344CB8AC3E}">
        <p14:creationId xmlns:p14="http://schemas.microsoft.com/office/powerpoint/2010/main" val="3666877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‹Nº›</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hdphoto" Target="../media/hdphoto1.wdp"/><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hyperlink" Target="http://www.qm.com.uy/EUROAMERICA/Gacetilla_Presidente%20Orsi%20asiste%20Foro%20UY-UE.pdf" TargetMode="External"/><Relationship Id="rId5" Type="http://schemas.openxmlformats.org/officeDocument/2006/relationships/image" Target="../media/image8.png"/><Relationship Id="rId4" Type="http://schemas.openxmlformats.org/officeDocument/2006/relationships/hyperlink" Target="http://www.qm.com.uy/EUROAMERICA/5-6-EUROAMERICA-GACETILLA_Foro_Uruguay_UE_Nuevo_horizonte_negocios.pdf"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2.png"/><Relationship Id="rId2" Type="http://schemas.openxmlformats.org/officeDocument/2006/relationships/image" Target="../media/image11.png"/><Relationship Id="rId1" Type="http://schemas.openxmlformats.org/officeDocument/2006/relationships/slideLayout" Target="../slideLayouts/slideLayout9.xml"/><Relationship Id="rId6" Type="http://schemas.openxmlformats.org/officeDocument/2006/relationships/hyperlink" Target="http://www.qm.com.uy/EUROAMERICA/Gacetilla%20Post%20Foro%20UY_UE.pdf" TargetMode="External"/><Relationship Id="rId5" Type="http://schemas.openxmlformats.org/officeDocument/2006/relationships/image" Target="../media/image14.svg"/><Relationship Id="rId4" Type="http://schemas.openxmlformats.org/officeDocument/2006/relationships/image" Target="../media/image13.svg"/></Relationships>
</file>

<file path=ppt/slides/_rels/slide5.xml.rels><?xml version="1.0" encoding="UTF-8" standalone="yes"?>
<Relationships xmlns="http://schemas.openxmlformats.org/package/2006/relationships"><Relationship Id="rId8" Type="http://schemas.openxmlformats.org/officeDocument/2006/relationships/image" Target="../media/image18.svg"/><Relationship Id="rId13" Type="http://schemas.microsoft.com/office/2007/relationships/hdphoto" Target="../media/hdphoto5.wdp"/><Relationship Id="rId3" Type="http://schemas.openxmlformats.org/officeDocument/2006/relationships/image" Target="../media/image15.png"/><Relationship Id="rId7" Type="http://schemas.openxmlformats.org/officeDocument/2006/relationships/image" Target="../media/image17.svg"/><Relationship Id="rId12" Type="http://schemas.openxmlformats.org/officeDocument/2006/relationships/image" Target="../media/image21.png"/><Relationship Id="rId2" Type="http://schemas.openxmlformats.org/officeDocument/2006/relationships/image" Target="../media/image2.png"/><Relationship Id="rId1" Type="http://schemas.openxmlformats.org/officeDocument/2006/relationships/slideLayout" Target="../slideLayouts/slideLayout7.xml"/><Relationship Id="rId6" Type="http://schemas.microsoft.com/office/2007/relationships/hdphoto" Target="../media/hdphoto3.wdp"/><Relationship Id="rId11" Type="http://schemas.openxmlformats.org/officeDocument/2006/relationships/image" Target="../media/image20.svg"/><Relationship Id="rId5" Type="http://schemas.openxmlformats.org/officeDocument/2006/relationships/image" Target="../media/image16.png"/><Relationship Id="rId10" Type="http://schemas.microsoft.com/office/2007/relationships/hdphoto" Target="../media/hdphoto4.wdp"/><Relationship Id="rId4" Type="http://schemas.microsoft.com/office/2007/relationships/hdphoto" Target="../media/hdphoto2.wdp"/><Relationship Id="rId9" Type="http://schemas.openxmlformats.org/officeDocument/2006/relationships/image" Target="../media/image19.png"/></Relationships>
</file>

<file path=ppt/slides/_rels/slide6.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hyperlink" Target="https://somosuruguay.com.uy/economia/foro-uruguay-union-europea-analizara-oportunidades-acuerdo-ue-mercosur-n2957" TargetMode="External"/><Relationship Id="rId7" Type="http://schemas.openxmlformats.org/officeDocument/2006/relationships/image" Target="../media/image22.png"/><Relationship Id="rId2"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hyperlink" Target="https://enperspectiva.uy/en-perspectiva-programa/acuerdo-mercosur-ue-como-ven-desde-europa-estas-primeras-semanas-desde-la-entrada-en-vigor-cuales-son-sus-intereses-de-negocios-con-uruguay-con-jose-ignacio-salafranca-exeurodiputado/" TargetMode="External"/><Relationship Id="rId5" Type="http://schemas.openxmlformats.org/officeDocument/2006/relationships/hyperlink" Target="http://www.qm.com.uy/EUROAMERICA/02-06-EUROAMERICA-Carve_Entrevista%20Petros%20Mavromichalis.mp3" TargetMode="External"/><Relationship Id="rId10" Type="http://schemas.openxmlformats.org/officeDocument/2006/relationships/image" Target="../media/image25.png"/><Relationship Id="rId4" Type="http://schemas.openxmlformats.org/officeDocument/2006/relationships/hyperlink" Target="https://radiocarve.uy/foro-uruguay-union-europea-la-ue-destaca-oportunidades-de-inversion-tras-la-entrada-en-vigor-del-acuerdo-con-mercosur/" TargetMode="External"/><Relationship Id="rId9" Type="http://schemas.openxmlformats.org/officeDocument/2006/relationships/image" Target="../media/image24.png"/></Relationships>
</file>

<file path=ppt/slides/_rels/slide7.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hyperlink" Target="http://www.qm.com.uy/EUROAMERICA/05-06-EUROAMERICA-EnPerspectiva_Entrevista%20Salafranca.mp3" TargetMode="External"/><Relationship Id="rId7" Type="http://schemas.openxmlformats.org/officeDocument/2006/relationships/image" Target="../media/image26.png"/><Relationship Id="rId2"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hyperlink" Target="http://www.qm.com.uy/EUROAMERICA/05-06-Bu-p09y45.pdf" TargetMode="External"/><Relationship Id="rId11" Type="http://schemas.openxmlformats.org/officeDocument/2006/relationships/image" Target="../media/image30.jpeg"/><Relationship Id="rId5" Type="http://schemas.openxmlformats.org/officeDocument/2006/relationships/hyperlink" Target="https://www.busqueda.com.uy/politica/el-activo-mas-valioso-del-acuerdo-mercosur-ue-es-que-da-seguridad-al-sector-privado-comerciar-e-invertir-n5413933" TargetMode="External"/><Relationship Id="rId10" Type="http://schemas.openxmlformats.org/officeDocument/2006/relationships/image" Target="../media/image29.jpeg"/><Relationship Id="rId4" Type="http://schemas.openxmlformats.org/officeDocument/2006/relationships/hyperlink" Target="https://open.spotify.com/episode/5IqfPWu6fmamPei7V9I89c?si=HyKTMugWS--Uzjo7QnwsBw&amp;nd=1&amp;dlsi=6ed7ff0240f249c2" TargetMode="External"/><Relationship Id="rId9" Type="http://schemas.openxmlformats.org/officeDocument/2006/relationships/image" Target="../media/image28.png"/></Relationships>
</file>

<file path=ppt/slides/_rels/slide8.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hyperlink" Target="https://www.telenoche.com.uy/nacionales/mario-lubetkin-dijo-que-es-temprano-hacer-un-balance-del-acuerdo-el-mercosur-y-la-union-europea-n5400499" TargetMode="External"/><Relationship Id="rId7" Type="http://schemas.openxmlformats.org/officeDocument/2006/relationships/image" Target="../media/image31.png"/><Relationship Id="rId2"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hyperlink" Target="http://www.qm.com.uy/EUROAMERICA/05-06-EUROAMERICA-Noticias5_Orsi%20en%20el%20Foro.mp4" TargetMode="External"/><Relationship Id="rId5" Type="http://schemas.openxmlformats.org/officeDocument/2006/relationships/hyperlink" Target="http://www.qm.com.uy/EUROAMERICA/05-06-EUROAMERICA_VTV%20Noticias.mp4" TargetMode="External"/><Relationship Id="rId10" Type="http://schemas.openxmlformats.org/officeDocument/2006/relationships/image" Target="../media/image34.png"/><Relationship Id="rId4" Type="http://schemas.openxmlformats.org/officeDocument/2006/relationships/hyperlink" Target="http://www.qm.com.uy/EUROAMERICA/05-06-EUROAMERICA-Telenoche_Mario%20Lubetkin.mp4" TargetMode="External"/><Relationship Id="rId9" Type="http://schemas.openxmlformats.org/officeDocument/2006/relationships/image" Target="../media/image33.png"/></Relationships>
</file>

<file path=ppt/slides/_rels/slide9.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hyperlink" Target="http://www.qm.com.uy/EUROAMERICA/05-06-EUROAMERICA-Telemundo%20Primera%20Ed_1.mp4" TargetMode="External"/><Relationship Id="rId7" Type="http://schemas.openxmlformats.org/officeDocument/2006/relationships/image" Target="../media/image35.png"/><Relationship Id="rId2"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hyperlink" Target="http://www.qm.com.uy/EUROAMERICA/05-06-EUROAMERICA-5Noticias_Orsi%20a%20Estados%20Unidos.mp4" TargetMode="External"/><Relationship Id="rId5" Type="http://schemas.openxmlformats.org/officeDocument/2006/relationships/hyperlink" Target="http://www.qm.com.uy/EUROAMERICA/05-06-EUROAMERICA-Noticias5_Lubetkin.mp4" TargetMode="External"/><Relationship Id="rId10" Type="http://schemas.openxmlformats.org/officeDocument/2006/relationships/image" Target="../media/image38.png"/><Relationship Id="rId4" Type="http://schemas.openxmlformats.org/officeDocument/2006/relationships/hyperlink" Target="http://www.qm.com.uy/EUROAMERICA/05-06-EUROAMERICA-Noticas5_Nuevas%20inversiones%20europeas.mp4" TargetMode="External"/><Relationship Id="rId9" Type="http://schemas.openxmlformats.org/officeDocument/2006/relationships/image" Target="../media/image37.png"/></Relationships>
</file>

<file path=ppt/slides/_rels/slide10.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hyperlink" Target="http://www.qm.com.uy/EUROAMERICA/05-06-EUROAMERICA_INFO%20CAPITAL.mp4" TargetMode="External"/><Relationship Id="rId7" Type="http://schemas.openxmlformats.org/officeDocument/2006/relationships/image" Target="../media/image39.png"/><Relationship Id="rId2"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hyperlink" Target="https://www.subrayado.com.uy/cuenten-uruguay-nos-gusta-asumir-este-rol-construir-puentes-dijo-orsi-el-foro-mercosur-union-europea-n1009581" TargetMode="External"/><Relationship Id="rId5" Type="http://schemas.openxmlformats.org/officeDocument/2006/relationships/hyperlink" Target="https://www.elobservador.com.uy/nacional/amenaza-eeuu-aumento-aranceles-uruguay-y-otros-paises-no-recibimos-una-comunicacion-oficial-dijo-lubetkin-n6046474" TargetMode="External"/><Relationship Id="rId10" Type="http://schemas.openxmlformats.org/officeDocument/2006/relationships/image" Target="../media/image42.png"/><Relationship Id="rId4" Type="http://schemas.openxmlformats.org/officeDocument/2006/relationships/hyperlink" Target="https://www.elpais.com.uy/negocios/noticias/lubetkin-sin-confirmacion-de-aranceles-de-ee-uu-a-uruguay-pese-a-documento-del-gobierno-de-trump-orsi-resalto-relacion-con-ue" TargetMode="External"/><Relationship Id="rId9" Type="http://schemas.openxmlformats.org/officeDocument/2006/relationships/image" Target="../media/image41.png"/></Relationships>
</file>

<file path=ppt/slides/_rels/slide11.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hyperlink" Target="http://www.qm.com.uy/EUROAMERICA/05-06-EUROAMERICA-Subrayado%20Mediodia.mp4" TargetMode="External"/><Relationship Id="rId7" Type="http://schemas.openxmlformats.org/officeDocument/2006/relationships/image" Target="../media/image43.png"/><Relationship Id="rId2"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hyperlink" Target="http://www.qm.com.uy/EUROAMERICA/05-06-EUROAMERICA-Telenoche_Orsi%20en%20el%20Foro.mp4" TargetMode="External"/><Relationship Id="rId5" Type="http://schemas.openxmlformats.org/officeDocument/2006/relationships/hyperlink" Target="https://www.telenoche.com.uy/nacionales/yamandu-orsi-dijo-foro-la-ue-que-uruguay-es-un-pais-brazos-abiertos-y-constructor-puentes-n5400525" TargetMode="External"/><Relationship Id="rId10" Type="http://schemas.openxmlformats.org/officeDocument/2006/relationships/image" Target="../media/image46.png"/><Relationship Id="rId4" Type="http://schemas.openxmlformats.org/officeDocument/2006/relationships/hyperlink" Target="http://www.qm.com.uy/EUROAMERICA/05-06-EUROAMERICA-Subrayado%20Central.mp4" TargetMode="External"/><Relationship Id="rId9" Type="http://schemas.openxmlformats.org/officeDocument/2006/relationships/image" Target="../media/image45.png"/></Relationships>
</file>

<file path=ppt/slides/_rels/slide12.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hyperlink" Target="https://www.uypress.net/Economia/Mercosur--Union-Europea--Comunidad-historica-de-valores-y-principios-compartidos--afirmo-Lubetkin-uc153707" TargetMode="External"/><Relationship Id="rId7" Type="http://schemas.openxmlformats.org/officeDocument/2006/relationships/image" Target="../media/image47.png"/><Relationship Id="rId2"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hyperlink" Target="https://www.gub.uy/presidencia/comunicacion/noticias/lubetkin-mercosur-ue-coinciden-valores-democracia-derechos-multilateralismo" TargetMode="External"/><Relationship Id="rId5" Type="http://schemas.openxmlformats.org/officeDocument/2006/relationships/hyperlink" Target="https://www.ambito.com/uruguay/yamandu-orsi-destaco-el-acuerdo-mercosur-ue-como-una-oportunidad-ampliar-mercados-y-atraer-inversiones-n6285738" TargetMode="External"/><Relationship Id="rId10" Type="http://schemas.openxmlformats.org/officeDocument/2006/relationships/image" Target="../media/image50.png"/><Relationship Id="rId4" Type="http://schemas.openxmlformats.org/officeDocument/2006/relationships/hyperlink" Target="https://www.carasycaretas.com.uy/politica/orsi-saludo-acuerdo-union-europea-y-destaco-apertura-del-pais-n96196" TargetMode="External"/><Relationship Id="rId9" Type="http://schemas.openxmlformats.org/officeDocument/2006/relationships/image" Target="../media/image49.png"/></Relationships>
</file>

<file path=ppt/slides/_rels/slide13.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hyperlink" Target="https://www.gub.uy/ministerio-transporte-obras-publicas/comunicacion/noticias/mtop-participa-del-foro-uruguay-union-europea" TargetMode="External"/><Relationship Id="rId7" Type="http://schemas.openxmlformats.org/officeDocument/2006/relationships/image" Target="../media/image50.png"/><Relationship Id="rId2"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hyperlink" Target="https://www.gub.uy/presidencia/comunicacion/noticias/lubetkin-mercosur-ue-coinciden-valores-democracia-derechos-multilateralismo" TargetMode="External"/><Relationship Id="rId5" Type="http://schemas.openxmlformats.org/officeDocument/2006/relationships/hyperlink" Target="https://www.gub.uy/presidencia/comunicacion/noticias/yamandu-orsi-foro-uruguay-union-europea-2026" TargetMode="External"/><Relationship Id="rId10" Type="http://schemas.openxmlformats.org/officeDocument/2006/relationships/image" Target="../media/image53.png"/><Relationship Id="rId4" Type="http://schemas.openxmlformats.org/officeDocument/2006/relationships/hyperlink" Target="https://www.gub.uy/presidencia/comunicacion/publicaciones/ministro-lubetkin-participo-foro-uruguay-union-europea-0" TargetMode="External"/><Relationship Id="rId9" Type="http://schemas.openxmlformats.org/officeDocument/2006/relationships/image" Target="../media/image52.png"/></Relationships>
</file>

<file path=ppt/slides/_rels/slide14.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hyperlink" Target="https://www.gub.uy/presidencia/comunicacion/publicaciones/presidente-orsi-participo-cierre-del-foro-uruguay-union-europea" TargetMode="External"/><Relationship Id="rId7" Type="http://schemas.openxmlformats.org/officeDocument/2006/relationships/hyperlink" Target="http://www.qm.com.uy/EUROAMERICA/06-06-LD-p04.jpg" TargetMode="External"/><Relationship Id="rId12" Type="http://schemas.openxmlformats.org/officeDocument/2006/relationships/image" Target="../media/image58.jpeg"/><Relationship Id="rId2"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hyperlink" Target="https://ladiaria.com.uy/politica/articulo/2026/6/acuerdo-mercosur-ue-la-alianza-estrategica-entre-europa-y-america-latina-y-el-rol-de-uruguay-como-puente/?display=amp" TargetMode="External"/><Relationship Id="rId11" Type="http://schemas.openxmlformats.org/officeDocument/2006/relationships/image" Target="../media/image57.png"/><Relationship Id="rId5" Type="http://schemas.openxmlformats.org/officeDocument/2006/relationships/hyperlink" Target="http://www.qm.com.uy/EUROAMERICA/06-06-EP-pA09.jpg" TargetMode="External"/><Relationship Id="rId10" Type="http://schemas.openxmlformats.org/officeDocument/2006/relationships/image" Target="../media/image56.jpeg"/><Relationship Id="rId4" Type="http://schemas.openxmlformats.org/officeDocument/2006/relationships/hyperlink" Target="http://www.qm.com.uy/EUROAMERICA/06-06-EP-pA01.jpg" TargetMode="External"/><Relationship Id="rId9" Type="http://schemas.openxmlformats.org/officeDocument/2006/relationships/image" Target="../media/image55.jpeg"/></Relationships>
</file>

<file path=ppt/slides/_rels/slide15.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hyperlink" Target="https://www.lama&#241;ana.uy/actualidad/uruguay-como-puente-dentro-de-mercosur-y-hacia-europa-el-reconocimiento-de-la-ue-en-un-foro-clave/" TargetMode="External"/><Relationship Id="rId7" Type="http://schemas.openxmlformats.org/officeDocument/2006/relationships/image" Target="../media/image60.png"/><Relationship Id="rId2"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image" Target="../media/image59.png"/><Relationship Id="rId5" Type="http://schemas.openxmlformats.org/officeDocument/2006/relationships/hyperlink" Target="https://grupormultimedio.com/orsi-reivindico-el-papel-de-uruguay-como-puente-entre-mercosur-y-europa-id197294/" TargetMode="External"/><Relationship Id="rId10" Type="http://schemas.openxmlformats.org/officeDocument/2006/relationships/image" Target="../media/image62.png"/><Relationship Id="rId4" Type="http://schemas.openxmlformats.org/officeDocument/2006/relationships/hyperlink" Target="https://www.eltelegrafo.com/2026/06/orsi-en-el-foro-uruguay-union-europea-la-mision-es-que-las-puertas-se-sigan-abriendo/" TargetMode="External"/><Relationship Id="rId9" Type="http://schemas.openxmlformats.org/officeDocument/2006/relationships/hyperlink" Target="https://www.elpais.com.uy/negocios/noticias/el-nuevo-horizonte-de-negocios-para-uruguay-que-se-abre-con-la-ue-con-quien-tiene-vision-compartida-en-el-manejo-de-la-economia"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hyperlink" Target="https://www.portalmaritimo.com.uy/uruguay-busca-posicionarse-como-plataforma-regional-entre-europa-y-america-del-sur/" TargetMode="External"/><Relationship Id="rId7" Type="http://schemas.openxmlformats.org/officeDocument/2006/relationships/image" Target="../media/image64.png"/><Relationship Id="rId12" Type="http://schemas.openxmlformats.org/officeDocument/2006/relationships/image" Target="../media/image68.jpeg"/><Relationship Id="rId2"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image" Target="../media/image63.png"/><Relationship Id="rId11" Type="http://schemas.openxmlformats.org/officeDocument/2006/relationships/image" Target="../media/image67.jpeg"/><Relationship Id="rId5" Type="http://schemas.openxmlformats.org/officeDocument/2006/relationships/hyperlink" Target="http://www.qm.com.uy/EUROAMERICA/08-06-EP-E&amp;M-p01.jpg" TargetMode="External"/><Relationship Id="rId10" Type="http://schemas.openxmlformats.org/officeDocument/2006/relationships/image" Target="../media/image66.jpeg"/><Relationship Id="rId4" Type="http://schemas.openxmlformats.org/officeDocument/2006/relationships/hyperlink" Target="https://www.elpais.com.uy/economia-y-mercado/europa-en-crisis-existencial-no-hay-otro-socio-en-el-mundo-mas-afin-que-latinoamerica-asegura-el-presidente-de-fundacion-euroamerica" TargetMode="External"/><Relationship Id="rId9" Type="http://schemas.openxmlformats.org/officeDocument/2006/relationships/hyperlink" Target="http://www.qm.com.uy/EUROAMERICA/07-06-LRD-p04a06.pdf"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71.jpeg"/><Relationship Id="rId3" Type="http://schemas.openxmlformats.org/officeDocument/2006/relationships/hyperlink" Target="https://infonegocios.biz/y-ademas/del-comercio-a-la-energia-montevideo-fue-sede-de-un-foro-clave-sobre-el-futuro-vinculo-entre-uruguay-y-la-ue" TargetMode="External"/><Relationship Id="rId7" Type="http://schemas.openxmlformats.org/officeDocument/2006/relationships/image" Target="../media/image70.png"/><Relationship Id="rId2"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image" Target="../media/image69.png"/><Relationship Id="rId11" Type="http://schemas.openxmlformats.org/officeDocument/2006/relationships/image" Target="../media/image73.jpeg"/><Relationship Id="rId5" Type="http://schemas.openxmlformats.org/officeDocument/2006/relationships/hyperlink" Target="http://www.qm.com.uy/EUROAMERICA/10-06-LM-p19y20.pdf" TargetMode="External"/><Relationship Id="rId10" Type="http://schemas.openxmlformats.org/officeDocument/2006/relationships/hyperlink" Target="http://www.qm.com.uy/EUROAMERICA/08-06-EP-pA01.jpg" TargetMode="External"/><Relationship Id="rId4" Type="http://schemas.openxmlformats.org/officeDocument/2006/relationships/hyperlink" Target="https://www.lama&#241;ana.uy/actualidad/el-activo-mas-importante-es-la-confianza-el-cierre-de-lujo-del-foro-uruguay-ue-con-orsi-e-iglesias/" TargetMode="External"/><Relationship Id="rId9" Type="http://schemas.openxmlformats.org/officeDocument/2006/relationships/image" Target="../media/image72.jpeg"/></Relationships>
</file>

<file path=ppt/slides/_rels/slide18.xml.rels><?xml version="1.0" encoding="UTF-8" standalone="yes"?>
<Relationships xmlns="http://schemas.openxmlformats.org/package/2006/relationships"><Relationship Id="rId3" Type="http://schemas.openxmlformats.org/officeDocument/2006/relationships/hyperlink" Target="http://www.qm.com.uy/EUROAMERICA/10-06-LM-p21y22.pdf" TargetMode="External"/><Relationship Id="rId2" Type="http://schemas.openxmlformats.org/officeDocument/2006/relationships/image" Target="../media/image2.png"/><Relationship Id="rId1" Type="http://schemas.openxmlformats.org/officeDocument/2006/relationships/slideLayout" Target="../slideLayouts/slideLayout14.xml"/><Relationship Id="rId5" Type="http://schemas.openxmlformats.org/officeDocument/2006/relationships/image" Target="../media/image75.jpg"/><Relationship Id="rId4" Type="http://schemas.openxmlformats.org/officeDocument/2006/relationships/image" Target="../media/image74.jpg"/></Relationships>
</file>

<file path=ppt/slides/_rels/slide19.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hdphoto" Target="../media/hdphoto6.wdp"/><Relationship Id="rId7" Type="http://schemas.openxmlformats.org/officeDocument/2006/relationships/image" Target="../media/image2.png"/><Relationship Id="rId2" Type="http://schemas.openxmlformats.org/officeDocument/2006/relationships/image" Target="../media/image76.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arcador de posición de imagen 5">
            <a:extLst>
              <a:ext uri="{FF2B5EF4-FFF2-40B4-BE49-F238E27FC236}">
                <a16:creationId xmlns:a16="http://schemas.microsoft.com/office/drawing/2014/main" id="{66F957D9-78B5-9C20-1956-1B68206F3952}"/>
              </a:ext>
            </a:extLst>
          </p:cNvPr>
          <p:cNvPicPr>
            <a:picLocks noGrp="1" noChangeAspect="1"/>
          </p:cNvPicPr>
          <p:nvPr>
            <p:ph type="pic" sz="quarter" idx="10"/>
          </p:nvPr>
        </p:nvPicPr>
        <p:blipFill>
          <a:blip r:embed="rId2">
            <a:extLst>
              <a:ext uri="{BEBA8EAE-BF5A-486C-A8C5-ECC9F3942E4B}">
                <a14:imgProps xmlns:a14="http://schemas.microsoft.com/office/drawing/2010/main">
                  <a14:imgLayer r:embed="rId3">
                    <a14:imgEffect>
                      <a14:brightnessContrast bright="-28000"/>
                    </a14:imgEffect>
                  </a14:imgLayer>
                </a14:imgProps>
              </a:ext>
              <a:ext uri="{28A0092B-C50C-407E-A947-70E740481C1C}">
                <a14:useLocalDpi xmlns:a14="http://schemas.microsoft.com/office/drawing/2010/main" val="0"/>
              </a:ext>
            </a:extLst>
          </a:blip>
          <a:srcRect l="13127" r="7759"/>
          <a:stretch>
            <a:fillRect/>
          </a:stretch>
        </p:blipFill>
        <p:spPr>
          <a:xfrm>
            <a:off x="1592263" y="736141"/>
            <a:ext cx="10675937" cy="8987297"/>
          </a:xfrm>
          <a:prstGeom prst="rect">
            <a:avLst/>
          </a:prstGeom>
          <a:ln>
            <a:noFill/>
          </a:ln>
          <a:effectLst>
            <a:outerShdw blurRad="292100" dist="139700" dir="2700000" algn="tl" rotWithShape="0">
              <a:srgbClr val="333333">
                <a:alpha val="65000"/>
              </a:srgbClr>
            </a:outerShdw>
          </a:effectLst>
        </p:spPr>
      </p:pic>
      <p:grpSp>
        <p:nvGrpSpPr>
          <p:cNvPr id="2" name="Group 2"/>
          <p:cNvGrpSpPr/>
          <p:nvPr/>
        </p:nvGrpSpPr>
        <p:grpSpPr>
          <a:xfrm>
            <a:off x="17259300" y="0"/>
            <a:ext cx="1028700" cy="10287000"/>
            <a:chOff x="0" y="0"/>
            <a:chExt cx="270933" cy="2709333"/>
          </a:xfrm>
          <a:solidFill>
            <a:srgbClr val="004A9A"/>
          </a:solidFill>
        </p:grpSpPr>
        <p:sp>
          <p:nvSpPr>
            <p:cNvPr id="3" name="Freeform 3"/>
            <p:cNvSpPr/>
            <p:nvPr/>
          </p:nvSpPr>
          <p:spPr>
            <a:xfrm>
              <a:off x="0" y="0"/>
              <a:ext cx="270933" cy="2709333"/>
            </a:xfrm>
            <a:custGeom>
              <a:avLst/>
              <a:gdLst/>
              <a:ahLst/>
              <a:cxnLst/>
              <a:rect l="l" t="t" r="r" b="b"/>
              <a:pathLst>
                <a:path w="270933" h="2709333">
                  <a:moveTo>
                    <a:pt x="0" y="0"/>
                  </a:moveTo>
                  <a:lnTo>
                    <a:pt x="270933" y="0"/>
                  </a:lnTo>
                  <a:lnTo>
                    <a:pt x="270933" y="2709333"/>
                  </a:lnTo>
                  <a:lnTo>
                    <a:pt x="0" y="2709333"/>
                  </a:lnTo>
                  <a:close/>
                </a:path>
              </a:pathLst>
            </a:custGeom>
            <a:grpFill/>
          </p:spPr>
          <p:txBody>
            <a:bodyPr/>
            <a:lstStyle/>
            <a:p>
              <a:endParaRPr lang="es-UY"/>
            </a:p>
          </p:txBody>
        </p:sp>
        <p:sp>
          <p:nvSpPr>
            <p:cNvPr id="4" name="TextBox 4"/>
            <p:cNvSpPr txBox="1"/>
            <p:nvPr/>
          </p:nvSpPr>
          <p:spPr>
            <a:xfrm>
              <a:off x="0" y="-47625"/>
              <a:ext cx="270933" cy="2756958"/>
            </a:xfrm>
            <a:prstGeom prst="rect">
              <a:avLst/>
            </a:prstGeom>
            <a:grpFill/>
          </p:spPr>
          <p:txBody>
            <a:bodyPr lIns="50800" tIns="50800" rIns="50800" bIns="50800" rtlCol="0" anchor="ctr"/>
            <a:lstStyle/>
            <a:p>
              <a:pPr algn="ctr">
                <a:lnSpc>
                  <a:spcPts val="2800"/>
                </a:lnSpc>
              </a:pPr>
              <a:endParaRPr/>
            </a:p>
          </p:txBody>
        </p:sp>
      </p:grpSp>
      <p:sp>
        <p:nvSpPr>
          <p:cNvPr id="10" name="TextBox 10"/>
          <p:cNvSpPr txBox="1"/>
          <p:nvPr/>
        </p:nvSpPr>
        <p:spPr>
          <a:xfrm>
            <a:off x="5638800" y="3660912"/>
            <a:ext cx="11182751" cy="1399795"/>
          </a:xfrm>
          <a:prstGeom prst="rect">
            <a:avLst/>
          </a:prstGeom>
        </p:spPr>
        <p:txBody>
          <a:bodyPr wrap="square" lIns="0" tIns="0" rIns="0" bIns="0" rtlCol="0" anchor="t">
            <a:spAutoFit/>
          </a:bodyPr>
          <a:lstStyle/>
          <a:p>
            <a:pPr algn="r">
              <a:lnSpc>
                <a:spcPts val="10608"/>
              </a:lnSpc>
            </a:pPr>
            <a:r>
              <a:rPr lang="en-US" sz="10400" b="1" dirty="0">
                <a:solidFill>
                  <a:srgbClr val="004A9A"/>
                </a:solidFill>
                <a:latin typeface="Open Sans Bold"/>
                <a:ea typeface="Open Sans Bold"/>
                <a:cs typeface="Open Sans Bold"/>
                <a:sym typeface="Open Sans Bold"/>
              </a:rPr>
              <a:t>FORO</a:t>
            </a:r>
          </a:p>
        </p:txBody>
      </p:sp>
      <p:sp>
        <p:nvSpPr>
          <p:cNvPr id="11" name="TextBox 11"/>
          <p:cNvSpPr txBox="1"/>
          <p:nvPr/>
        </p:nvSpPr>
        <p:spPr>
          <a:xfrm>
            <a:off x="4724400" y="4993446"/>
            <a:ext cx="12097151" cy="2742995"/>
          </a:xfrm>
          <a:prstGeom prst="rect">
            <a:avLst/>
          </a:prstGeom>
        </p:spPr>
        <p:txBody>
          <a:bodyPr wrap="square" lIns="0" tIns="0" rIns="0" bIns="0" rtlCol="0" anchor="t">
            <a:spAutoFit/>
          </a:bodyPr>
          <a:lstStyle/>
          <a:p>
            <a:pPr algn="r">
              <a:lnSpc>
                <a:spcPts val="10608"/>
              </a:lnSpc>
            </a:pPr>
            <a:r>
              <a:rPr lang="en-US" sz="11000" b="1" dirty="0">
                <a:solidFill>
                  <a:srgbClr val="BEBE00"/>
                </a:solidFill>
                <a:latin typeface="Open Sans Bold"/>
                <a:ea typeface="Open Sans Bold"/>
                <a:cs typeface="Open Sans Bold"/>
                <a:sym typeface="Open Sans Bold"/>
              </a:rPr>
              <a:t>URUGUAY-UNION EUROPEA</a:t>
            </a:r>
          </a:p>
        </p:txBody>
      </p:sp>
      <p:sp>
        <p:nvSpPr>
          <p:cNvPr id="12" name="TextBox 12"/>
          <p:cNvSpPr txBox="1"/>
          <p:nvPr/>
        </p:nvSpPr>
        <p:spPr>
          <a:xfrm>
            <a:off x="10736078" y="7544139"/>
            <a:ext cx="6085473" cy="441339"/>
          </a:xfrm>
          <a:prstGeom prst="rect">
            <a:avLst/>
          </a:prstGeom>
        </p:spPr>
        <p:txBody>
          <a:bodyPr wrap="square" lIns="0" tIns="0" rIns="0" bIns="0" rtlCol="0" anchor="t">
            <a:spAutoFit/>
          </a:bodyPr>
          <a:lstStyle/>
          <a:p>
            <a:pPr algn="r">
              <a:lnSpc>
                <a:spcPts val="3919"/>
              </a:lnSpc>
            </a:pPr>
            <a:r>
              <a:rPr lang="en-US" sz="2000" b="1" dirty="0">
                <a:solidFill>
                  <a:srgbClr val="262628"/>
                </a:solidFill>
                <a:latin typeface="Open Sans Bold"/>
                <a:ea typeface="Open Sans Bold"/>
                <a:cs typeface="Open Sans Bold"/>
                <a:sym typeface="Open Sans Bold"/>
              </a:rPr>
              <a:t>REPORTE DE REPERCUSIONES 2026</a:t>
            </a:r>
          </a:p>
        </p:txBody>
      </p:sp>
      <p:pic>
        <p:nvPicPr>
          <p:cNvPr id="17" name="Imagen 16">
            <a:extLst>
              <a:ext uri="{FF2B5EF4-FFF2-40B4-BE49-F238E27FC236}">
                <a16:creationId xmlns:a16="http://schemas.microsoft.com/office/drawing/2014/main" id="{DBD502B2-117F-BBD3-270B-F8E2C384C1C2}"/>
              </a:ext>
            </a:extLst>
          </p:cNvPr>
          <p:cNvPicPr>
            <a:picLocks noChangeAspect="1"/>
          </p:cNvPicPr>
          <p:nvPr/>
        </p:nvPicPr>
        <p:blipFill>
          <a:blip r:embed="rId4"/>
          <a:stretch>
            <a:fillRect/>
          </a:stretch>
        </p:blipFill>
        <p:spPr>
          <a:xfrm>
            <a:off x="14846485" y="574523"/>
            <a:ext cx="1990725" cy="1743075"/>
          </a:xfrm>
          <a:prstGeom prst="rect">
            <a:avLst/>
          </a:prstGeom>
        </p:spPr>
      </p:pic>
      <p:pic>
        <p:nvPicPr>
          <p:cNvPr id="5" name="Imagen 4" descr="Uruguay redondo país bandera. uruguayo circulo nacional ...">
            <a:extLst>
              <a:ext uri="{FF2B5EF4-FFF2-40B4-BE49-F238E27FC236}">
                <a16:creationId xmlns:a16="http://schemas.microsoft.com/office/drawing/2014/main" id="{713546F6-5E41-2E1F-4499-7F6540416F1A}"/>
              </a:ext>
            </a:extLst>
          </p:cNvPr>
          <p:cNvPicPr>
            <a:picLocks noChangeAspect="1"/>
          </p:cNvPicPr>
          <p:nvPr/>
        </p:nvPicPr>
        <p:blipFill>
          <a:blip r:embed="rId5"/>
          <a:srcRect l="19714" t="12358" r="19714" b="12358"/>
          <a:stretch>
            <a:fillRect/>
          </a:stretch>
        </p:blipFill>
        <p:spPr>
          <a:xfrm>
            <a:off x="434942" y="7431052"/>
            <a:ext cx="574436" cy="571150"/>
          </a:xfrm>
          <a:prstGeom prst="ellipse">
            <a:avLst/>
          </a:prstGeom>
          <a:effectLst>
            <a:outerShdw blurRad="50800" dist="38100" dir="2700000" algn="tl" rotWithShape="0">
              <a:prstClr val="black">
                <a:alpha val="40000"/>
              </a:prstClr>
            </a:outerShdw>
          </a:effectLst>
        </p:spPr>
      </p:pic>
      <p:pic>
        <p:nvPicPr>
          <p:cNvPr id="15" name="Imagen 14" descr="vector bandera de la unión europea en círculo, colores correctos. bandera  europea estrellas de la UE en círculo. unión del euro, parlamento de europa.  bandera de la ue 5948428 Vector en Vecteezy">
            <a:extLst>
              <a:ext uri="{FF2B5EF4-FFF2-40B4-BE49-F238E27FC236}">
                <a16:creationId xmlns:a16="http://schemas.microsoft.com/office/drawing/2014/main" id="{728F9020-F83F-C875-8CC0-2E19BE8D425B}"/>
              </a:ext>
            </a:extLst>
          </p:cNvPr>
          <p:cNvPicPr>
            <a:picLocks noChangeAspect="1"/>
          </p:cNvPicPr>
          <p:nvPr/>
        </p:nvPicPr>
        <p:blipFill>
          <a:blip r:embed="rId6"/>
          <a:srcRect l="17742" t="17742" r="17742" b="17742"/>
          <a:stretch>
            <a:fillRect/>
          </a:stretch>
        </p:blipFill>
        <p:spPr>
          <a:xfrm>
            <a:off x="421947" y="8267700"/>
            <a:ext cx="600427" cy="600427"/>
          </a:xfrm>
          <a:prstGeom prst="ellipse">
            <a:avLst/>
          </a:prstGeom>
          <a:effectLst>
            <a:outerShdw blurRad="50800" dist="38100" dir="2700000" algn="tl" rotWithShape="0">
              <a:prstClr val="black">
                <a:alpha val="40000"/>
              </a:prstClr>
            </a:outerShdw>
          </a:effectLst>
        </p:spPr>
      </p:pic>
      <p:pic>
        <p:nvPicPr>
          <p:cNvPr id="16" name="Imagen 15" descr="🎉 ¡Celebramos #35años construyendo futuro! , ✨ El #MERCOSUR conmemora este  aniversario mirando su historia con orgullo y su futuro con esperanza, en  vísperas de la puesta en marcha de un histórico ...">
            <a:extLst>
              <a:ext uri="{FF2B5EF4-FFF2-40B4-BE49-F238E27FC236}">
                <a16:creationId xmlns:a16="http://schemas.microsoft.com/office/drawing/2014/main" id="{32F79489-EC26-0CA9-FE75-40E358556C75}"/>
              </a:ext>
            </a:extLst>
          </p:cNvPr>
          <p:cNvPicPr>
            <a:picLocks noChangeAspect="1"/>
          </p:cNvPicPr>
          <p:nvPr/>
        </p:nvPicPr>
        <p:blipFill>
          <a:blip r:embed="rId7"/>
          <a:srcRect l="25700" t="11997" r="23374" b="271"/>
          <a:stretch>
            <a:fillRect/>
          </a:stretch>
        </p:blipFill>
        <p:spPr>
          <a:xfrm>
            <a:off x="414497" y="9127606"/>
            <a:ext cx="615327" cy="595832"/>
          </a:xfrm>
          <a:prstGeom prst="ellipse">
            <a:avLst/>
          </a:prstGeom>
          <a:effectLst>
            <a:outerShdw blurRad="50800" dist="38100" dir="2700000" algn="tl" rotWithShape="0">
              <a:prstClr val="black">
                <a:alpha val="40000"/>
              </a:prstClr>
            </a:outerShdw>
          </a:effectLst>
        </p:spPr>
      </p:pic>
      <p:pic>
        <p:nvPicPr>
          <p:cNvPr id="19" name="Imagen 18">
            <a:extLst>
              <a:ext uri="{FF2B5EF4-FFF2-40B4-BE49-F238E27FC236}">
                <a16:creationId xmlns:a16="http://schemas.microsoft.com/office/drawing/2014/main" id="{95D72793-B4B5-2AC6-C624-4AAAD65FDC0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3737388" y="9043468"/>
            <a:ext cx="3099822" cy="804674"/>
          </a:xfrm>
          <a:prstGeom prst="rect">
            <a:avLst/>
          </a:prstGeom>
        </p:spPr>
      </p:pic>
      <p:sp>
        <p:nvSpPr>
          <p:cNvPr id="20" name="TextBox 11">
            <a:extLst>
              <a:ext uri="{FF2B5EF4-FFF2-40B4-BE49-F238E27FC236}">
                <a16:creationId xmlns:a16="http://schemas.microsoft.com/office/drawing/2014/main" id="{1EAF9FEC-D92C-5C57-B175-84B2FF815604}"/>
              </a:ext>
            </a:extLst>
          </p:cNvPr>
          <p:cNvSpPr txBox="1"/>
          <p:nvPr/>
        </p:nvSpPr>
        <p:spPr>
          <a:xfrm>
            <a:off x="8458200" y="5118100"/>
            <a:ext cx="541337" cy="1363835"/>
          </a:xfrm>
          <a:prstGeom prst="rect">
            <a:avLst/>
          </a:prstGeom>
        </p:spPr>
        <p:txBody>
          <a:bodyPr wrap="square" lIns="0" tIns="0" rIns="0" bIns="0" rtlCol="0" anchor="t">
            <a:spAutoFit/>
          </a:bodyPr>
          <a:lstStyle/>
          <a:p>
            <a:pPr algn="r">
              <a:lnSpc>
                <a:spcPts val="10608"/>
              </a:lnSpc>
            </a:pPr>
            <a:r>
              <a:rPr lang="en-US" sz="9600" b="1" dirty="0">
                <a:solidFill>
                  <a:srgbClr val="BEBE00"/>
                </a:solidFill>
                <a:latin typeface="Open Sans Bold"/>
                <a:ea typeface="Open Sans Bold"/>
                <a:cs typeface="Open Sans Bold"/>
                <a:sym typeface="Open Sans Bold"/>
              </a:rPr>
              <a: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0" y="0"/>
            <a:ext cx="8296275" cy="10287000"/>
          </a:xfrm>
          <a:custGeom>
            <a:avLst/>
            <a:gdLst/>
            <a:ahLst/>
            <a:cxnLst/>
            <a:rect l="l" t="t" r="r" b="b"/>
            <a:pathLst>
              <a:path w="2185027" h="2709333">
                <a:moveTo>
                  <a:pt x="0" y="0"/>
                </a:moveTo>
                <a:lnTo>
                  <a:pt x="2185027" y="0"/>
                </a:lnTo>
                <a:lnTo>
                  <a:pt x="2185027" y="2709333"/>
                </a:lnTo>
                <a:lnTo>
                  <a:pt x="0" y="2709333"/>
                </a:lnTo>
                <a:close/>
              </a:path>
            </a:pathLst>
          </a:custGeom>
          <a:solidFill>
            <a:srgbClr val="004A9A"/>
          </a:solidFill>
        </p:spPr>
        <p:txBody>
          <a:bodyPr/>
          <a:lstStyle/>
          <a:p>
            <a:endParaRPr lang="es-UY"/>
          </a:p>
        </p:txBody>
      </p:sp>
      <p:sp>
        <p:nvSpPr>
          <p:cNvPr id="5" name="TextBox 5"/>
          <p:cNvSpPr txBox="1"/>
          <p:nvPr/>
        </p:nvSpPr>
        <p:spPr>
          <a:xfrm>
            <a:off x="762000" y="782473"/>
            <a:ext cx="6819900" cy="1958228"/>
          </a:xfrm>
          <a:prstGeom prst="rect">
            <a:avLst/>
          </a:prstGeom>
        </p:spPr>
        <p:txBody>
          <a:bodyPr wrap="square" lIns="0" tIns="0" rIns="0" bIns="0" rtlCol="0" anchor="t">
            <a:spAutoFit/>
          </a:bodyPr>
          <a:lstStyle/>
          <a:p>
            <a:pPr algn="l">
              <a:lnSpc>
                <a:spcPts val="7840"/>
              </a:lnSpc>
            </a:pPr>
            <a:r>
              <a:rPr lang="en-US" sz="4800" b="1" dirty="0">
                <a:solidFill>
                  <a:srgbClr val="FFFFFF"/>
                </a:solidFill>
                <a:latin typeface="Avenir Black" panose="020B0803020203020204" pitchFamily="34" charset="0"/>
                <a:ea typeface="Open Sans Bold"/>
                <a:cs typeface="Narkisim" panose="020F0502020204030204" pitchFamily="34" charset="-79"/>
                <a:sym typeface="Open Sans Bold"/>
              </a:rPr>
              <a:t>¿QUÉ HICIMOS DESDE QUATROMANOS?</a:t>
            </a:r>
          </a:p>
        </p:txBody>
      </p:sp>
      <p:sp>
        <p:nvSpPr>
          <p:cNvPr id="6" name="TextBox 6"/>
          <p:cNvSpPr txBox="1"/>
          <p:nvPr/>
        </p:nvSpPr>
        <p:spPr>
          <a:xfrm>
            <a:off x="762000" y="3523174"/>
            <a:ext cx="6553200" cy="3890617"/>
          </a:xfrm>
          <a:prstGeom prst="rect">
            <a:avLst/>
          </a:prstGeom>
        </p:spPr>
        <p:txBody>
          <a:bodyPr wrap="square" lIns="0" tIns="0" rIns="0" bIns="0" rtlCol="0" anchor="t">
            <a:spAutoFit/>
          </a:bodyPr>
          <a:lstStyle/>
          <a:p>
            <a:pPr algn="l">
              <a:lnSpc>
                <a:spcPts val="3359"/>
              </a:lnSpc>
            </a:pPr>
            <a:r>
              <a:rPr lang="es-ES" sz="4400" dirty="0">
                <a:solidFill>
                  <a:srgbClr val="FFFFFF"/>
                </a:solidFill>
                <a:latin typeface="Avenir Black" panose="020B0803020203020204" pitchFamily="34" charset="0"/>
                <a:ea typeface="DM Sans Bold"/>
                <a:cs typeface="DM Sans Bold"/>
                <a:sym typeface="DM Sans Bold"/>
              </a:rPr>
              <a:t>Previa</a:t>
            </a:r>
          </a:p>
          <a:p>
            <a:pPr algn="l">
              <a:lnSpc>
                <a:spcPts val="3359"/>
              </a:lnSpc>
            </a:pPr>
            <a:endParaRPr lang="es-ES" sz="2400" b="1" dirty="0">
              <a:solidFill>
                <a:srgbClr val="FFFFFF"/>
              </a:solidFill>
              <a:latin typeface="Avenir" panose="020B0503020203020204" pitchFamily="34" charset="0"/>
              <a:ea typeface="DM Sans Bold"/>
              <a:cs typeface="DM Sans Bold"/>
              <a:sym typeface="DM Sans Bold"/>
            </a:endParaRPr>
          </a:p>
          <a:p>
            <a:pPr marL="342900" indent="-342900" algn="l">
              <a:lnSpc>
                <a:spcPts val="3359"/>
              </a:lnSpc>
              <a:buFont typeface="Arial" panose="020B0604020202020204" pitchFamily="34" charset="0"/>
              <a:buChar char="•"/>
            </a:pPr>
            <a:r>
              <a:rPr lang="es-ES" sz="2000" dirty="0">
                <a:solidFill>
                  <a:srgbClr val="FFFFFF"/>
                </a:solidFill>
                <a:latin typeface="Avenir" panose="020B0503020203020204" pitchFamily="34" charset="0"/>
                <a:ea typeface="DM Sans Bold"/>
                <a:cs typeface="DM Sans Bold"/>
                <a:sym typeface="DM Sans Bold"/>
              </a:rPr>
              <a:t>Gestión de entrevistas para los voceros habilitados</a:t>
            </a:r>
          </a:p>
          <a:p>
            <a:pPr marL="342900" indent="-342900" algn="l">
              <a:lnSpc>
                <a:spcPts val="3359"/>
              </a:lnSpc>
              <a:buFont typeface="Arial" panose="020B0604020202020204" pitchFamily="34" charset="0"/>
              <a:buChar char="•"/>
            </a:pPr>
            <a:r>
              <a:rPr lang="es-ES" sz="2000" dirty="0">
                <a:solidFill>
                  <a:srgbClr val="FFFFFF"/>
                </a:solidFill>
                <a:latin typeface="Avenir" panose="020B0503020203020204" pitchFamily="34" charset="0"/>
                <a:ea typeface="DM Sans Bold"/>
                <a:cs typeface="DM Sans Bold"/>
                <a:sym typeface="DM Sans Bold"/>
              </a:rPr>
              <a:t>Armado y envío de gacetilla con el anuncio del Foro</a:t>
            </a:r>
          </a:p>
          <a:p>
            <a:pPr marL="342900" indent="-342900" algn="l">
              <a:lnSpc>
                <a:spcPts val="3359"/>
              </a:lnSpc>
              <a:buFont typeface="Arial" panose="020B0604020202020204" pitchFamily="34" charset="0"/>
              <a:buChar char="•"/>
            </a:pPr>
            <a:r>
              <a:rPr lang="es-ES" sz="2000" dirty="0">
                <a:solidFill>
                  <a:srgbClr val="FFFFFF"/>
                </a:solidFill>
                <a:latin typeface="Avenir" panose="020B0503020203020204" pitchFamily="34" charset="0"/>
                <a:ea typeface="DM Sans Bold"/>
                <a:cs typeface="DM Sans Bold"/>
                <a:sym typeface="DM Sans Bold"/>
              </a:rPr>
              <a:t>Envío de convocatoria a medios</a:t>
            </a:r>
          </a:p>
          <a:p>
            <a:pPr marL="342900" indent="-342900" algn="l">
              <a:lnSpc>
                <a:spcPts val="3359"/>
              </a:lnSpc>
              <a:buFont typeface="Arial" panose="020B0604020202020204" pitchFamily="34" charset="0"/>
              <a:buChar char="•"/>
            </a:pPr>
            <a:r>
              <a:rPr lang="es-ES" sz="2000" dirty="0">
                <a:solidFill>
                  <a:srgbClr val="FFFFFF"/>
                </a:solidFill>
                <a:latin typeface="Avenir" panose="020B0503020203020204" pitchFamily="34" charset="0"/>
                <a:ea typeface="DM Sans Bold"/>
                <a:cs typeface="DM Sans Bold"/>
                <a:sym typeface="DM Sans Bold"/>
              </a:rPr>
              <a:t>Seguimiento de medios y periodistas por la cobertura del Foro</a:t>
            </a:r>
          </a:p>
          <a:p>
            <a:pPr marL="342900" indent="-342900" algn="l">
              <a:lnSpc>
                <a:spcPts val="3359"/>
              </a:lnSpc>
              <a:buFont typeface="Arial" panose="020B0604020202020204" pitchFamily="34" charset="0"/>
              <a:buChar char="•"/>
            </a:pPr>
            <a:r>
              <a:rPr lang="es-ES" sz="2000" dirty="0">
                <a:solidFill>
                  <a:srgbClr val="FFFFFF"/>
                </a:solidFill>
                <a:latin typeface="Avenir" panose="020B0503020203020204" pitchFamily="34" charset="0"/>
                <a:ea typeface="DM Sans Bold"/>
                <a:cs typeface="DM Sans Bold"/>
                <a:sym typeface="DM Sans Bold"/>
              </a:rPr>
              <a:t>Envío de segunda gacetilla previa con ajustes de la presencia del Presidente de la República</a:t>
            </a:r>
            <a:endParaRPr lang="en-US" sz="2000" dirty="0">
              <a:solidFill>
                <a:srgbClr val="FFFFFF"/>
              </a:solidFill>
              <a:latin typeface="Avenir" panose="020B0503020203020204" pitchFamily="34" charset="0"/>
              <a:ea typeface="DM Sans Bold"/>
              <a:cs typeface="DM Sans Bold"/>
              <a:sym typeface="DM Sans Bold"/>
            </a:endParaRPr>
          </a:p>
        </p:txBody>
      </p:sp>
      <p:sp>
        <p:nvSpPr>
          <p:cNvPr id="11" name="Freeform 11"/>
          <p:cNvSpPr/>
          <p:nvPr/>
        </p:nvSpPr>
        <p:spPr>
          <a:xfrm>
            <a:off x="8686800" y="427203"/>
            <a:ext cx="6782164" cy="6274014"/>
          </a:xfrm>
          <a:custGeom>
            <a:avLst/>
            <a:gdLst/>
            <a:ahLst/>
            <a:cxnLst/>
            <a:rect l="l" t="t" r="r" b="b"/>
            <a:pathLst>
              <a:path w="1117134" h="353069">
                <a:moveTo>
                  <a:pt x="0" y="0"/>
                </a:moveTo>
                <a:lnTo>
                  <a:pt x="1117134" y="0"/>
                </a:lnTo>
                <a:lnTo>
                  <a:pt x="1117134" y="353069"/>
                </a:lnTo>
                <a:lnTo>
                  <a:pt x="0" y="353069"/>
                </a:lnTo>
                <a:close/>
              </a:path>
            </a:pathLst>
          </a:custGeom>
          <a:solidFill>
            <a:srgbClr val="BEBE00"/>
          </a:solidFill>
        </p:spPr>
        <p:txBody>
          <a:bodyPr/>
          <a:lstStyle/>
          <a:p>
            <a:endParaRPr lang="es-UY"/>
          </a:p>
        </p:txBody>
      </p:sp>
      <p:pic>
        <p:nvPicPr>
          <p:cNvPr id="8" name="Imagen 7">
            <a:extLst>
              <a:ext uri="{FF2B5EF4-FFF2-40B4-BE49-F238E27FC236}">
                <a16:creationId xmlns:a16="http://schemas.microsoft.com/office/drawing/2014/main" id="{7238423C-C4DC-055A-2F01-20F343DF785A}"/>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pic>
        <p:nvPicPr>
          <p:cNvPr id="16" name="Imagen 15">
            <a:extLst>
              <a:ext uri="{FF2B5EF4-FFF2-40B4-BE49-F238E27FC236}">
                <a16:creationId xmlns:a16="http://schemas.microsoft.com/office/drawing/2014/main" id="{F329F76E-729B-DD77-8603-4C7950D026AE}"/>
              </a:ext>
            </a:extLst>
          </p:cNvPr>
          <p:cNvPicPr>
            <a:picLocks noChangeAspect="1"/>
          </p:cNvPicPr>
          <p:nvPr/>
        </p:nvPicPr>
        <p:blipFill>
          <a:blip r:embed="rId3"/>
          <a:stretch>
            <a:fillRect/>
          </a:stretch>
        </p:blipFill>
        <p:spPr>
          <a:xfrm>
            <a:off x="9000310" y="782473"/>
            <a:ext cx="6155144" cy="5563474"/>
          </a:xfrm>
          <a:prstGeom prst="rect">
            <a:avLst/>
          </a:prstGeom>
        </p:spPr>
      </p:pic>
      <p:sp>
        <p:nvSpPr>
          <p:cNvPr id="18" name="CuadroTexto 17">
            <a:extLst>
              <a:ext uri="{FF2B5EF4-FFF2-40B4-BE49-F238E27FC236}">
                <a16:creationId xmlns:a16="http://schemas.microsoft.com/office/drawing/2014/main" id="{B18683E2-73D1-8ACE-B0A8-82EEE965095D}"/>
              </a:ext>
            </a:extLst>
          </p:cNvPr>
          <p:cNvSpPr txBox="1"/>
          <p:nvPr/>
        </p:nvSpPr>
        <p:spPr>
          <a:xfrm>
            <a:off x="8686800" y="6554907"/>
            <a:ext cx="1927964" cy="369332"/>
          </a:xfrm>
          <a:prstGeom prst="rect">
            <a:avLst/>
          </a:prstGeom>
          <a:solidFill>
            <a:srgbClr val="BEBE00"/>
          </a:solidFill>
        </p:spPr>
        <p:txBody>
          <a:bodyPr wrap="none" rtlCol="0">
            <a:spAutoFit/>
          </a:bodyPr>
          <a:lstStyle/>
          <a:p>
            <a:r>
              <a:rPr lang="es-UY" dirty="0">
                <a:solidFill>
                  <a:schemeClr val="bg1"/>
                </a:solidFill>
                <a:hlinkClick r:id="rId4">
                  <a:extLst>
                    <a:ext uri="{A12FA001-AC4F-418D-AE19-62706E023703}">
                      <ahyp:hlinkClr xmlns:ahyp="http://schemas.microsoft.com/office/drawing/2018/hyperlinkcolor" val="tx"/>
                    </a:ext>
                  </a:extLst>
                </a:hlinkClick>
              </a:rPr>
              <a:t>Gacetilla completa</a:t>
            </a:r>
            <a:endParaRPr lang="es-UY" dirty="0">
              <a:solidFill>
                <a:schemeClr val="bg1"/>
              </a:solidFill>
            </a:endParaRPr>
          </a:p>
        </p:txBody>
      </p:sp>
      <p:sp>
        <p:nvSpPr>
          <p:cNvPr id="12" name="TextBox 12"/>
          <p:cNvSpPr txBox="1"/>
          <p:nvPr/>
        </p:nvSpPr>
        <p:spPr>
          <a:xfrm>
            <a:off x="11811000" y="4274750"/>
            <a:ext cx="6155144" cy="5563474"/>
          </a:xfrm>
          <a:prstGeom prst="rect">
            <a:avLst/>
          </a:prstGeom>
          <a:solidFill>
            <a:srgbClr val="BEBE00"/>
          </a:solidFill>
        </p:spPr>
        <p:txBody>
          <a:bodyPr lIns="50800" tIns="50800" rIns="50800" bIns="50800" rtlCol="0" anchor="ctr"/>
          <a:lstStyle/>
          <a:p>
            <a:pPr algn="ctr">
              <a:lnSpc>
                <a:spcPts val="2800"/>
              </a:lnSpc>
            </a:pPr>
            <a:endParaRPr/>
          </a:p>
        </p:txBody>
      </p:sp>
      <p:pic>
        <p:nvPicPr>
          <p:cNvPr id="20" name="Imagen 19">
            <a:extLst>
              <a:ext uri="{FF2B5EF4-FFF2-40B4-BE49-F238E27FC236}">
                <a16:creationId xmlns:a16="http://schemas.microsoft.com/office/drawing/2014/main" id="{E3652CC9-575C-CB02-4868-6FA848CB057C}"/>
              </a:ext>
            </a:extLst>
          </p:cNvPr>
          <p:cNvPicPr>
            <a:picLocks noChangeAspect="1"/>
          </p:cNvPicPr>
          <p:nvPr/>
        </p:nvPicPr>
        <p:blipFill>
          <a:blip r:embed="rId5"/>
          <a:stretch>
            <a:fillRect/>
          </a:stretch>
        </p:blipFill>
        <p:spPr>
          <a:xfrm>
            <a:off x="12050118" y="4596790"/>
            <a:ext cx="5676909" cy="4919394"/>
          </a:xfrm>
          <a:prstGeom prst="rect">
            <a:avLst/>
          </a:prstGeom>
        </p:spPr>
      </p:pic>
      <p:sp>
        <p:nvSpPr>
          <p:cNvPr id="21" name="CuadroTexto 20">
            <a:extLst>
              <a:ext uri="{FF2B5EF4-FFF2-40B4-BE49-F238E27FC236}">
                <a16:creationId xmlns:a16="http://schemas.microsoft.com/office/drawing/2014/main" id="{7964DCF5-96F6-9EFD-C05A-3BB8D1DE2722}"/>
              </a:ext>
            </a:extLst>
          </p:cNvPr>
          <p:cNvSpPr txBox="1"/>
          <p:nvPr/>
        </p:nvSpPr>
        <p:spPr>
          <a:xfrm>
            <a:off x="11811000" y="9675131"/>
            <a:ext cx="1927964" cy="369332"/>
          </a:xfrm>
          <a:prstGeom prst="rect">
            <a:avLst/>
          </a:prstGeom>
          <a:solidFill>
            <a:srgbClr val="BEBE00"/>
          </a:solidFill>
        </p:spPr>
        <p:txBody>
          <a:bodyPr wrap="none" rtlCol="0">
            <a:spAutoFit/>
          </a:bodyPr>
          <a:lstStyle/>
          <a:p>
            <a:r>
              <a:rPr lang="es-UY" dirty="0">
                <a:solidFill>
                  <a:schemeClr val="bg1"/>
                </a:solidFill>
                <a:hlinkClick r:id="rId6">
                  <a:extLst>
                    <a:ext uri="{A12FA001-AC4F-418D-AE19-62706E023703}">
                      <ahyp:hlinkClr xmlns:ahyp="http://schemas.microsoft.com/office/drawing/2018/hyperlinkcolor" val="tx"/>
                    </a:ext>
                  </a:extLst>
                </a:hlinkClick>
              </a:rPr>
              <a:t>Gacetilla completa</a:t>
            </a:r>
            <a:endParaRPr lang="es-UY" dirty="0">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Marcador de posición de imagen 16">
            <a:extLst>
              <a:ext uri="{FF2B5EF4-FFF2-40B4-BE49-F238E27FC236}">
                <a16:creationId xmlns:a16="http://schemas.microsoft.com/office/drawing/2014/main" id="{DAD31E29-098E-96F4-F048-031C99636EB4}"/>
              </a:ext>
            </a:extLst>
          </p:cNvPr>
          <p:cNvPicPr>
            <a:picLocks noGrp="1" noChangeAspect="1"/>
          </p:cNvPicPr>
          <p:nvPr>
            <p:ph type="pic" sz="quarter" idx="10"/>
          </p:nvPr>
        </p:nvPicPr>
        <p:blipFill>
          <a:blip r:embed="rId2"/>
          <a:srcRect l="11540" r="11540"/>
          <a:stretch/>
        </p:blipFill>
        <p:spPr>
          <a:xfrm>
            <a:off x="1900238" y="2654300"/>
            <a:ext cx="7621587" cy="6604000"/>
          </a:xfrm>
          <a:prstGeom prst="rect">
            <a:avLst/>
          </a:prstGeom>
          <a:solidFill>
            <a:prstClr val="white">
              <a:lumMod val="85000"/>
            </a:prstClr>
          </a:solidFill>
        </p:spPr>
      </p:pic>
      <p:sp>
        <p:nvSpPr>
          <p:cNvPr id="7" name="Freeform 7"/>
          <p:cNvSpPr/>
          <p:nvPr/>
        </p:nvSpPr>
        <p:spPr>
          <a:xfrm>
            <a:off x="10023232" y="3073546"/>
            <a:ext cx="886399" cy="886399"/>
          </a:xfrm>
          <a:custGeom>
            <a:avLst/>
            <a:gdLst/>
            <a:ahLst/>
            <a:cxnLst/>
            <a:rect l="l" t="t" r="r" b="b"/>
            <a:pathLst>
              <a:path w="886399" h="886399">
                <a:moveTo>
                  <a:pt x="0" y="0"/>
                </a:moveTo>
                <a:lnTo>
                  <a:pt x="886399" y="0"/>
                </a:lnTo>
                <a:lnTo>
                  <a:pt x="886399" y="886399"/>
                </a:lnTo>
                <a:lnTo>
                  <a:pt x="0" y="8863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s-UY"/>
          </a:p>
        </p:txBody>
      </p:sp>
      <p:sp>
        <p:nvSpPr>
          <p:cNvPr id="9" name="Freeform 9"/>
          <p:cNvSpPr/>
          <p:nvPr/>
        </p:nvSpPr>
        <p:spPr>
          <a:xfrm>
            <a:off x="0" y="0"/>
            <a:ext cx="1028700" cy="10287000"/>
          </a:xfrm>
          <a:custGeom>
            <a:avLst/>
            <a:gdLst/>
            <a:ahLst/>
            <a:cxnLst/>
            <a:rect l="l" t="t" r="r" b="b"/>
            <a:pathLst>
              <a:path w="270933" h="2709333">
                <a:moveTo>
                  <a:pt x="0" y="0"/>
                </a:moveTo>
                <a:lnTo>
                  <a:pt x="270933" y="0"/>
                </a:lnTo>
                <a:lnTo>
                  <a:pt x="270933" y="2709333"/>
                </a:lnTo>
                <a:lnTo>
                  <a:pt x="0" y="2709333"/>
                </a:lnTo>
                <a:close/>
              </a:path>
            </a:pathLst>
          </a:custGeom>
          <a:solidFill>
            <a:srgbClr val="004A9A"/>
          </a:solidFill>
        </p:spPr>
        <p:txBody>
          <a:bodyPr/>
          <a:lstStyle/>
          <a:p>
            <a:endParaRPr lang="es-UY"/>
          </a:p>
        </p:txBody>
      </p:sp>
      <p:sp>
        <p:nvSpPr>
          <p:cNvPr id="11" name="TextBox 11"/>
          <p:cNvSpPr txBox="1"/>
          <p:nvPr/>
        </p:nvSpPr>
        <p:spPr>
          <a:xfrm>
            <a:off x="1899760" y="914400"/>
            <a:ext cx="7515861" cy="962660"/>
          </a:xfrm>
          <a:prstGeom prst="rect">
            <a:avLst/>
          </a:prstGeom>
        </p:spPr>
        <p:txBody>
          <a:bodyPr lIns="0" tIns="0" rIns="0" bIns="0" rtlCol="0" anchor="t">
            <a:spAutoFit/>
          </a:bodyPr>
          <a:lstStyle/>
          <a:p>
            <a:pPr algn="l">
              <a:lnSpc>
                <a:spcPts val="7840"/>
              </a:lnSpc>
            </a:pPr>
            <a:r>
              <a:rPr lang="en-US" sz="5600" b="1" dirty="0">
                <a:solidFill>
                  <a:srgbClr val="004A9A"/>
                </a:solidFill>
                <a:latin typeface="Avenir Black" panose="020B0803020203020204" pitchFamily="34" charset="0"/>
                <a:ea typeface="Open Sans Bold"/>
                <a:cs typeface="Open Sans Bold"/>
                <a:sym typeface="Open Sans Bold"/>
              </a:rPr>
              <a:t>Durante</a:t>
            </a:r>
          </a:p>
        </p:txBody>
      </p:sp>
      <p:pic>
        <p:nvPicPr>
          <p:cNvPr id="2" name="Imagen 1">
            <a:extLst>
              <a:ext uri="{FF2B5EF4-FFF2-40B4-BE49-F238E27FC236}">
                <a16:creationId xmlns:a16="http://schemas.microsoft.com/office/drawing/2014/main" id="{FF7BFDAF-E434-AD4A-8FA5-B13B1115728F}"/>
              </a:ext>
            </a:extLst>
          </p:cNvPr>
          <p:cNvPicPr>
            <a:picLocks noChangeAspect="1"/>
          </p:cNvPicPr>
          <p:nvPr/>
        </p:nvPicPr>
        <p:blipFill>
          <a:blip r:embed="rId4"/>
          <a:srcRect l="26644" r="30472" b="43343"/>
          <a:stretch>
            <a:fillRect/>
          </a:stretch>
        </p:blipFill>
        <p:spPr>
          <a:xfrm>
            <a:off x="16832447" y="408153"/>
            <a:ext cx="853705" cy="987577"/>
          </a:xfrm>
          <a:prstGeom prst="rect">
            <a:avLst/>
          </a:prstGeom>
        </p:spPr>
      </p:pic>
      <p:sp>
        <p:nvSpPr>
          <p:cNvPr id="3" name="TextBox 6">
            <a:extLst>
              <a:ext uri="{FF2B5EF4-FFF2-40B4-BE49-F238E27FC236}">
                <a16:creationId xmlns:a16="http://schemas.microsoft.com/office/drawing/2014/main" id="{4012724F-E950-C143-FEF8-5AE630D8F575}"/>
              </a:ext>
            </a:extLst>
          </p:cNvPr>
          <p:cNvSpPr txBox="1"/>
          <p:nvPr/>
        </p:nvSpPr>
        <p:spPr>
          <a:xfrm>
            <a:off x="10134600" y="2654950"/>
            <a:ext cx="6553200" cy="3502241"/>
          </a:xfrm>
          <a:prstGeom prst="rect">
            <a:avLst/>
          </a:prstGeom>
        </p:spPr>
        <p:txBody>
          <a:bodyPr wrap="square" lIns="0" tIns="0" rIns="0" bIns="0" rtlCol="0" anchor="t">
            <a:spAutoFit/>
          </a:bodyPr>
          <a:lstStyle/>
          <a:p>
            <a:pPr marL="457200" indent="-457200" algn="l">
              <a:lnSpc>
                <a:spcPts val="3359"/>
              </a:lnSpc>
              <a:buFont typeface="Arial" panose="020B0604020202020204" pitchFamily="34" charset="0"/>
              <a:buChar char="•"/>
            </a:pPr>
            <a:r>
              <a:rPr lang="es-ES" sz="3200" dirty="0">
                <a:solidFill>
                  <a:srgbClr val="004A9A"/>
                </a:solidFill>
                <a:latin typeface="Avenir" panose="020B0503020203020204" pitchFamily="34" charset="0"/>
                <a:ea typeface="DM Sans Bold"/>
                <a:cs typeface="DM Sans Bold"/>
                <a:sym typeface="DM Sans Bold"/>
              </a:rPr>
              <a:t>Envío de recordatorios </a:t>
            </a:r>
          </a:p>
          <a:p>
            <a:pPr marL="457200" indent="-457200" algn="l">
              <a:lnSpc>
                <a:spcPts val="3359"/>
              </a:lnSpc>
              <a:buFont typeface="Arial" panose="020B0604020202020204" pitchFamily="34" charset="0"/>
              <a:buChar char="•"/>
            </a:pPr>
            <a:endParaRPr lang="es-ES" sz="3200" dirty="0">
              <a:solidFill>
                <a:srgbClr val="004A9A"/>
              </a:solidFill>
              <a:latin typeface="Avenir" panose="020B0503020203020204" pitchFamily="34" charset="0"/>
              <a:ea typeface="DM Sans Bold"/>
              <a:cs typeface="DM Sans Bold"/>
              <a:sym typeface="DM Sans Bold"/>
            </a:endParaRPr>
          </a:p>
          <a:p>
            <a:pPr marL="457200" indent="-457200" algn="l">
              <a:lnSpc>
                <a:spcPts val="3359"/>
              </a:lnSpc>
              <a:buFont typeface="Arial" panose="020B0604020202020204" pitchFamily="34" charset="0"/>
              <a:buChar char="•"/>
            </a:pPr>
            <a:r>
              <a:rPr lang="es-ES" sz="3200" dirty="0">
                <a:solidFill>
                  <a:srgbClr val="004A9A"/>
                </a:solidFill>
                <a:latin typeface="Avenir" panose="020B0503020203020204" pitchFamily="34" charset="0"/>
                <a:ea typeface="DM Sans Bold"/>
                <a:cs typeface="DM Sans Bold"/>
                <a:sym typeface="DM Sans Bold"/>
              </a:rPr>
              <a:t>Seguimiento de cobertura de medios</a:t>
            </a:r>
          </a:p>
          <a:p>
            <a:pPr marL="457200" indent="-457200" algn="l">
              <a:lnSpc>
                <a:spcPts val="3359"/>
              </a:lnSpc>
              <a:buFont typeface="Arial" panose="020B0604020202020204" pitchFamily="34" charset="0"/>
              <a:buChar char="•"/>
            </a:pPr>
            <a:endParaRPr lang="es-ES" sz="3200" dirty="0">
              <a:solidFill>
                <a:srgbClr val="004A9A"/>
              </a:solidFill>
              <a:latin typeface="Avenir" panose="020B0503020203020204" pitchFamily="34" charset="0"/>
              <a:ea typeface="DM Sans Bold"/>
              <a:cs typeface="DM Sans Bold"/>
              <a:sym typeface="DM Sans Bold"/>
            </a:endParaRPr>
          </a:p>
          <a:p>
            <a:pPr marL="457200" indent="-457200" algn="l">
              <a:lnSpc>
                <a:spcPts val="3359"/>
              </a:lnSpc>
              <a:buFont typeface="Arial" panose="020B0604020202020204" pitchFamily="34" charset="0"/>
              <a:buChar char="•"/>
            </a:pPr>
            <a:r>
              <a:rPr lang="es-ES" sz="3200" dirty="0">
                <a:solidFill>
                  <a:srgbClr val="004A9A"/>
                </a:solidFill>
                <a:latin typeface="Avenir" panose="020B0503020203020204" pitchFamily="34" charset="0"/>
                <a:ea typeface="DM Sans Bold"/>
                <a:cs typeface="DM Sans Bold"/>
                <a:sym typeface="DM Sans Bold"/>
              </a:rPr>
              <a:t>Apoyo in situ</a:t>
            </a:r>
          </a:p>
          <a:p>
            <a:pPr marL="457200" indent="-457200" algn="l">
              <a:lnSpc>
                <a:spcPts val="3359"/>
              </a:lnSpc>
              <a:buFont typeface="Arial" panose="020B0604020202020204" pitchFamily="34" charset="0"/>
              <a:buChar char="•"/>
            </a:pPr>
            <a:endParaRPr lang="es-ES" sz="3200" dirty="0">
              <a:solidFill>
                <a:srgbClr val="004A9A"/>
              </a:solidFill>
              <a:latin typeface="Avenir" panose="020B0503020203020204" pitchFamily="34" charset="0"/>
              <a:ea typeface="DM Sans Bold"/>
              <a:cs typeface="DM Sans Bold"/>
              <a:sym typeface="DM Sans Bold"/>
            </a:endParaRPr>
          </a:p>
          <a:p>
            <a:pPr marL="457200" indent="-457200" algn="l">
              <a:lnSpc>
                <a:spcPts val="3359"/>
              </a:lnSpc>
              <a:buFont typeface="Arial" panose="020B0604020202020204" pitchFamily="34" charset="0"/>
              <a:buChar char="•"/>
            </a:pPr>
            <a:r>
              <a:rPr lang="es-ES" sz="3200" dirty="0">
                <a:solidFill>
                  <a:srgbClr val="004A9A"/>
                </a:solidFill>
                <a:latin typeface="Avenir" panose="020B0503020203020204" pitchFamily="34" charset="0"/>
                <a:ea typeface="DM Sans Bold"/>
                <a:cs typeface="DM Sans Bold"/>
                <a:sym typeface="DM Sans Bold"/>
              </a:rPr>
              <a:t>Gestión de entrevistas in situ</a:t>
            </a:r>
            <a:endParaRPr lang="en-US" sz="2000" dirty="0">
              <a:solidFill>
                <a:srgbClr val="004A9A"/>
              </a:solidFill>
              <a:latin typeface="Avenir" panose="020B0503020203020204" pitchFamily="34" charset="0"/>
              <a:ea typeface="DM Sans Bold"/>
              <a:cs typeface="DM Sans Bold"/>
              <a:sym typeface="DM Sans Bo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Marcador de posición de imagen 24">
            <a:extLst>
              <a:ext uri="{FF2B5EF4-FFF2-40B4-BE49-F238E27FC236}">
                <a16:creationId xmlns:a16="http://schemas.microsoft.com/office/drawing/2014/main" id="{7A50160A-B1D5-8B49-2A56-D704825CF0D6}"/>
              </a:ext>
            </a:extLst>
          </p:cNvPr>
          <p:cNvPicPr>
            <a:picLocks noGrp="1" noChangeAspect="1"/>
          </p:cNvPicPr>
          <p:nvPr>
            <p:ph type="pic" sz="quarter" idx="10"/>
          </p:nvPr>
        </p:nvPicPr>
        <p:blipFill>
          <a:blip r:embed="rId2"/>
          <a:srcRect t="32880" b="32880"/>
          <a:stretch/>
        </p:blipFill>
        <p:spPr>
          <a:xfrm>
            <a:off x="-18256" y="2359025"/>
            <a:ext cx="18324513" cy="3517900"/>
          </a:xfrm>
          <a:prstGeom prst="rect">
            <a:avLst/>
          </a:prstGeom>
          <a:solidFill>
            <a:prstClr val="white">
              <a:lumMod val="85000"/>
            </a:prstClr>
          </a:solidFill>
        </p:spPr>
      </p:pic>
      <p:sp>
        <p:nvSpPr>
          <p:cNvPr id="5" name="Freeform 5"/>
          <p:cNvSpPr/>
          <p:nvPr/>
        </p:nvSpPr>
        <p:spPr>
          <a:xfrm>
            <a:off x="15200700" y="5290984"/>
            <a:ext cx="1170947" cy="1170947"/>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EBE00"/>
          </a:solidFill>
        </p:spPr>
        <p:txBody>
          <a:bodyPr/>
          <a:lstStyle/>
          <a:p>
            <a:endParaRPr lang="es-UY"/>
          </a:p>
        </p:txBody>
      </p:sp>
      <p:sp>
        <p:nvSpPr>
          <p:cNvPr id="8" name="Freeform 8"/>
          <p:cNvSpPr/>
          <p:nvPr/>
        </p:nvSpPr>
        <p:spPr>
          <a:xfrm>
            <a:off x="13477303" y="5290984"/>
            <a:ext cx="1170947" cy="1170947"/>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A9A"/>
          </a:solidFill>
        </p:spPr>
        <p:txBody>
          <a:bodyPr/>
          <a:lstStyle/>
          <a:p>
            <a:endParaRPr lang="es-UY"/>
          </a:p>
        </p:txBody>
      </p:sp>
      <p:sp>
        <p:nvSpPr>
          <p:cNvPr id="9" name="TextBox 9"/>
          <p:cNvSpPr txBox="1"/>
          <p:nvPr/>
        </p:nvSpPr>
        <p:spPr>
          <a:xfrm>
            <a:off x="13587079" y="5359594"/>
            <a:ext cx="951394" cy="992561"/>
          </a:xfrm>
          <a:prstGeom prst="rect">
            <a:avLst/>
          </a:prstGeom>
        </p:spPr>
        <p:txBody>
          <a:bodyPr lIns="50800" tIns="50800" rIns="50800" bIns="50800" rtlCol="0" anchor="ctr"/>
          <a:lstStyle/>
          <a:p>
            <a:pPr algn="ctr">
              <a:lnSpc>
                <a:spcPts val="2239"/>
              </a:lnSpc>
            </a:pPr>
            <a:endParaRPr/>
          </a:p>
        </p:txBody>
      </p:sp>
      <p:sp>
        <p:nvSpPr>
          <p:cNvPr id="11" name="Freeform 11"/>
          <p:cNvSpPr/>
          <p:nvPr/>
        </p:nvSpPr>
        <p:spPr>
          <a:xfrm>
            <a:off x="11756837" y="5290984"/>
            <a:ext cx="1170947" cy="1170947"/>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EBE00"/>
          </a:solidFill>
        </p:spPr>
        <p:txBody>
          <a:bodyPr/>
          <a:lstStyle/>
          <a:p>
            <a:endParaRPr lang="es-UY"/>
          </a:p>
        </p:txBody>
      </p:sp>
      <p:sp>
        <p:nvSpPr>
          <p:cNvPr id="12" name="TextBox 12"/>
          <p:cNvSpPr txBox="1"/>
          <p:nvPr/>
        </p:nvSpPr>
        <p:spPr>
          <a:xfrm>
            <a:off x="11866613" y="5359594"/>
            <a:ext cx="951394" cy="992561"/>
          </a:xfrm>
          <a:prstGeom prst="rect">
            <a:avLst/>
          </a:prstGeom>
        </p:spPr>
        <p:txBody>
          <a:bodyPr lIns="50800" tIns="50800" rIns="50800" bIns="50800" rtlCol="0" anchor="ctr"/>
          <a:lstStyle/>
          <a:p>
            <a:pPr algn="ctr">
              <a:lnSpc>
                <a:spcPts val="2239"/>
              </a:lnSpc>
            </a:pPr>
            <a:endParaRPr/>
          </a:p>
        </p:txBody>
      </p:sp>
      <p:sp>
        <p:nvSpPr>
          <p:cNvPr id="13" name="Freeform 13"/>
          <p:cNvSpPr/>
          <p:nvPr/>
        </p:nvSpPr>
        <p:spPr>
          <a:xfrm>
            <a:off x="12055327" y="5589475"/>
            <a:ext cx="573966" cy="573966"/>
          </a:xfrm>
          <a:custGeom>
            <a:avLst/>
            <a:gdLst/>
            <a:ahLst/>
            <a:cxnLst/>
            <a:rect l="l" t="t" r="r" b="b"/>
            <a:pathLst>
              <a:path w="573966" h="573966">
                <a:moveTo>
                  <a:pt x="0" y="0"/>
                </a:moveTo>
                <a:lnTo>
                  <a:pt x="573966" y="0"/>
                </a:lnTo>
                <a:lnTo>
                  <a:pt x="573966" y="573966"/>
                </a:lnTo>
                <a:lnTo>
                  <a:pt x="0" y="5739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s-UY"/>
          </a:p>
        </p:txBody>
      </p:sp>
      <p:sp>
        <p:nvSpPr>
          <p:cNvPr id="14" name="Freeform 14"/>
          <p:cNvSpPr/>
          <p:nvPr/>
        </p:nvSpPr>
        <p:spPr>
          <a:xfrm>
            <a:off x="13843713" y="5589083"/>
            <a:ext cx="441059" cy="574358"/>
          </a:xfrm>
          <a:custGeom>
            <a:avLst/>
            <a:gdLst/>
            <a:ahLst/>
            <a:cxnLst/>
            <a:rect l="l" t="t" r="r" b="b"/>
            <a:pathLst>
              <a:path w="441059" h="574358">
                <a:moveTo>
                  <a:pt x="0" y="0"/>
                </a:moveTo>
                <a:lnTo>
                  <a:pt x="441058" y="0"/>
                </a:lnTo>
                <a:lnTo>
                  <a:pt x="441058" y="574358"/>
                </a:lnTo>
                <a:lnTo>
                  <a:pt x="0" y="57435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s-UY"/>
          </a:p>
        </p:txBody>
      </p:sp>
      <p:sp>
        <p:nvSpPr>
          <p:cNvPr id="15" name="Freeform 15"/>
          <p:cNvSpPr/>
          <p:nvPr/>
        </p:nvSpPr>
        <p:spPr>
          <a:xfrm>
            <a:off x="15562650" y="5589083"/>
            <a:ext cx="502302" cy="574358"/>
          </a:xfrm>
          <a:custGeom>
            <a:avLst/>
            <a:gdLst/>
            <a:ahLst/>
            <a:cxnLst/>
            <a:rect l="l" t="t" r="r" b="b"/>
            <a:pathLst>
              <a:path w="502302" h="574358">
                <a:moveTo>
                  <a:pt x="0" y="0"/>
                </a:moveTo>
                <a:lnTo>
                  <a:pt x="502302" y="0"/>
                </a:lnTo>
                <a:lnTo>
                  <a:pt x="502302" y="574358"/>
                </a:lnTo>
                <a:lnTo>
                  <a:pt x="0" y="57435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s-UY"/>
          </a:p>
        </p:txBody>
      </p:sp>
      <p:sp>
        <p:nvSpPr>
          <p:cNvPr id="2" name="TextBox 11">
            <a:extLst>
              <a:ext uri="{FF2B5EF4-FFF2-40B4-BE49-F238E27FC236}">
                <a16:creationId xmlns:a16="http://schemas.microsoft.com/office/drawing/2014/main" id="{FD5BBB43-E54D-35F4-800D-EC86D63AB16F}"/>
              </a:ext>
            </a:extLst>
          </p:cNvPr>
          <p:cNvSpPr txBox="1"/>
          <p:nvPr/>
        </p:nvSpPr>
        <p:spPr>
          <a:xfrm>
            <a:off x="1899760" y="914400"/>
            <a:ext cx="7515861" cy="962660"/>
          </a:xfrm>
          <a:prstGeom prst="rect">
            <a:avLst/>
          </a:prstGeom>
        </p:spPr>
        <p:txBody>
          <a:bodyPr lIns="0" tIns="0" rIns="0" bIns="0" rtlCol="0" anchor="t">
            <a:spAutoFit/>
          </a:bodyPr>
          <a:lstStyle/>
          <a:p>
            <a:pPr algn="l">
              <a:lnSpc>
                <a:spcPts val="7840"/>
              </a:lnSpc>
            </a:pPr>
            <a:r>
              <a:rPr lang="es-UY" sz="5600" b="1" noProof="0" dirty="0">
                <a:solidFill>
                  <a:srgbClr val="004A9A"/>
                </a:solidFill>
                <a:latin typeface="Avenir Black" panose="020B0803020203020204" pitchFamily="34" charset="0"/>
                <a:ea typeface="Open Sans Bold"/>
                <a:cs typeface="Open Sans Bold"/>
                <a:sym typeface="Open Sans Bold"/>
              </a:rPr>
              <a:t>Después</a:t>
            </a:r>
            <a:endParaRPr lang="en-US" sz="5600" b="1" dirty="0">
              <a:solidFill>
                <a:srgbClr val="004A9A"/>
              </a:solidFill>
              <a:latin typeface="Avenir Black" panose="020B0803020203020204" pitchFamily="34" charset="0"/>
              <a:ea typeface="Open Sans Bold"/>
              <a:cs typeface="Open Sans Bold"/>
              <a:sym typeface="Open Sans Bold"/>
            </a:endParaRPr>
          </a:p>
        </p:txBody>
      </p:sp>
      <p:sp>
        <p:nvSpPr>
          <p:cNvPr id="3" name="TextBox 6">
            <a:extLst>
              <a:ext uri="{FF2B5EF4-FFF2-40B4-BE49-F238E27FC236}">
                <a16:creationId xmlns:a16="http://schemas.microsoft.com/office/drawing/2014/main" id="{B3CF89E8-A7CA-98B9-E705-A0EDB721D996}"/>
              </a:ext>
            </a:extLst>
          </p:cNvPr>
          <p:cNvSpPr txBox="1"/>
          <p:nvPr/>
        </p:nvSpPr>
        <p:spPr>
          <a:xfrm>
            <a:off x="2961802" y="7200900"/>
            <a:ext cx="12327881" cy="4368119"/>
          </a:xfrm>
          <a:prstGeom prst="rect">
            <a:avLst/>
          </a:prstGeom>
        </p:spPr>
        <p:txBody>
          <a:bodyPr wrap="square" lIns="0" tIns="0" rIns="0" bIns="0" numCol="2" rtlCol="0" anchor="t">
            <a:spAutoFit/>
          </a:bodyPr>
          <a:lstStyle/>
          <a:p>
            <a:pPr marL="457200" indent="-457200" algn="l">
              <a:lnSpc>
                <a:spcPct val="150000"/>
              </a:lnSpc>
              <a:buFont typeface="Arial" panose="020B0604020202020204" pitchFamily="34" charset="0"/>
              <a:buChar char="•"/>
            </a:pPr>
            <a:r>
              <a:rPr lang="es-ES" sz="3200" dirty="0">
                <a:solidFill>
                  <a:srgbClr val="004A9A"/>
                </a:solidFill>
                <a:latin typeface="Avenir" panose="020B0503020203020204" pitchFamily="34" charset="0"/>
                <a:ea typeface="DM Sans Bold"/>
                <a:cs typeface="DM Sans Bold"/>
                <a:sym typeface="DM Sans Bold"/>
              </a:rPr>
              <a:t>Envío de </a:t>
            </a:r>
            <a:r>
              <a:rPr lang="es-ES" sz="3200" dirty="0">
                <a:solidFill>
                  <a:srgbClr val="004A9A"/>
                </a:solidFill>
                <a:latin typeface="Avenir Black" panose="020B0803020203020204" pitchFamily="34" charset="0"/>
                <a:ea typeface="DM Sans Bold"/>
                <a:cs typeface="DM Sans Bold"/>
                <a:sym typeface="DM Sans Bold"/>
                <a:hlinkClick r:id="rId6">
                  <a:extLst>
                    <a:ext uri="{A12FA001-AC4F-418D-AE19-62706E023703}">
                      <ahyp:hlinkClr xmlns:ahyp="http://schemas.microsoft.com/office/drawing/2018/hyperlinkcolor" val="tx"/>
                    </a:ext>
                  </a:extLst>
                </a:hlinkClick>
              </a:rPr>
              <a:t>gacetilla post</a:t>
            </a:r>
            <a:endParaRPr lang="es-ES" sz="3200" dirty="0">
              <a:solidFill>
                <a:srgbClr val="004A9A"/>
              </a:solidFill>
              <a:latin typeface="Avenir Black" panose="020B0803020203020204" pitchFamily="34" charset="0"/>
              <a:ea typeface="DM Sans Bold"/>
              <a:cs typeface="DM Sans Bold"/>
              <a:sym typeface="DM Sans Bold"/>
            </a:endParaRPr>
          </a:p>
          <a:p>
            <a:pPr marL="457200" indent="-457200" algn="l">
              <a:lnSpc>
                <a:spcPct val="150000"/>
              </a:lnSpc>
              <a:buFont typeface="Arial" panose="020B0604020202020204" pitchFamily="34" charset="0"/>
              <a:buChar char="•"/>
            </a:pPr>
            <a:r>
              <a:rPr lang="es-ES" sz="3200" dirty="0">
                <a:solidFill>
                  <a:srgbClr val="004A9A"/>
                </a:solidFill>
                <a:latin typeface="Avenir" panose="020B0503020203020204" pitchFamily="34" charset="0"/>
                <a:ea typeface="DM Sans Bold"/>
                <a:cs typeface="DM Sans Bold"/>
                <a:sym typeface="DM Sans Bold"/>
              </a:rPr>
              <a:t>Monitoreo de cobertura</a:t>
            </a:r>
          </a:p>
          <a:p>
            <a:pPr marL="457200" indent="-457200" algn="l">
              <a:lnSpc>
                <a:spcPct val="150000"/>
              </a:lnSpc>
              <a:buFont typeface="Arial" panose="020B0604020202020204" pitchFamily="34" charset="0"/>
              <a:buChar char="•"/>
            </a:pPr>
            <a:endParaRPr lang="es-ES" sz="3200" dirty="0">
              <a:solidFill>
                <a:srgbClr val="004A9A"/>
              </a:solidFill>
              <a:latin typeface="Avenir" panose="020B0503020203020204" pitchFamily="34" charset="0"/>
              <a:ea typeface="DM Sans Bold"/>
              <a:cs typeface="DM Sans Bold"/>
              <a:sym typeface="DM Sans Bold"/>
            </a:endParaRPr>
          </a:p>
          <a:p>
            <a:pPr marL="457200" indent="-457200" algn="l">
              <a:lnSpc>
                <a:spcPct val="150000"/>
              </a:lnSpc>
              <a:buFont typeface="Arial" panose="020B0604020202020204" pitchFamily="34" charset="0"/>
              <a:buChar char="•"/>
            </a:pPr>
            <a:endParaRPr lang="es-ES" sz="3200" dirty="0">
              <a:solidFill>
                <a:srgbClr val="004A9A"/>
              </a:solidFill>
              <a:latin typeface="Avenir" panose="020B0503020203020204" pitchFamily="34" charset="0"/>
              <a:ea typeface="DM Sans Bold"/>
              <a:cs typeface="DM Sans Bold"/>
              <a:sym typeface="DM Sans Bold"/>
            </a:endParaRPr>
          </a:p>
          <a:p>
            <a:pPr marL="457200" indent="-457200" algn="l">
              <a:lnSpc>
                <a:spcPct val="150000"/>
              </a:lnSpc>
              <a:buFont typeface="Arial" panose="020B0604020202020204" pitchFamily="34" charset="0"/>
              <a:buChar char="•"/>
            </a:pPr>
            <a:endParaRPr lang="es-ES" sz="3200" dirty="0">
              <a:solidFill>
                <a:srgbClr val="004A9A"/>
              </a:solidFill>
              <a:latin typeface="Avenir" panose="020B0503020203020204" pitchFamily="34" charset="0"/>
              <a:ea typeface="DM Sans Bold"/>
              <a:cs typeface="DM Sans Bold"/>
              <a:sym typeface="DM Sans Bold"/>
            </a:endParaRPr>
          </a:p>
          <a:p>
            <a:pPr algn="l">
              <a:lnSpc>
                <a:spcPct val="150000"/>
              </a:lnSpc>
            </a:pPr>
            <a:endParaRPr lang="es-ES" sz="3200" dirty="0">
              <a:solidFill>
                <a:srgbClr val="004A9A"/>
              </a:solidFill>
              <a:latin typeface="Avenir" panose="020B0503020203020204" pitchFamily="34" charset="0"/>
              <a:ea typeface="DM Sans Bold"/>
              <a:cs typeface="DM Sans Bold"/>
              <a:sym typeface="DM Sans Bold"/>
            </a:endParaRPr>
          </a:p>
          <a:p>
            <a:pPr marL="457200" indent="-457200" algn="l">
              <a:lnSpc>
                <a:spcPct val="150000"/>
              </a:lnSpc>
              <a:buFont typeface="Arial" panose="020B0604020202020204" pitchFamily="34" charset="0"/>
              <a:buChar char="•"/>
            </a:pPr>
            <a:r>
              <a:rPr lang="es-ES" sz="3200" dirty="0">
                <a:solidFill>
                  <a:srgbClr val="004A9A"/>
                </a:solidFill>
                <a:latin typeface="Avenir" panose="020B0503020203020204" pitchFamily="34" charset="0"/>
                <a:ea typeface="DM Sans Bold"/>
                <a:cs typeface="DM Sans Bold"/>
                <a:sym typeface="DM Sans Bold"/>
              </a:rPr>
              <a:t>Recopilación de notas</a:t>
            </a:r>
          </a:p>
          <a:p>
            <a:pPr marL="457200" indent="-457200" algn="l">
              <a:lnSpc>
                <a:spcPct val="150000"/>
              </a:lnSpc>
              <a:buFont typeface="Arial" panose="020B0604020202020204" pitchFamily="34" charset="0"/>
              <a:buChar char="•"/>
            </a:pPr>
            <a:r>
              <a:rPr lang="es-ES" sz="3200" dirty="0">
                <a:solidFill>
                  <a:srgbClr val="004A9A"/>
                </a:solidFill>
                <a:latin typeface="Avenir" panose="020B0503020203020204" pitchFamily="34" charset="0"/>
                <a:ea typeface="DM Sans Bold"/>
                <a:cs typeface="DM Sans Bold"/>
                <a:sym typeface="DM Sans Bold"/>
              </a:rPr>
              <a:t>Presentación de reporte final de gestiones en medios</a:t>
            </a:r>
            <a:endParaRPr lang="en-US" sz="2000" dirty="0">
              <a:solidFill>
                <a:srgbClr val="004A9A"/>
              </a:solidFill>
              <a:latin typeface="Avenir" panose="020B0503020203020204" pitchFamily="34" charset="0"/>
              <a:ea typeface="DM Sans Bold"/>
              <a:cs typeface="DM Sans Bold"/>
              <a:sym typeface="DM Sans Bold"/>
            </a:endParaRPr>
          </a:p>
        </p:txBody>
      </p:sp>
      <p:pic>
        <p:nvPicPr>
          <p:cNvPr id="23" name="Imagen 22">
            <a:extLst>
              <a:ext uri="{FF2B5EF4-FFF2-40B4-BE49-F238E27FC236}">
                <a16:creationId xmlns:a16="http://schemas.microsoft.com/office/drawing/2014/main" id="{BCC48B9E-6B8C-6719-F983-0F13E4EA9E27}"/>
              </a:ext>
            </a:extLst>
          </p:cNvPr>
          <p:cNvPicPr>
            <a:picLocks noChangeAspect="1"/>
          </p:cNvPicPr>
          <p:nvPr/>
        </p:nvPicPr>
        <p:blipFill>
          <a:blip r:embed="rId7"/>
          <a:srcRect l="26644" r="30472" b="43343"/>
          <a:stretch>
            <a:fillRect/>
          </a:stretch>
        </p:blipFill>
        <p:spPr>
          <a:xfrm>
            <a:off x="16832447" y="408153"/>
            <a:ext cx="853705" cy="98757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9"/>
          <p:cNvSpPr/>
          <p:nvPr/>
        </p:nvSpPr>
        <p:spPr>
          <a:xfrm>
            <a:off x="1750777" y="5284683"/>
            <a:ext cx="14786446" cy="3002100"/>
          </a:xfrm>
          <a:custGeom>
            <a:avLst/>
            <a:gdLst/>
            <a:ahLst/>
            <a:cxnLst/>
            <a:rect l="l" t="t" r="r" b="b"/>
            <a:pathLst>
              <a:path w="1059660" h="844064">
                <a:moveTo>
                  <a:pt x="0" y="0"/>
                </a:moveTo>
                <a:lnTo>
                  <a:pt x="1059660" y="0"/>
                </a:lnTo>
                <a:lnTo>
                  <a:pt x="1059660" y="844064"/>
                </a:lnTo>
                <a:lnTo>
                  <a:pt x="0" y="844064"/>
                </a:lnTo>
                <a:close/>
              </a:path>
            </a:pathLst>
          </a:custGeom>
          <a:solidFill>
            <a:srgbClr val="000000">
              <a:alpha val="0"/>
            </a:srgbClr>
          </a:solidFill>
          <a:ln w="38100" cap="sq">
            <a:solidFill>
              <a:srgbClr val="004A9A"/>
            </a:solidFill>
            <a:prstDash val="solid"/>
            <a:miter/>
          </a:ln>
        </p:spPr>
        <p:txBody>
          <a:bodyPr/>
          <a:lstStyle/>
          <a:p>
            <a:endParaRPr lang="es-UY"/>
          </a:p>
        </p:txBody>
      </p:sp>
      <p:sp>
        <p:nvSpPr>
          <p:cNvPr id="15" name="Freeform 15"/>
          <p:cNvSpPr/>
          <p:nvPr/>
        </p:nvSpPr>
        <p:spPr>
          <a:xfrm>
            <a:off x="2263304" y="2639646"/>
            <a:ext cx="1362462" cy="1362462"/>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A9A"/>
          </a:solidFill>
        </p:spPr>
        <p:txBody>
          <a:bodyPr/>
          <a:lstStyle/>
          <a:p>
            <a:endParaRPr lang="es-UY"/>
          </a:p>
        </p:txBody>
      </p:sp>
      <p:sp>
        <p:nvSpPr>
          <p:cNvPr id="16" name="TextBox 16"/>
          <p:cNvSpPr txBox="1"/>
          <p:nvPr/>
        </p:nvSpPr>
        <p:spPr>
          <a:xfrm>
            <a:off x="2391035" y="2719478"/>
            <a:ext cx="1107000" cy="1154899"/>
          </a:xfrm>
          <a:prstGeom prst="rect">
            <a:avLst/>
          </a:prstGeom>
        </p:spPr>
        <p:txBody>
          <a:bodyPr lIns="50800" tIns="50800" rIns="50800" bIns="50800" rtlCol="0" anchor="ctr"/>
          <a:lstStyle/>
          <a:p>
            <a:pPr algn="ctr">
              <a:lnSpc>
                <a:spcPts val="2239"/>
              </a:lnSpc>
            </a:pPr>
            <a:endParaRPr/>
          </a:p>
        </p:txBody>
      </p:sp>
      <p:sp>
        <p:nvSpPr>
          <p:cNvPr id="18" name="Freeform 18"/>
          <p:cNvSpPr/>
          <p:nvPr/>
        </p:nvSpPr>
        <p:spPr>
          <a:xfrm>
            <a:off x="6397424" y="2695537"/>
            <a:ext cx="1362462" cy="1362462"/>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EBE00"/>
          </a:solidFill>
        </p:spPr>
        <p:txBody>
          <a:bodyPr/>
          <a:lstStyle/>
          <a:p>
            <a:endParaRPr lang="es-UY"/>
          </a:p>
        </p:txBody>
      </p:sp>
      <p:sp>
        <p:nvSpPr>
          <p:cNvPr id="19" name="TextBox 19"/>
          <p:cNvSpPr txBox="1"/>
          <p:nvPr/>
        </p:nvSpPr>
        <p:spPr>
          <a:xfrm>
            <a:off x="6525155" y="2775369"/>
            <a:ext cx="1107000" cy="1154899"/>
          </a:xfrm>
          <a:prstGeom prst="rect">
            <a:avLst/>
          </a:prstGeom>
        </p:spPr>
        <p:txBody>
          <a:bodyPr lIns="50800" tIns="50800" rIns="50800" bIns="50800" rtlCol="0" anchor="ctr"/>
          <a:lstStyle/>
          <a:p>
            <a:pPr algn="ctr">
              <a:lnSpc>
                <a:spcPts val="2239"/>
              </a:lnSpc>
            </a:pPr>
            <a:endParaRPr/>
          </a:p>
        </p:txBody>
      </p:sp>
      <p:sp>
        <p:nvSpPr>
          <p:cNvPr id="21" name="Freeform 21"/>
          <p:cNvSpPr/>
          <p:nvPr/>
        </p:nvSpPr>
        <p:spPr>
          <a:xfrm>
            <a:off x="10531272" y="2695537"/>
            <a:ext cx="1362462" cy="1362462"/>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A9A"/>
          </a:solidFill>
        </p:spPr>
        <p:txBody>
          <a:bodyPr/>
          <a:lstStyle/>
          <a:p>
            <a:endParaRPr lang="es-UY"/>
          </a:p>
        </p:txBody>
      </p:sp>
      <p:sp>
        <p:nvSpPr>
          <p:cNvPr id="22" name="TextBox 22"/>
          <p:cNvSpPr txBox="1"/>
          <p:nvPr/>
        </p:nvSpPr>
        <p:spPr>
          <a:xfrm>
            <a:off x="10659003" y="2775369"/>
            <a:ext cx="1107000" cy="1154899"/>
          </a:xfrm>
          <a:prstGeom prst="rect">
            <a:avLst/>
          </a:prstGeom>
        </p:spPr>
        <p:txBody>
          <a:bodyPr lIns="50800" tIns="50800" rIns="50800" bIns="50800" rtlCol="0" anchor="ctr"/>
          <a:lstStyle/>
          <a:p>
            <a:pPr algn="ctr">
              <a:lnSpc>
                <a:spcPts val="2239"/>
              </a:lnSpc>
            </a:pPr>
            <a:endParaRPr/>
          </a:p>
        </p:txBody>
      </p:sp>
      <p:sp>
        <p:nvSpPr>
          <p:cNvPr id="24" name="Freeform 24"/>
          <p:cNvSpPr/>
          <p:nvPr/>
        </p:nvSpPr>
        <p:spPr>
          <a:xfrm>
            <a:off x="14665121" y="2695537"/>
            <a:ext cx="1362462" cy="1362462"/>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EBE00"/>
          </a:solidFill>
        </p:spPr>
        <p:txBody>
          <a:bodyPr/>
          <a:lstStyle/>
          <a:p>
            <a:endParaRPr lang="es-UY"/>
          </a:p>
        </p:txBody>
      </p:sp>
      <p:sp>
        <p:nvSpPr>
          <p:cNvPr id="25" name="TextBox 25"/>
          <p:cNvSpPr txBox="1"/>
          <p:nvPr/>
        </p:nvSpPr>
        <p:spPr>
          <a:xfrm>
            <a:off x="14792852" y="2775369"/>
            <a:ext cx="1107000" cy="1154899"/>
          </a:xfrm>
          <a:prstGeom prst="rect">
            <a:avLst/>
          </a:prstGeom>
        </p:spPr>
        <p:txBody>
          <a:bodyPr lIns="50800" tIns="50800" rIns="50800" bIns="50800" rtlCol="0" anchor="ctr"/>
          <a:lstStyle/>
          <a:p>
            <a:pPr algn="ctr">
              <a:lnSpc>
                <a:spcPts val="2239"/>
              </a:lnSpc>
            </a:pPr>
            <a:endParaRPr/>
          </a:p>
        </p:txBody>
      </p:sp>
      <p:sp>
        <p:nvSpPr>
          <p:cNvPr id="32" name="TextBox 32"/>
          <p:cNvSpPr txBox="1"/>
          <p:nvPr/>
        </p:nvSpPr>
        <p:spPr>
          <a:xfrm>
            <a:off x="1672754" y="4344769"/>
            <a:ext cx="891243" cy="483209"/>
          </a:xfrm>
          <a:prstGeom prst="rect">
            <a:avLst/>
          </a:prstGeom>
        </p:spPr>
        <p:txBody>
          <a:bodyPr wrap="square" lIns="0" tIns="0" rIns="0" bIns="0" rtlCol="0" anchor="t">
            <a:spAutoFit/>
          </a:bodyPr>
          <a:lstStyle/>
          <a:p>
            <a:pPr algn="r">
              <a:lnSpc>
                <a:spcPts val="3549"/>
              </a:lnSpc>
            </a:pPr>
            <a:r>
              <a:rPr lang="en-US" sz="4000" b="1" dirty="0">
                <a:solidFill>
                  <a:srgbClr val="004A9A"/>
                </a:solidFill>
                <a:latin typeface="DM Sans Bold"/>
                <a:ea typeface="DM Sans Bold"/>
                <a:cs typeface="DM Sans Bold"/>
                <a:sym typeface="DM Sans Bold"/>
              </a:rPr>
              <a:t>29 |</a:t>
            </a:r>
          </a:p>
        </p:txBody>
      </p:sp>
      <p:sp>
        <p:nvSpPr>
          <p:cNvPr id="38" name="Freeform 38"/>
          <p:cNvSpPr/>
          <p:nvPr/>
        </p:nvSpPr>
        <p:spPr>
          <a:xfrm>
            <a:off x="1" y="9224537"/>
            <a:ext cx="18288000" cy="1062463"/>
          </a:xfrm>
          <a:custGeom>
            <a:avLst/>
            <a:gdLst/>
            <a:ahLst/>
            <a:cxnLst/>
            <a:rect l="l" t="t" r="r" b="b"/>
            <a:pathLst>
              <a:path w="4867033" h="279826">
                <a:moveTo>
                  <a:pt x="0" y="0"/>
                </a:moveTo>
                <a:lnTo>
                  <a:pt x="4867033" y="0"/>
                </a:lnTo>
                <a:lnTo>
                  <a:pt x="4867033" y="279826"/>
                </a:lnTo>
                <a:lnTo>
                  <a:pt x="0" y="279826"/>
                </a:lnTo>
                <a:close/>
              </a:path>
            </a:pathLst>
          </a:custGeom>
          <a:solidFill>
            <a:srgbClr val="004A9A"/>
          </a:solidFill>
        </p:spPr>
        <p:txBody>
          <a:bodyPr/>
          <a:lstStyle/>
          <a:p>
            <a:endParaRPr lang="es-UY"/>
          </a:p>
        </p:txBody>
      </p:sp>
      <p:sp>
        <p:nvSpPr>
          <p:cNvPr id="39" name="TextBox 39"/>
          <p:cNvSpPr txBox="1"/>
          <p:nvPr/>
        </p:nvSpPr>
        <p:spPr>
          <a:xfrm>
            <a:off x="0" y="9043711"/>
            <a:ext cx="18479515" cy="1243289"/>
          </a:xfrm>
          <a:prstGeom prst="rect">
            <a:avLst/>
          </a:prstGeom>
        </p:spPr>
        <p:txBody>
          <a:bodyPr lIns="50800" tIns="50800" rIns="50800" bIns="50800" rtlCol="0" anchor="ctr"/>
          <a:lstStyle/>
          <a:p>
            <a:pPr algn="ctr">
              <a:lnSpc>
                <a:spcPts val="2800"/>
              </a:lnSpc>
            </a:pPr>
            <a:endParaRPr/>
          </a:p>
        </p:txBody>
      </p:sp>
      <p:sp>
        <p:nvSpPr>
          <p:cNvPr id="43" name="TextBox 11">
            <a:extLst>
              <a:ext uri="{FF2B5EF4-FFF2-40B4-BE49-F238E27FC236}">
                <a16:creationId xmlns:a16="http://schemas.microsoft.com/office/drawing/2014/main" id="{2FDB3FAB-0378-DB01-2936-CF9F8D5EE566}"/>
              </a:ext>
            </a:extLst>
          </p:cNvPr>
          <p:cNvSpPr txBox="1"/>
          <p:nvPr/>
        </p:nvSpPr>
        <p:spPr>
          <a:xfrm>
            <a:off x="1899760" y="914400"/>
            <a:ext cx="7515861" cy="962660"/>
          </a:xfrm>
          <a:prstGeom prst="rect">
            <a:avLst/>
          </a:prstGeom>
        </p:spPr>
        <p:txBody>
          <a:bodyPr lIns="0" tIns="0" rIns="0" bIns="0" rtlCol="0" anchor="t">
            <a:spAutoFit/>
          </a:bodyPr>
          <a:lstStyle/>
          <a:p>
            <a:pPr algn="l">
              <a:lnSpc>
                <a:spcPts val="7840"/>
              </a:lnSpc>
            </a:pPr>
            <a:r>
              <a:rPr lang="es-UY" sz="5600" b="1" noProof="0" dirty="0">
                <a:solidFill>
                  <a:srgbClr val="004A9A"/>
                </a:solidFill>
                <a:latin typeface="Avenir Black" panose="020B0803020203020204" pitchFamily="34" charset="0"/>
                <a:ea typeface="Open Sans Bold"/>
                <a:cs typeface="Open Sans Bold"/>
                <a:sym typeface="Open Sans Bold"/>
              </a:rPr>
              <a:t>Resultados Obtenidos</a:t>
            </a:r>
            <a:endParaRPr lang="en-US" sz="5600" b="1" dirty="0">
              <a:solidFill>
                <a:srgbClr val="004A9A"/>
              </a:solidFill>
              <a:latin typeface="Avenir Black" panose="020B0803020203020204" pitchFamily="34" charset="0"/>
              <a:ea typeface="Open Sans Bold"/>
              <a:cs typeface="Open Sans Bold"/>
              <a:sym typeface="Open Sans Bold"/>
            </a:endParaRPr>
          </a:p>
        </p:txBody>
      </p:sp>
      <p:pic>
        <p:nvPicPr>
          <p:cNvPr id="44" name="Imagen 43">
            <a:extLst>
              <a:ext uri="{FF2B5EF4-FFF2-40B4-BE49-F238E27FC236}">
                <a16:creationId xmlns:a16="http://schemas.microsoft.com/office/drawing/2014/main" id="{2B8D48F9-BC2E-D94D-2051-E02907456CB3}"/>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pic>
        <p:nvPicPr>
          <p:cNvPr id="45" name="Imagen 44" descr="Icono&#10;&#10;Descripción generada automáticamente">
            <a:extLst>
              <a:ext uri="{FF2B5EF4-FFF2-40B4-BE49-F238E27FC236}">
                <a16:creationId xmlns:a16="http://schemas.microsoft.com/office/drawing/2014/main" id="{2F95B2E5-E9A4-0443-2AAE-5B10DA444794}"/>
              </a:ext>
            </a:extLst>
          </p:cNvPr>
          <p:cNvPicPr>
            <a:picLocks noChangeAspect="1"/>
          </p:cNvPicPr>
          <p:nvPr/>
        </p:nvPicPr>
        <p:blipFill>
          <a:blip r:embed="rId3" cstate="print">
            <a:extLst>
              <a:ext uri="{BEBA8EAE-BF5A-486C-A8C5-ECC9F3942E4B}">
                <a14:imgProps xmlns:a14="http://schemas.microsoft.com/office/drawing/2010/main">
                  <a14:imgLayer r:embed="rId4">
                    <a14:imgEffect>
                      <a14:artisticGlowEdges/>
                    </a14:imgEffect>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2445822" y="2825051"/>
            <a:ext cx="991652" cy="991652"/>
          </a:xfrm>
          <a:prstGeom prst="rect">
            <a:avLst/>
          </a:prstGeom>
        </p:spPr>
      </p:pic>
      <p:pic>
        <p:nvPicPr>
          <p:cNvPr id="46" name="Imagen 45" descr="Icono&#10;&#10;Descripción generada automáticamente">
            <a:extLst>
              <a:ext uri="{FF2B5EF4-FFF2-40B4-BE49-F238E27FC236}">
                <a16:creationId xmlns:a16="http://schemas.microsoft.com/office/drawing/2014/main" id="{B6330C44-1DEE-72D5-C195-7BDC266DCCA6}"/>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artisticGlowEdges/>
                    </a14:imgEffect>
                    <a14:imgEffect>
                      <a14:brightnessContrast bright="100000"/>
                    </a14:imgEffect>
                  </a14:imgLayer>
                </a14:imgProps>
              </a:ext>
              <a:ext uri="{28A0092B-C50C-407E-A947-70E740481C1C}">
                <a14:useLocalDpi xmlns:a14="http://schemas.microsoft.com/office/drawing/2010/main" val="0"/>
              </a:ext>
            </a:extLst>
          </a:blip>
          <a:srcRect l="11416" t="15749" r="11416" b="10144"/>
          <a:stretch/>
        </p:blipFill>
        <p:spPr>
          <a:xfrm>
            <a:off x="6746711" y="3008265"/>
            <a:ext cx="766321" cy="734878"/>
          </a:xfrm>
          <a:prstGeom prst="rect">
            <a:avLst/>
          </a:prstGeom>
        </p:spPr>
      </p:pic>
      <p:pic>
        <p:nvPicPr>
          <p:cNvPr id="47" name="Imagen 12">
            <a:extLst>
              <a:ext uri="{FF2B5EF4-FFF2-40B4-BE49-F238E27FC236}">
                <a16:creationId xmlns:a16="http://schemas.microsoft.com/office/drawing/2014/main" id="{F88E48B6-648C-C96A-756A-CD0339BED8FE}"/>
              </a:ext>
            </a:extLst>
          </p:cNvPr>
          <p:cNvPicPr>
            <a:picLocks noChangeAspect="1"/>
          </p:cNvPicPr>
          <p:nvPr/>
        </p:nvPicPr>
        <p:blipFill>
          <a:blip>
            <a:lum bright="100000"/>
            <a:extLst>
              <a:ext uri="{96DAC541-7B7A-43D3-8B79-37D633B846F1}">
                <asvg:svgBlip xmlns:asvg="http://schemas.microsoft.com/office/drawing/2016/SVG/main" r:embed="rId7"/>
              </a:ext>
            </a:extLst>
          </a:blip>
          <a:srcRect l="1267" r="1267"/>
          <a:stretch/>
        </p:blipFill>
        <p:spPr>
          <a:xfrm>
            <a:off x="10849025" y="2979891"/>
            <a:ext cx="726956" cy="745853"/>
          </a:xfrm>
          <a:prstGeom prst="rect">
            <a:avLst/>
          </a:prstGeom>
        </p:spPr>
      </p:pic>
      <p:pic>
        <p:nvPicPr>
          <p:cNvPr id="48" name="Imagen 47">
            <a:extLst>
              <a:ext uri="{FF2B5EF4-FFF2-40B4-BE49-F238E27FC236}">
                <a16:creationId xmlns:a16="http://schemas.microsoft.com/office/drawing/2014/main" id="{E20C0260-F34C-A0C7-CBD6-22C27F9623AA}"/>
              </a:ext>
            </a:extLst>
          </p:cNvPr>
          <p:cNvPicPr>
            <a:picLocks noChangeAspect="1"/>
          </p:cNvPicPr>
          <p:nvPr/>
        </p:nvPicPr>
        <p:blipFill>
          <a:blip>
            <a:extLst>
              <a:ext uri="{96DAC541-7B7A-43D3-8B79-37D633B846F1}">
                <asvg:svgBlip xmlns:asvg="http://schemas.microsoft.com/office/drawing/2016/SVG/main" r:embed="rId8"/>
              </a:ext>
            </a:extLst>
          </a:blip>
          <a:srcRect t="2715" b="2715"/>
          <a:stretch/>
        </p:blipFill>
        <p:spPr>
          <a:xfrm>
            <a:off x="14995503" y="2977279"/>
            <a:ext cx="701698" cy="719938"/>
          </a:xfrm>
          <a:prstGeom prst="rect">
            <a:avLst/>
          </a:prstGeom>
        </p:spPr>
      </p:pic>
      <p:sp>
        <p:nvSpPr>
          <p:cNvPr id="50" name="CuadroTexto 49">
            <a:extLst>
              <a:ext uri="{FF2B5EF4-FFF2-40B4-BE49-F238E27FC236}">
                <a16:creationId xmlns:a16="http://schemas.microsoft.com/office/drawing/2014/main" id="{616569DF-CFB4-605C-3815-90485D61FFF1}"/>
              </a:ext>
            </a:extLst>
          </p:cNvPr>
          <p:cNvSpPr txBox="1"/>
          <p:nvPr/>
        </p:nvSpPr>
        <p:spPr>
          <a:xfrm>
            <a:off x="2563997" y="4192369"/>
            <a:ext cx="2315953" cy="646331"/>
          </a:xfrm>
          <a:prstGeom prst="rect">
            <a:avLst/>
          </a:prstGeom>
          <a:noFill/>
        </p:spPr>
        <p:txBody>
          <a:bodyPr wrap="square">
            <a:spAutoFit/>
          </a:bodyPr>
          <a:lstStyle/>
          <a:p>
            <a:r>
              <a:rPr lang="en-US" b="1" dirty="0" err="1">
                <a:latin typeface="DM Sans Bold"/>
                <a:ea typeface="DM Sans Bold"/>
                <a:cs typeface="DM Sans Bold"/>
                <a:sym typeface="DM Sans Bold"/>
              </a:rPr>
              <a:t>Repercusiones</a:t>
            </a:r>
            <a:r>
              <a:rPr lang="en-US" b="1" dirty="0">
                <a:latin typeface="DM Sans Bold"/>
                <a:ea typeface="DM Sans Bold"/>
                <a:cs typeface="DM Sans Bold"/>
                <a:sym typeface="DM Sans Bold"/>
              </a:rPr>
              <a:t> </a:t>
            </a:r>
          </a:p>
          <a:p>
            <a:r>
              <a:rPr lang="en-US" b="1" dirty="0" err="1">
                <a:latin typeface="DM Sans Bold"/>
                <a:ea typeface="DM Sans Bold"/>
                <a:cs typeface="DM Sans Bold"/>
                <a:sym typeface="DM Sans Bold"/>
              </a:rPr>
              <a:t>en</a:t>
            </a:r>
            <a:r>
              <a:rPr lang="en-US" b="1" dirty="0">
                <a:latin typeface="DM Sans Bold"/>
                <a:ea typeface="DM Sans Bold"/>
                <a:cs typeface="DM Sans Bold"/>
                <a:sym typeface="DM Sans Bold"/>
              </a:rPr>
              <a:t> Web</a:t>
            </a:r>
          </a:p>
        </p:txBody>
      </p:sp>
      <p:sp>
        <p:nvSpPr>
          <p:cNvPr id="51" name="TextBox 32">
            <a:extLst>
              <a:ext uri="{FF2B5EF4-FFF2-40B4-BE49-F238E27FC236}">
                <a16:creationId xmlns:a16="http://schemas.microsoft.com/office/drawing/2014/main" id="{88BECCFB-4316-7DFF-2DC8-DB88CD642A67}"/>
              </a:ext>
            </a:extLst>
          </p:cNvPr>
          <p:cNvSpPr txBox="1"/>
          <p:nvPr/>
        </p:nvSpPr>
        <p:spPr>
          <a:xfrm>
            <a:off x="5654297" y="4344769"/>
            <a:ext cx="891243" cy="483209"/>
          </a:xfrm>
          <a:prstGeom prst="rect">
            <a:avLst/>
          </a:prstGeom>
        </p:spPr>
        <p:txBody>
          <a:bodyPr wrap="square" lIns="0" tIns="0" rIns="0" bIns="0" rtlCol="0" anchor="t">
            <a:spAutoFit/>
          </a:bodyPr>
          <a:lstStyle/>
          <a:p>
            <a:pPr algn="r">
              <a:lnSpc>
                <a:spcPts val="3549"/>
              </a:lnSpc>
            </a:pPr>
            <a:r>
              <a:rPr lang="en-US" sz="4000" b="1" dirty="0">
                <a:solidFill>
                  <a:srgbClr val="004A9A"/>
                </a:solidFill>
                <a:latin typeface="DM Sans Bold"/>
                <a:ea typeface="DM Sans Bold"/>
                <a:cs typeface="DM Sans Bold"/>
                <a:sym typeface="DM Sans Bold"/>
              </a:rPr>
              <a:t>5 |</a:t>
            </a:r>
          </a:p>
        </p:txBody>
      </p:sp>
      <p:sp>
        <p:nvSpPr>
          <p:cNvPr id="52" name="CuadroTexto 51">
            <a:extLst>
              <a:ext uri="{FF2B5EF4-FFF2-40B4-BE49-F238E27FC236}">
                <a16:creationId xmlns:a16="http://schemas.microsoft.com/office/drawing/2014/main" id="{8466DA1C-D056-7D28-A979-44D7DC80FC28}"/>
              </a:ext>
            </a:extLst>
          </p:cNvPr>
          <p:cNvSpPr txBox="1"/>
          <p:nvPr/>
        </p:nvSpPr>
        <p:spPr>
          <a:xfrm>
            <a:off x="6545540" y="4192369"/>
            <a:ext cx="2315953" cy="646331"/>
          </a:xfrm>
          <a:prstGeom prst="rect">
            <a:avLst/>
          </a:prstGeom>
          <a:noFill/>
        </p:spPr>
        <p:txBody>
          <a:bodyPr wrap="square">
            <a:spAutoFit/>
          </a:bodyPr>
          <a:lstStyle/>
          <a:p>
            <a:r>
              <a:rPr lang="en-US" b="1" dirty="0" err="1">
                <a:latin typeface="DM Sans Bold"/>
                <a:ea typeface="DM Sans Bold"/>
                <a:cs typeface="DM Sans Bold"/>
                <a:sym typeface="DM Sans Bold"/>
              </a:rPr>
              <a:t>Repercusiones</a:t>
            </a:r>
            <a:r>
              <a:rPr lang="en-US" b="1" dirty="0">
                <a:latin typeface="DM Sans Bold"/>
                <a:ea typeface="DM Sans Bold"/>
                <a:cs typeface="DM Sans Bold"/>
                <a:sym typeface="DM Sans Bold"/>
              </a:rPr>
              <a:t> </a:t>
            </a:r>
          </a:p>
          <a:p>
            <a:r>
              <a:rPr lang="en-US" b="1" dirty="0" err="1">
                <a:latin typeface="DM Sans Bold"/>
                <a:ea typeface="DM Sans Bold"/>
                <a:cs typeface="DM Sans Bold"/>
                <a:sym typeface="DM Sans Bold"/>
              </a:rPr>
              <a:t>en</a:t>
            </a:r>
            <a:r>
              <a:rPr lang="en-US" b="1" dirty="0">
                <a:latin typeface="DM Sans Bold"/>
                <a:ea typeface="DM Sans Bold"/>
                <a:cs typeface="DM Sans Bold"/>
                <a:sym typeface="DM Sans Bold"/>
              </a:rPr>
              <a:t> Prensa </a:t>
            </a:r>
            <a:r>
              <a:rPr lang="en-US" b="1" dirty="0" err="1">
                <a:latin typeface="DM Sans Bold"/>
                <a:ea typeface="DM Sans Bold"/>
                <a:cs typeface="DM Sans Bold"/>
                <a:sym typeface="DM Sans Bold"/>
              </a:rPr>
              <a:t>Escrita</a:t>
            </a:r>
            <a:endParaRPr lang="en-US" b="1" dirty="0">
              <a:latin typeface="DM Sans Bold"/>
              <a:ea typeface="DM Sans Bold"/>
              <a:cs typeface="DM Sans Bold"/>
              <a:sym typeface="DM Sans Bold"/>
            </a:endParaRPr>
          </a:p>
        </p:txBody>
      </p:sp>
      <p:sp>
        <p:nvSpPr>
          <p:cNvPr id="53" name="TextBox 32">
            <a:extLst>
              <a:ext uri="{FF2B5EF4-FFF2-40B4-BE49-F238E27FC236}">
                <a16:creationId xmlns:a16="http://schemas.microsoft.com/office/drawing/2014/main" id="{AFF65B1B-3B2E-B170-469F-7FEFA19D3003}"/>
              </a:ext>
            </a:extLst>
          </p:cNvPr>
          <p:cNvSpPr txBox="1"/>
          <p:nvPr/>
        </p:nvSpPr>
        <p:spPr>
          <a:xfrm>
            <a:off x="9767760" y="4344769"/>
            <a:ext cx="891243" cy="483209"/>
          </a:xfrm>
          <a:prstGeom prst="rect">
            <a:avLst/>
          </a:prstGeom>
        </p:spPr>
        <p:txBody>
          <a:bodyPr wrap="square" lIns="0" tIns="0" rIns="0" bIns="0" rtlCol="0" anchor="t">
            <a:spAutoFit/>
          </a:bodyPr>
          <a:lstStyle/>
          <a:p>
            <a:pPr algn="r">
              <a:lnSpc>
                <a:spcPts val="3549"/>
              </a:lnSpc>
            </a:pPr>
            <a:r>
              <a:rPr lang="en-US" sz="4000" b="1" dirty="0">
                <a:solidFill>
                  <a:srgbClr val="004A9A"/>
                </a:solidFill>
                <a:latin typeface="DM Sans Bold"/>
                <a:ea typeface="DM Sans Bold"/>
                <a:cs typeface="DM Sans Bold"/>
                <a:sym typeface="DM Sans Bold"/>
              </a:rPr>
              <a:t>12 |</a:t>
            </a:r>
          </a:p>
        </p:txBody>
      </p:sp>
      <p:sp>
        <p:nvSpPr>
          <p:cNvPr id="54" name="CuadroTexto 53">
            <a:extLst>
              <a:ext uri="{FF2B5EF4-FFF2-40B4-BE49-F238E27FC236}">
                <a16:creationId xmlns:a16="http://schemas.microsoft.com/office/drawing/2014/main" id="{FBD69ED2-D57E-4B54-E353-52AE05B9FFCA}"/>
              </a:ext>
            </a:extLst>
          </p:cNvPr>
          <p:cNvSpPr txBox="1"/>
          <p:nvPr/>
        </p:nvSpPr>
        <p:spPr>
          <a:xfrm>
            <a:off x="10659003" y="4192369"/>
            <a:ext cx="2315953" cy="646331"/>
          </a:xfrm>
          <a:prstGeom prst="rect">
            <a:avLst/>
          </a:prstGeom>
          <a:noFill/>
        </p:spPr>
        <p:txBody>
          <a:bodyPr wrap="square">
            <a:spAutoFit/>
          </a:bodyPr>
          <a:lstStyle/>
          <a:p>
            <a:r>
              <a:rPr lang="en-US" b="1" dirty="0" err="1">
                <a:latin typeface="DM Sans Bold"/>
                <a:ea typeface="DM Sans Bold"/>
                <a:cs typeface="DM Sans Bold"/>
                <a:sym typeface="DM Sans Bold"/>
              </a:rPr>
              <a:t>Repercusiones</a:t>
            </a:r>
            <a:r>
              <a:rPr lang="en-US" b="1" dirty="0">
                <a:latin typeface="DM Sans Bold"/>
                <a:ea typeface="DM Sans Bold"/>
                <a:cs typeface="DM Sans Bold"/>
                <a:sym typeface="DM Sans Bold"/>
              </a:rPr>
              <a:t> </a:t>
            </a:r>
          </a:p>
          <a:p>
            <a:r>
              <a:rPr lang="en-US" b="1" dirty="0" err="1">
                <a:latin typeface="DM Sans Bold"/>
                <a:ea typeface="DM Sans Bold"/>
                <a:cs typeface="DM Sans Bold"/>
                <a:sym typeface="DM Sans Bold"/>
              </a:rPr>
              <a:t>en</a:t>
            </a:r>
            <a:r>
              <a:rPr lang="en-US" b="1" dirty="0">
                <a:latin typeface="DM Sans Bold"/>
                <a:ea typeface="DM Sans Bold"/>
                <a:cs typeface="DM Sans Bold"/>
                <a:sym typeface="DM Sans Bold"/>
              </a:rPr>
              <a:t> T.V.</a:t>
            </a:r>
          </a:p>
        </p:txBody>
      </p:sp>
      <p:sp>
        <p:nvSpPr>
          <p:cNvPr id="55" name="TextBox 32">
            <a:extLst>
              <a:ext uri="{FF2B5EF4-FFF2-40B4-BE49-F238E27FC236}">
                <a16:creationId xmlns:a16="http://schemas.microsoft.com/office/drawing/2014/main" id="{21D3CBFC-ABEB-0354-E2D0-5F7384C54E97}"/>
              </a:ext>
            </a:extLst>
          </p:cNvPr>
          <p:cNvSpPr txBox="1"/>
          <p:nvPr/>
        </p:nvSpPr>
        <p:spPr>
          <a:xfrm>
            <a:off x="13748419" y="4344769"/>
            <a:ext cx="891243" cy="483209"/>
          </a:xfrm>
          <a:prstGeom prst="rect">
            <a:avLst/>
          </a:prstGeom>
        </p:spPr>
        <p:txBody>
          <a:bodyPr wrap="square" lIns="0" tIns="0" rIns="0" bIns="0" rtlCol="0" anchor="t">
            <a:spAutoFit/>
          </a:bodyPr>
          <a:lstStyle/>
          <a:p>
            <a:pPr algn="r">
              <a:lnSpc>
                <a:spcPts val="3549"/>
              </a:lnSpc>
            </a:pPr>
            <a:r>
              <a:rPr lang="en-US" sz="4000" b="1" dirty="0">
                <a:solidFill>
                  <a:srgbClr val="004A9A"/>
                </a:solidFill>
                <a:latin typeface="DM Sans Bold"/>
                <a:ea typeface="DM Sans Bold"/>
                <a:cs typeface="DM Sans Bold"/>
                <a:sym typeface="DM Sans Bold"/>
              </a:rPr>
              <a:t>3 |</a:t>
            </a:r>
          </a:p>
        </p:txBody>
      </p:sp>
      <p:sp>
        <p:nvSpPr>
          <p:cNvPr id="56" name="CuadroTexto 55">
            <a:extLst>
              <a:ext uri="{FF2B5EF4-FFF2-40B4-BE49-F238E27FC236}">
                <a16:creationId xmlns:a16="http://schemas.microsoft.com/office/drawing/2014/main" id="{99B7EB79-5C1E-C617-B93E-4E6A2F916E99}"/>
              </a:ext>
            </a:extLst>
          </p:cNvPr>
          <p:cNvSpPr txBox="1"/>
          <p:nvPr/>
        </p:nvSpPr>
        <p:spPr>
          <a:xfrm>
            <a:off x="14639662" y="4192369"/>
            <a:ext cx="2315953" cy="646331"/>
          </a:xfrm>
          <a:prstGeom prst="rect">
            <a:avLst/>
          </a:prstGeom>
          <a:noFill/>
        </p:spPr>
        <p:txBody>
          <a:bodyPr wrap="square">
            <a:spAutoFit/>
          </a:bodyPr>
          <a:lstStyle/>
          <a:p>
            <a:r>
              <a:rPr lang="en-US" b="1" dirty="0" err="1">
                <a:latin typeface="DM Sans Bold"/>
                <a:ea typeface="DM Sans Bold"/>
                <a:cs typeface="DM Sans Bold"/>
                <a:sym typeface="DM Sans Bold"/>
              </a:rPr>
              <a:t>Repercusiones</a:t>
            </a:r>
            <a:r>
              <a:rPr lang="en-US" b="1" dirty="0">
                <a:latin typeface="DM Sans Bold"/>
                <a:ea typeface="DM Sans Bold"/>
                <a:cs typeface="DM Sans Bold"/>
                <a:sym typeface="DM Sans Bold"/>
              </a:rPr>
              <a:t> </a:t>
            </a:r>
          </a:p>
          <a:p>
            <a:r>
              <a:rPr lang="en-US" b="1" dirty="0" err="1">
                <a:latin typeface="DM Sans Bold"/>
                <a:ea typeface="DM Sans Bold"/>
                <a:cs typeface="DM Sans Bold"/>
                <a:sym typeface="DM Sans Bold"/>
              </a:rPr>
              <a:t>en</a:t>
            </a:r>
            <a:r>
              <a:rPr lang="en-US" b="1" dirty="0">
                <a:latin typeface="DM Sans Bold"/>
                <a:ea typeface="DM Sans Bold"/>
                <a:cs typeface="DM Sans Bold"/>
                <a:sym typeface="DM Sans Bold"/>
              </a:rPr>
              <a:t> Radio</a:t>
            </a:r>
          </a:p>
        </p:txBody>
      </p:sp>
      <p:sp>
        <p:nvSpPr>
          <p:cNvPr id="57" name="TextBox 32">
            <a:extLst>
              <a:ext uri="{FF2B5EF4-FFF2-40B4-BE49-F238E27FC236}">
                <a16:creationId xmlns:a16="http://schemas.microsoft.com/office/drawing/2014/main" id="{CC300A3D-64CF-5E81-A368-397AF0AB54BC}"/>
              </a:ext>
            </a:extLst>
          </p:cNvPr>
          <p:cNvSpPr txBox="1"/>
          <p:nvPr/>
        </p:nvSpPr>
        <p:spPr>
          <a:xfrm>
            <a:off x="8211225" y="6589202"/>
            <a:ext cx="2761575" cy="483209"/>
          </a:xfrm>
          <a:prstGeom prst="rect">
            <a:avLst/>
          </a:prstGeom>
        </p:spPr>
        <p:txBody>
          <a:bodyPr wrap="square" lIns="0" tIns="0" rIns="0" bIns="0" rtlCol="0" anchor="t">
            <a:spAutoFit/>
          </a:bodyPr>
          <a:lstStyle/>
          <a:p>
            <a:pPr>
              <a:lnSpc>
                <a:spcPts val="3549"/>
              </a:lnSpc>
            </a:pPr>
            <a:r>
              <a:rPr lang="en-US" sz="4000" b="1" dirty="0">
                <a:solidFill>
                  <a:srgbClr val="004A9A"/>
                </a:solidFill>
                <a:latin typeface="DM Sans Bold"/>
                <a:ea typeface="DM Sans Bold"/>
                <a:cs typeface="DM Sans Bold"/>
                <a:sym typeface="DM Sans Bold"/>
              </a:rPr>
              <a:t>USD 75.193</a:t>
            </a:r>
          </a:p>
        </p:txBody>
      </p:sp>
      <p:sp>
        <p:nvSpPr>
          <p:cNvPr id="58" name="CuadroTexto 57">
            <a:extLst>
              <a:ext uri="{FF2B5EF4-FFF2-40B4-BE49-F238E27FC236}">
                <a16:creationId xmlns:a16="http://schemas.microsoft.com/office/drawing/2014/main" id="{4E384EFF-3DDE-5FB7-1395-07F1FCCEBF9D}"/>
              </a:ext>
            </a:extLst>
          </p:cNvPr>
          <p:cNvSpPr txBox="1"/>
          <p:nvPr/>
        </p:nvSpPr>
        <p:spPr>
          <a:xfrm>
            <a:off x="8192468" y="7111140"/>
            <a:ext cx="2315953" cy="369332"/>
          </a:xfrm>
          <a:prstGeom prst="rect">
            <a:avLst/>
          </a:prstGeom>
          <a:noFill/>
        </p:spPr>
        <p:txBody>
          <a:bodyPr wrap="square">
            <a:spAutoFit/>
          </a:bodyPr>
          <a:lstStyle/>
          <a:p>
            <a:r>
              <a:rPr lang="en-US" b="1" dirty="0">
                <a:latin typeface="DM Sans Bold"/>
                <a:ea typeface="DM Sans Bold"/>
                <a:cs typeface="DM Sans Bold"/>
                <a:sym typeface="DM Sans Bold"/>
              </a:rPr>
              <a:t>Ad Value Total</a:t>
            </a:r>
          </a:p>
        </p:txBody>
      </p:sp>
      <p:sp>
        <p:nvSpPr>
          <p:cNvPr id="59" name="TextBox 32">
            <a:extLst>
              <a:ext uri="{FF2B5EF4-FFF2-40B4-BE49-F238E27FC236}">
                <a16:creationId xmlns:a16="http://schemas.microsoft.com/office/drawing/2014/main" id="{60A6639D-6FCF-489C-863E-FFCF6C592466}"/>
              </a:ext>
            </a:extLst>
          </p:cNvPr>
          <p:cNvSpPr txBox="1"/>
          <p:nvPr/>
        </p:nvSpPr>
        <p:spPr>
          <a:xfrm>
            <a:off x="4120131" y="6642445"/>
            <a:ext cx="773161" cy="483209"/>
          </a:xfrm>
          <a:prstGeom prst="rect">
            <a:avLst/>
          </a:prstGeom>
        </p:spPr>
        <p:txBody>
          <a:bodyPr wrap="square" lIns="0" tIns="0" rIns="0" bIns="0" rtlCol="0" anchor="t">
            <a:spAutoFit/>
          </a:bodyPr>
          <a:lstStyle/>
          <a:p>
            <a:pPr>
              <a:lnSpc>
                <a:spcPts val="3549"/>
              </a:lnSpc>
            </a:pPr>
            <a:r>
              <a:rPr lang="en-US" sz="4000" b="1" dirty="0">
                <a:solidFill>
                  <a:srgbClr val="004A9A"/>
                </a:solidFill>
                <a:latin typeface="DM Sans Bold"/>
                <a:ea typeface="DM Sans Bold"/>
                <a:cs typeface="DM Sans Bold"/>
                <a:sym typeface="DM Sans Bold"/>
              </a:rPr>
              <a:t>49</a:t>
            </a:r>
          </a:p>
        </p:txBody>
      </p:sp>
      <p:sp>
        <p:nvSpPr>
          <p:cNvPr id="60" name="CuadroTexto 59">
            <a:extLst>
              <a:ext uri="{FF2B5EF4-FFF2-40B4-BE49-F238E27FC236}">
                <a16:creationId xmlns:a16="http://schemas.microsoft.com/office/drawing/2014/main" id="{B35267D3-DA25-379C-CF5C-65D4BC72ECBD}"/>
              </a:ext>
            </a:extLst>
          </p:cNvPr>
          <p:cNvSpPr txBox="1"/>
          <p:nvPr/>
        </p:nvSpPr>
        <p:spPr>
          <a:xfrm>
            <a:off x="4025533" y="7164383"/>
            <a:ext cx="2315953" cy="369332"/>
          </a:xfrm>
          <a:prstGeom prst="rect">
            <a:avLst/>
          </a:prstGeom>
          <a:noFill/>
        </p:spPr>
        <p:txBody>
          <a:bodyPr wrap="square">
            <a:spAutoFit/>
          </a:bodyPr>
          <a:lstStyle/>
          <a:p>
            <a:r>
              <a:rPr lang="en-US" b="1" dirty="0">
                <a:latin typeface="DM Sans Bold"/>
                <a:ea typeface="DM Sans Bold"/>
                <a:cs typeface="DM Sans Bold"/>
                <a:sym typeface="DM Sans Bold"/>
              </a:rPr>
              <a:t>Total de </a:t>
            </a:r>
            <a:r>
              <a:rPr lang="en-US" b="1" dirty="0" err="1">
                <a:latin typeface="DM Sans Bold"/>
                <a:ea typeface="DM Sans Bold"/>
                <a:cs typeface="DM Sans Bold"/>
                <a:sym typeface="DM Sans Bold"/>
              </a:rPr>
              <a:t>Notas</a:t>
            </a:r>
            <a:endParaRPr lang="en-US" b="1" dirty="0">
              <a:latin typeface="DM Sans Bold"/>
              <a:ea typeface="DM Sans Bold"/>
              <a:cs typeface="DM Sans Bold"/>
              <a:sym typeface="DM Sans Bold"/>
            </a:endParaRPr>
          </a:p>
        </p:txBody>
      </p:sp>
      <p:sp>
        <p:nvSpPr>
          <p:cNvPr id="61" name="TextBox 32">
            <a:extLst>
              <a:ext uri="{FF2B5EF4-FFF2-40B4-BE49-F238E27FC236}">
                <a16:creationId xmlns:a16="http://schemas.microsoft.com/office/drawing/2014/main" id="{47546879-A45B-4B9A-FA62-517C7971A46F}"/>
              </a:ext>
            </a:extLst>
          </p:cNvPr>
          <p:cNvSpPr txBox="1"/>
          <p:nvPr/>
        </p:nvSpPr>
        <p:spPr>
          <a:xfrm>
            <a:off x="13216433" y="6589202"/>
            <a:ext cx="2761575" cy="483209"/>
          </a:xfrm>
          <a:prstGeom prst="rect">
            <a:avLst/>
          </a:prstGeom>
        </p:spPr>
        <p:txBody>
          <a:bodyPr wrap="square" lIns="0" tIns="0" rIns="0" bIns="0" rtlCol="0" anchor="t">
            <a:spAutoFit/>
          </a:bodyPr>
          <a:lstStyle/>
          <a:p>
            <a:pPr>
              <a:lnSpc>
                <a:spcPts val="3549"/>
              </a:lnSpc>
            </a:pPr>
            <a:r>
              <a:rPr lang="en-US" sz="4000" b="1" dirty="0">
                <a:solidFill>
                  <a:srgbClr val="004A9A"/>
                </a:solidFill>
                <a:latin typeface="DM Sans Bold"/>
                <a:ea typeface="DM Sans Bold"/>
                <a:cs typeface="DM Sans Bold"/>
                <a:sym typeface="DM Sans Bold"/>
              </a:rPr>
              <a:t>2.431.284</a:t>
            </a:r>
          </a:p>
        </p:txBody>
      </p:sp>
      <p:sp>
        <p:nvSpPr>
          <p:cNvPr id="62" name="CuadroTexto 61">
            <a:extLst>
              <a:ext uri="{FF2B5EF4-FFF2-40B4-BE49-F238E27FC236}">
                <a16:creationId xmlns:a16="http://schemas.microsoft.com/office/drawing/2014/main" id="{7FA365A4-0A22-3DB1-4F70-D2A5764D34A7}"/>
              </a:ext>
            </a:extLst>
          </p:cNvPr>
          <p:cNvSpPr txBox="1"/>
          <p:nvPr/>
        </p:nvSpPr>
        <p:spPr>
          <a:xfrm>
            <a:off x="13197676" y="7111140"/>
            <a:ext cx="2315953" cy="369332"/>
          </a:xfrm>
          <a:prstGeom prst="rect">
            <a:avLst/>
          </a:prstGeom>
          <a:noFill/>
        </p:spPr>
        <p:txBody>
          <a:bodyPr wrap="square">
            <a:spAutoFit/>
          </a:bodyPr>
          <a:lstStyle/>
          <a:p>
            <a:r>
              <a:rPr lang="en-US" b="1" dirty="0" err="1">
                <a:latin typeface="DM Sans Bold"/>
                <a:ea typeface="DM Sans Bold"/>
                <a:cs typeface="DM Sans Bold"/>
                <a:sym typeface="DM Sans Bold"/>
              </a:rPr>
              <a:t>Alcance</a:t>
            </a:r>
            <a:r>
              <a:rPr lang="en-US" b="1" dirty="0">
                <a:latin typeface="DM Sans Bold"/>
                <a:ea typeface="DM Sans Bold"/>
                <a:cs typeface="DM Sans Bold"/>
                <a:sym typeface="DM Sans Bold"/>
              </a:rPr>
              <a:t> Total</a:t>
            </a:r>
          </a:p>
        </p:txBody>
      </p:sp>
      <p:grpSp>
        <p:nvGrpSpPr>
          <p:cNvPr id="63" name="Grupo 62">
            <a:extLst>
              <a:ext uri="{FF2B5EF4-FFF2-40B4-BE49-F238E27FC236}">
                <a16:creationId xmlns:a16="http://schemas.microsoft.com/office/drawing/2014/main" id="{87ED62DB-894E-B805-A671-494D0281F672}"/>
              </a:ext>
            </a:extLst>
          </p:cNvPr>
          <p:cNvGrpSpPr/>
          <p:nvPr/>
        </p:nvGrpSpPr>
        <p:grpSpPr>
          <a:xfrm>
            <a:off x="6556672" y="6184724"/>
            <a:ext cx="1356847" cy="1300919"/>
            <a:chOff x="6666401" y="3488539"/>
            <a:chExt cx="1240473" cy="1189340"/>
          </a:xfrm>
        </p:grpSpPr>
        <p:sp>
          <p:nvSpPr>
            <p:cNvPr id="64" name="Rectángulo: esquinas redondeadas 63">
              <a:extLst>
                <a:ext uri="{FF2B5EF4-FFF2-40B4-BE49-F238E27FC236}">
                  <a16:creationId xmlns:a16="http://schemas.microsoft.com/office/drawing/2014/main" id="{9EC09C65-EF47-555A-8148-0CD85A8EC99A}"/>
                </a:ext>
              </a:extLst>
            </p:cNvPr>
            <p:cNvSpPr/>
            <p:nvPr/>
          </p:nvSpPr>
          <p:spPr>
            <a:xfrm>
              <a:off x="6717534" y="3488539"/>
              <a:ext cx="1189340" cy="1189340"/>
            </a:xfrm>
            <a:prstGeom prst="roundRect">
              <a:avLst/>
            </a:prstGeom>
            <a:solidFill>
              <a:srgbClr val="004A9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dirty="0"/>
            </a:p>
          </p:txBody>
        </p:sp>
        <p:pic>
          <p:nvPicPr>
            <p:cNvPr id="65" name="Imagen 64" descr="Icono&#10;&#10;Descripción generada automáticamente con confianza media">
              <a:extLst>
                <a:ext uri="{FF2B5EF4-FFF2-40B4-BE49-F238E27FC236}">
                  <a16:creationId xmlns:a16="http://schemas.microsoft.com/office/drawing/2014/main" id="{93D80E40-F8A9-F6B8-FCD4-3EAE4F264D5F}"/>
                </a:ext>
              </a:extLst>
            </p:cNvPr>
            <p:cNvPicPr>
              <a:picLocks noChangeAspect="1"/>
            </p:cNvPicPr>
            <p:nvPr/>
          </p:nvPicPr>
          <p:blipFill>
            <a:blip r:embed="rId9" cstate="print">
              <a:grayscl/>
              <a:extLst>
                <a:ext uri="{BEBA8EAE-BF5A-486C-A8C5-ECC9F3942E4B}">
                  <a14:imgProps xmlns:a14="http://schemas.microsoft.com/office/drawing/2010/main">
                    <a14:imgLayer r:embed="rId10">
                      <a14:imgEffect>
                        <a14:sharpenSoften amount="100000"/>
                      </a14:imgEffect>
                      <a14:imgEffect>
                        <a14:colorTemperature colorTemp="11500"/>
                      </a14:imgEffect>
                      <a14:imgEffect>
                        <a14:saturation sat="400000"/>
                      </a14:imgEffect>
                      <a14:imgEffect>
                        <a14:brightnessContrast bright="100000" contrast="100000"/>
                      </a14:imgEffect>
                    </a14:imgLayer>
                  </a14:imgProps>
                </a:ext>
                <a:ext uri="{28A0092B-C50C-407E-A947-70E740481C1C}">
                  <a14:useLocalDpi xmlns:a14="http://schemas.microsoft.com/office/drawing/2010/main" val="0"/>
                </a:ext>
              </a:extLst>
            </a:blip>
            <a:stretch>
              <a:fillRect/>
            </a:stretch>
          </p:blipFill>
          <p:spPr>
            <a:xfrm>
              <a:off x="6666404" y="3604730"/>
              <a:ext cx="1230962" cy="896504"/>
            </a:xfrm>
            <a:prstGeom prst="rect">
              <a:avLst/>
            </a:prstGeom>
          </p:spPr>
        </p:pic>
      </p:grpSp>
      <p:grpSp>
        <p:nvGrpSpPr>
          <p:cNvPr id="67" name="Grupo 66">
            <a:extLst>
              <a:ext uri="{FF2B5EF4-FFF2-40B4-BE49-F238E27FC236}">
                <a16:creationId xmlns:a16="http://schemas.microsoft.com/office/drawing/2014/main" id="{D21C5788-F863-0B9F-9F09-22701D839D81}"/>
              </a:ext>
            </a:extLst>
          </p:cNvPr>
          <p:cNvGrpSpPr/>
          <p:nvPr/>
        </p:nvGrpSpPr>
        <p:grpSpPr>
          <a:xfrm>
            <a:off x="11770550" y="6179833"/>
            <a:ext cx="1300640" cy="1300640"/>
            <a:chOff x="6717534" y="3488539"/>
            <a:chExt cx="1189340" cy="1189340"/>
          </a:xfrm>
        </p:grpSpPr>
        <p:sp>
          <p:nvSpPr>
            <p:cNvPr id="68" name="Rectángulo: esquinas redondeadas 67">
              <a:extLst>
                <a:ext uri="{FF2B5EF4-FFF2-40B4-BE49-F238E27FC236}">
                  <a16:creationId xmlns:a16="http://schemas.microsoft.com/office/drawing/2014/main" id="{168D52BE-D4EF-E46D-6A8C-C089BACB257B}"/>
                </a:ext>
              </a:extLst>
            </p:cNvPr>
            <p:cNvSpPr/>
            <p:nvPr/>
          </p:nvSpPr>
          <p:spPr>
            <a:xfrm>
              <a:off x="6717534" y="3488539"/>
              <a:ext cx="1189340" cy="1189340"/>
            </a:xfrm>
            <a:prstGeom prst="roundRect">
              <a:avLst/>
            </a:prstGeom>
            <a:solidFill>
              <a:srgbClr val="004A9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dirty="0"/>
            </a:p>
          </p:txBody>
        </p:sp>
        <p:pic>
          <p:nvPicPr>
            <p:cNvPr id="69" name="Imagen 20">
              <a:extLst>
                <a:ext uri="{FF2B5EF4-FFF2-40B4-BE49-F238E27FC236}">
                  <a16:creationId xmlns:a16="http://schemas.microsoft.com/office/drawing/2014/main" id="{065C1185-4601-C647-D411-EB843AF03A84}"/>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6942020" y="3713116"/>
              <a:ext cx="740912" cy="740912"/>
            </a:xfrm>
            <a:prstGeom prst="rect">
              <a:avLst/>
            </a:prstGeom>
          </p:spPr>
        </p:pic>
      </p:grpSp>
      <p:grpSp>
        <p:nvGrpSpPr>
          <p:cNvPr id="72" name="Grupo 71">
            <a:extLst>
              <a:ext uri="{FF2B5EF4-FFF2-40B4-BE49-F238E27FC236}">
                <a16:creationId xmlns:a16="http://schemas.microsoft.com/office/drawing/2014/main" id="{F91252F8-6D31-E064-5D2C-707738584238}"/>
              </a:ext>
            </a:extLst>
          </p:cNvPr>
          <p:cNvGrpSpPr/>
          <p:nvPr/>
        </p:nvGrpSpPr>
        <p:grpSpPr>
          <a:xfrm>
            <a:off x="2619393" y="6185000"/>
            <a:ext cx="1300640" cy="1300643"/>
            <a:chOff x="2209800" y="5814342"/>
            <a:chExt cx="990600" cy="990602"/>
          </a:xfrm>
        </p:grpSpPr>
        <p:sp>
          <p:nvSpPr>
            <p:cNvPr id="71" name="Rectángulo: esquinas redondeadas 70">
              <a:extLst>
                <a:ext uri="{FF2B5EF4-FFF2-40B4-BE49-F238E27FC236}">
                  <a16:creationId xmlns:a16="http://schemas.microsoft.com/office/drawing/2014/main" id="{1B9DFE4F-5CC7-DC45-B204-3E4231006B07}"/>
                </a:ext>
              </a:extLst>
            </p:cNvPr>
            <p:cNvSpPr/>
            <p:nvPr/>
          </p:nvSpPr>
          <p:spPr>
            <a:xfrm>
              <a:off x="2209800" y="5814342"/>
              <a:ext cx="990600" cy="990602"/>
            </a:xfrm>
            <a:prstGeom prst="roundRect">
              <a:avLst/>
            </a:prstGeom>
            <a:solidFill>
              <a:srgbClr val="004A9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ES"/>
                <a:t> </a:t>
              </a:r>
              <a:endParaRPr lang="es-UY" dirty="0"/>
            </a:p>
          </p:txBody>
        </p:sp>
        <p:pic>
          <p:nvPicPr>
            <p:cNvPr id="66" name="Imagen 65" descr="Texto&#10;&#10;Descripción generada automáticamente">
              <a:extLst>
                <a:ext uri="{FF2B5EF4-FFF2-40B4-BE49-F238E27FC236}">
                  <a16:creationId xmlns:a16="http://schemas.microsoft.com/office/drawing/2014/main" id="{8266C04E-D8EF-818F-3E2B-1B7DD68A8C2C}"/>
                </a:ext>
              </a:extLst>
            </p:cNvPr>
            <p:cNvPicPr>
              <a:picLocks noChangeAspect="1"/>
            </p:cNvPicPr>
            <p:nvPr/>
          </p:nvPicPr>
          <p:blipFill>
            <a:blip r:embed="rId12" cstate="print">
              <a:grayscl/>
              <a:extLst>
                <a:ext uri="{BEBA8EAE-BF5A-486C-A8C5-ECC9F3942E4B}">
                  <a14:imgProps xmlns:a14="http://schemas.microsoft.com/office/drawing/2010/main">
                    <a14:imgLayer r:embed="rId13">
                      <a14:imgEffect>
                        <a14:colorTemperature colorTemp="1500"/>
                      </a14:imgEffect>
                      <a14:imgEffect>
                        <a14:saturation sat="400000"/>
                      </a14:imgEffect>
                      <a14:imgEffect>
                        <a14:brightnessContrast bright="100000" contrast="100000"/>
                      </a14:imgEffect>
                    </a14:imgLayer>
                  </a14:imgProps>
                </a:ext>
                <a:ext uri="{28A0092B-C50C-407E-A947-70E740481C1C}">
                  <a14:useLocalDpi xmlns:a14="http://schemas.microsoft.com/office/drawing/2010/main" val="0"/>
                </a:ext>
              </a:extLst>
            </a:blip>
            <a:srcRect l="16843" t="13164" r="7363" b="3406"/>
            <a:stretch>
              <a:fillRect/>
            </a:stretch>
          </p:blipFill>
          <p:spPr>
            <a:xfrm>
              <a:off x="2362200" y="5981700"/>
              <a:ext cx="685800" cy="612544"/>
            </a:xfrm>
            <a:prstGeom prst="rect">
              <a:avLst/>
            </a:prstGeom>
          </p:spPr>
        </p:pic>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9"/>
          <p:cNvSpPr txBox="1"/>
          <p:nvPr/>
        </p:nvSpPr>
        <p:spPr>
          <a:xfrm>
            <a:off x="1871664"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29/05</a:t>
            </a:r>
          </a:p>
        </p:txBody>
      </p:sp>
      <p:sp>
        <p:nvSpPr>
          <p:cNvPr id="25" name="Freeform 25"/>
          <p:cNvSpPr/>
          <p:nvPr/>
        </p:nvSpPr>
        <p:spPr>
          <a:xfrm>
            <a:off x="1" y="9224537"/>
            <a:ext cx="18288000" cy="1062463"/>
          </a:xfrm>
          <a:custGeom>
            <a:avLst/>
            <a:gdLst/>
            <a:ahLst/>
            <a:cxnLst/>
            <a:rect l="l" t="t" r="r" b="b"/>
            <a:pathLst>
              <a:path w="4867033" h="279826">
                <a:moveTo>
                  <a:pt x="0" y="0"/>
                </a:moveTo>
                <a:lnTo>
                  <a:pt x="4867033" y="0"/>
                </a:lnTo>
                <a:lnTo>
                  <a:pt x="4867033" y="279826"/>
                </a:lnTo>
                <a:lnTo>
                  <a:pt x="0" y="279826"/>
                </a:lnTo>
                <a:close/>
              </a:path>
            </a:pathLst>
          </a:custGeom>
          <a:solidFill>
            <a:srgbClr val="004A9A"/>
          </a:solidFill>
        </p:spPr>
        <p:txBody>
          <a:bodyPr/>
          <a:lstStyle/>
          <a:p>
            <a:endParaRPr lang="es-UY"/>
          </a:p>
        </p:txBody>
      </p:sp>
      <p:sp>
        <p:nvSpPr>
          <p:cNvPr id="27" name="AutoShape 27"/>
          <p:cNvSpPr/>
          <p:nvPr/>
        </p:nvSpPr>
        <p:spPr>
          <a:xfrm>
            <a:off x="536225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8" name="AutoShape 28"/>
          <p:cNvSpPr/>
          <p:nvPr/>
        </p:nvSpPr>
        <p:spPr>
          <a:xfrm>
            <a:off x="9230233"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9" name="AutoShape 29"/>
          <p:cNvSpPr/>
          <p:nvPr/>
        </p:nvSpPr>
        <p:spPr>
          <a:xfrm>
            <a:off x="1309820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 name="TextBox 11">
            <a:extLst>
              <a:ext uri="{FF2B5EF4-FFF2-40B4-BE49-F238E27FC236}">
                <a16:creationId xmlns:a16="http://schemas.microsoft.com/office/drawing/2014/main" id="{00625B3E-A3EB-A6C6-677A-7DFA91F4E9EB}"/>
              </a:ext>
            </a:extLst>
          </p:cNvPr>
          <p:cNvSpPr txBox="1"/>
          <p:nvPr/>
        </p:nvSpPr>
        <p:spPr>
          <a:xfrm>
            <a:off x="1899760" y="914400"/>
            <a:ext cx="7515861" cy="307777"/>
          </a:xfrm>
          <a:prstGeom prst="rect">
            <a:avLst/>
          </a:prstGeom>
        </p:spPr>
        <p:txBody>
          <a:bodyPr lIns="0" tIns="0" rIns="0" bIns="0" rtlCol="0" anchor="t">
            <a:spAutoFit/>
          </a:bodyPr>
          <a:lstStyle/>
          <a:p>
            <a:pPr algn="l"/>
            <a:r>
              <a:rPr lang="es-ES" sz="2000" b="1" dirty="0">
                <a:solidFill>
                  <a:srgbClr val="004A9A"/>
                </a:solidFill>
                <a:latin typeface="Avenir Black" panose="020B0803020203020204" pitchFamily="34" charset="0"/>
                <a:ea typeface="Open Sans Bold"/>
                <a:cs typeface="Open Sans Bold"/>
                <a:sym typeface="Open Sans Bold"/>
              </a:rPr>
              <a:t>R</a:t>
            </a:r>
            <a:r>
              <a:rPr lang="es-UY" sz="2000" b="1" dirty="0">
                <a:solidFill>
                  <a:srgbClr val="004A9A"/>
                </a:solidFill>
                <a:latin typeface="Avenir Black" panose="020B0803020203020204" pitchFamily="34" charset="0"/>
                <a:ea typeface="Open Sans Bold"/>
                <a:cs typeface="Open Sans Bold"/>
                <a:sym typeface="Open Sans Bold"/>
              </a:rPr>
              <a:t>EPERCUSIONES</a:t>
            </a:r>
            <a:endParaRPr lang="en-US" sz="2000" b="1" dirty="0">
              <a:solidFill>
                <a:srgbClr val="004A9A"/>
              </a:solidFill>
              <a:latin typeface="Avenir Black" panose="020B0803020203020204" pitchFamily="34" charset="0"/>
              <a:ea typeface="Open Sans Bold"/>
              <a:cs typeface="Open Sans Bold"/>
              <a:sym typeface="Open Sans Bold"/>
            </a:endParaRPr>
          </a:p>
        </p:txBody>
      </p:sp>
      <p:pic>
        <p:nvPicPr>
          <p:cNvPr id="3" name="Imagen 2">
            <a:extLst>
              <a:ext uri="{FF2B5EF4-FFF2-40B4-BE49-F238E27FC236}">
                <a16:creationId xmlns:a16="http://schemas.microsoft.com/office/drawing/2014/main" id="{E2C951D9-3F9A-A203-734A-BA507B241CE0}"/>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sp>
        <p:nvSpPr>
          <p:cNvPr id="4" name="CuadroTexto 3">
            <a:extLst>
              <a:ext uri="{FF2B5EF4-FFF2-40B4-BE49-F238E27FC236}">
                <a16:creationId xmlns:a16="http://schemas.microsoft.com/office/drawing/2014/main" id="{36626F7F-095D-733E-D215-653CAFD9B503}"/>
              </a:ext>
            </a:extLst>
          </p:cNvPr>
          <p:cNvSpPr txBox="1"/>
          <p:nvPr/>
        </p:nvSpPr>
        <p:spPr>
          <a:xfrm>
            <a:off x="1973538" y="7418365"/>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3">
                  <a:extLst>
                    <a:ext uri="{A12FA001-AC4F-418D-AE19-62706E023703}">
                      <ahyp:hlinkClr xmlns:ahyp="http://schemas.microsoft.com/office/drawing/2018/hyperlinkcolor" val="tx"/>
                    </a:ext>
                  </a:extLst>
                </a:hlinkClick>
              </a:rPr>
              <a:t>somosuruguay.com.uy</a:t>
            </a:r>
            <a:endParaRPr lang="en-US" b="1" dirty="0">
              <a:solidFill>
                <a:srgbClr val="004A9A"/>
              </a:solidFill>
              <a:latin typeface="DM Sans Bold"/>
              <a:ea typeface="DM Sans Bold"/>
              <a:cs typeface="DM Sans Bold"/>
              <a:sym typeface="DM Sans Bold"/>
            </a:endParaRPr>
          </a:p>
        </p:txBody>
      </p:sp>
      <p:sp>
        <p:nvSpPr>
          <p:cNvPr id="5" name="CuadroTexto 4">
            <a:extLst>
              <a:ext uri="{FF2B5EF4-FFF2-40B4-BE49-F238E27FC236}">
                <a16:creationId xmlns:a16="http://schemas.microsoft.com/office/drawing/2014/main" id="{6BBA6B9F-F707-1483-5DA0-DFE922D156A8}"/>
              </a:ext>
            </a:extLst>
          </p:cNvPr>
          <p:cNvSpPr txBox="1"/>
          <p:nvPr/>
        </p:nvSpPr>
        <p:spPr>
          <a:xfrm>
            <a:off x="1973538"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6" name="TextBox 19">
            <a:extLst>
              <a:ext uri="{FF2B5EF4-FFF2-40B4-BE49-F238E27FC236}">
                <a16:creationId xmlns:a16="http://schemas.microsoft.com/office/drawing/2014/main" id="{FCEFF99A-506C-468A-995E-C44CF1197959}"/>
              </a:ext>
            </a:extLst>
          </p:cNvPr>
          <p:cNvSpPr txBox="1"/>
          <p:nvPr/>
        </p:nvSpPr>
        <p:spPr>
          <a:xfrm>
            <a:off x="5841513"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2/06</a:t>
            </a:r>
          </a:p>
        </p:txBody>
      </p:sp>
      <p:sp>
        <p:nvSpPr>
          <p:cNvPr id="37" name="CuadroTexto 36">
            <a:extLst>
              <a:ext uri="{FF2B5EF4-FFF2-40B4-BE49-F238E27FC236}">
                <a16:creationId xmlns:a16="http://schemas.microsoft.com/office/drawing/2014/main" id="{CE265CBC-B333-C1CF-5AC1-B01D0FA1DC10}"/>
              </a:ext>
            </a:extLst>
          </p:cNvPr>
          <p:cNvSpPr txBox="1"/>
          <p:nvPr/>
        </p:nvSpPr>
        <p:spPr>
          <a:xfrm>
            <a:off x="5943386" y="7418365"/>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4">
                  <a:extLst>
                    <a:ext uri="{A12FA001-AC4F-418D-AE19-62706E023703}">
                      <ahyp:hlinkClr xmlns:ahyp="http://schemas.microsoft.com/office/drawing/2018/hyperlinkcolor" val="tx"/>
                    </a:ext>
                  </a:extLst>
                </a:hlinkClick>
              </a:rPr>
              <a:t>radiocarve.uy</a:t>
            </a:r>
            <a:endParaRPr lang="en-US" b="1" dirty="0">
              <a:solidFill>
                <a:srgbClr val="004A9A"/>
              </a:solidFill>
              <a:latin typeface="DM Sans Bold"/>
              <a:ea typeface="DM Sans Bold"/>
              <a:cs typeface="DM Sans Bold"/>
              <a:sym typeface="DM Sans Bold"/>
            </a:endParaRPr>
          </a:p>
        </p:txBody>
      </p:sp>
      <p:sp>
        <p:nvSpPr>
          <p:cNvPr id="38" name="CuadroTexto 37">
            <a:extLst>
              <a:ext uri="{FF2B5EF4-FFF2-40B4-BE49-F238E27FC236}">
                <a16:creationId xmlns:a16="http://schemas.microsoft.com/office/drawing/2014/main" id="{A7AA3A1A-D0F0-26FA-A00C-4F3CFAD79264}"/>
              </a:ext>
            </a:extLst>
          </p:cNvPr>
          <p:cNvSpPr txBox="1"/>
          <p:nvPr/>
        </p:nvSpPr>
        <p:spPr>
          <a:xfrm>
            <a:off x="5943386"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9" name="TextBox 19">
            <a:extLst>
              <a:ext uri="{FF2B5EF4-FFF2-40B4-BE49-F238E27FC236}">
                <a16:creationId xmlns:a16="http://schemas.microsoft.com/office/drawing/2014/main" id="{03033A2F-C552-1F12-25BA-0E7C554A02D5}"/>
              </a:ext>
            </a:extLst>
          </p:cNvPr>
          <p:cNvSpPr txBox="1"/>
          <p:nvPr/>
        </p:nvSpPr>
        <p:spPr>
          <a:xfrm>
            <a:off x="9713941"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2/06</a:t>
            </a:r>
          </a:p>
        </p:txBody>
      </p:sp>
      <p:sp>
        <p:nvSpPr>
          <p:cNvPr id="40" name="CuadroTexto 39">
            <a:extLst>
              <a:ext uri="{FF2B5EF4-FFF2-40B4-BE49-F238E27FC236}">
                <a16:creationId xmlns:a16="http://schemas.microsoft.com/office/drawing/2014/main" id="{6A67F0EA-4973-0B8E-E271-22C9D64590E6}"/>
              </a:ext>
            </a:extLst>
          </p:cNvPr>
          <p:cNvSpPr txBox="1"/>
          <p:nvPr/>
        </p:nvSpPr>
        <p:spPr>
          <a:xfrm>
            <a:off x="9815814" y="7413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hlinkClick r:id="rId5"/>
              </a:rPr>
              <a:t>Informativo Carve</a:t>
            </a:r>
            <a:endParaRPr lang="en-US" b="1" dirty="0">
              <a:latin typeface="DM Sans Bold"/>
              <a:ea typeface="DM Sans Bold"/>
              <a:cs typeface="DM Sans Bold"/>
              <a:sym typeface="DM Sans Bold"/>
            </a:endParaRPr>
          </a:p>
        </p:txBody>
      </p:sp>
      <p:sp>
        <p:nvSpPr>
          <p:cNvPr id="41" name="CuadroTexto 40">
            <a:extLst>
              <a:ext uri="{FF2B5EF4-FFF2-40B4-BE49-F238E27FC236}">
                <a16:creationId xmlns:a16="http://schemas.microsoft.com/office/drawing/2014/main" id="{3DD70D2C-EB09-63B6-89B2-2EB969364746}"/>
              </a:ext>
            </a:extLst>
          </p:cNvPr>
          <p:cNvSpPr txBox="1"/>
          <p:nvPr/>
        </p:nvSpPr>
        <p:spPr>
          <a:xfrm>
            <a:off x="9815814"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RADIO</a:t>
            </a:r>
          </a:p>
        </p:txBody>
      </p:sp>
      <p:sp>
        <p:nvSpPr>
          <p:cNvPr id="42" name="TextBox 19">
            <a:extLst>
              <a:ext uri="{FF2B5EF4-FFF2-40B4-BE49-F238E27FC236}">
                <a16:creationId xmlns:a16="http://schemas.microsoft.com/office/drawing/2014/main" id="{4727108A-0C0F-39CB-6EFC-FD9D094F15B4}"/>
              </a:ext>
            </a:extLst>
          </p:cNvPr>
          <p:cNvSpPr txBox="1"/>
          <p:nvPr/>
        </p:nvSpPr>
        <p:spPr>
          <a:xfrm>
            <a:off x="13683790"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3/06</a:t>
            </a:r>
          </a:p>
        </p:txBody>
      </p:sp>
      <p:sp>
        <p:nvSpPr>
          <p:cNvPr id="43" name="CuadroTexto 42">
            <a:extLst>
              <a:ext uri="{FF2B5EF4-FFF2-40B4-BE49-F238E27FC236}">
                <a16:creationId xmlns:a16="http://schemas.microsoft.com/office/drawing/2014/main" id="{22255B63-7C1E-A079-61EB-0F7CCAC2EB8A}"/>
              </a:ext>
            </a:extLst>
          </p:cNvPr>
          <p:cNvSpPr txBox="1"/>
          <p:nvPr/>
        </p:nvSpPr>
        <p:spPr>
          <a:xfrm>
            <a:off x="13785663"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6">
                  <a:extLst>
                    <a:ext uri="{A12FA001-AC4F-418D-AE19-62706E023703}">
                      <ahyp:hlinkClr xmlns:ahyp="http://schemas.microsoft.com/office/drawing/2018/hyperlinkcolor" val="tx"/>
                    </a:ext>
                  </a:extLst>
                </a:hlinkClick>
              </a:rPr>
              <a:t>enperspectiva.uy</a:t>
            </a:r>
            <a:endParaRPr lang="en-US" b="1" dirty="0">
              <a:solidFill>
                <a:srgbClr val="004A9A"/>
              </a:solidFill>
              <a:latin typeface="DM Sans Bold"/>
              <a:ea typeface="DM Sans Bold"/>
              <a:cs typeface="DM Sans Bold"/>
              <a:sym typeface="DM Sans Bold"/>
            </a:endParaRPr>
          </a:p>
        </p:txBody>
      </p:sp>
      <p:sp>
        <p:nvSpPr>
          <p:cNvPr id="44" name="CuadroTexto 43">
            <a:extLst>
              <a:ext uri="{FF2B5EF4-FFF2-40B4-BE49-F238E27FC236}">
                <a16:creationId xmlns:a16="http://schemas.microsoft.com/office/drawing/2014/main" id="{E86123EA-F366-6CD7-391D-751043CEBA33}"/>
              </a:ext>
            </a:extLst>
          </p:cNvPr>
          <p:cNvSpPr txBox="1"/>
          <p:nvPr/>
        </p:nvSpPr>
        <p:spPr>
          <a:xfrm>
            <a:off x="13785663"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pic>
        <p:nvPicPr>
          <p:cNvPr id="46" name="Imagen 45">
            <a:extLst>
              <a:ext uri="{FF2B5EF4-FFF2-40B4-BE49-F238E27FC236}">
                <a16:creationId xmlns:a16="http://schemas.microsoft.com/office/drawing/2014/main" id="{131C7965-AF8B-D789-3C18-0E55C9772BCF}"/>
              </a:ext>
            </a:extLst>
          </p:cNvPr>
          <p:cNvPicPr>
            <a:picLocks noChangeAspect="1"/>
          </p:cNvPicPr>
          <p:nvPr/>
        </p:nvPicPr>
        <p:blipFill>
          <a:blip r:embed="rId7"/>
          <a:srcRect b="70000"/>
          <a:stretch>
            <a:fillRect/>
          </a:stretch>
        </p:blipFill>
        <p:spPr>
          <a:xfrm>
            <a:off x="2051688" y="1563454"/>
            <a:ext cx="2623116" cy="5353696"/>
          </a:xfrm>
          <a:prstGeom prst="rect">
            <a:avLst/>
          </a:prstGeom>
          <a:ln>
            <a:noFill/>
          </a:ln>
          <a:effectLst>
            <a:outerShdw blurRad="292100" dist="139700" dir="2700000" algn="tl" rotWithShape="0">
              <a:srgbClr val="333333">
                <a:alpha val="65000"/>
              </a:srgbClr>
            </a:outerShdw>
          </a:effectLst>
        </p:spPr>
      </p:pic>
      <p:pic>
        <p:nvPicPr>
          <p:cNvPr id="48" name="Imagen 47">
            <a:extLst>
              <a:ext uri="{FF2B5EF4-FFF2-40B4-BE49-F238E27FC236}">
                <a16:creationId xmlns:a16="http://schemas.microsoft.com/office/drawing/2014/main" id="{B222DCA6-DE85-3CB5-46B4-837722E1DC9B}"/>
              </a:ext>
            </a:extLst>
          </p:cNvPr>
          <p:cNvPicPr>
            <a:picLocks noChangeAspect="1"/>
          </p:cNvPicPr>
          <p:nvPr/>
        </p:nvPicPr>
        <p:blipFill>
          <a:blip r:embed="rId8"/>
          <a:srcRect b="65193"/>
          <a:stretch>
            <a:fillRect/>
          </a:stretch>
        </p:blipFill>
        <p:spPr>
          <a:xfrm>
            <a:off x="5984126" y="1562902"/>
            <a:ext cx="2815490" cy="5353696"/>
          </a:xfrm>
          <a:prstGeom prst="rect">
            <a:avLst/>
          </a:prstGeom>
          <a:ln>
            <a:noFill/>
          </a:ln>
          <a:effectLst>
            <a:outerShdw blurRad="292100" dist="139700" dir="2700000" algn="tl" rotWithShape="0">
              <a:srgbClr val="333333">
                <a:alpha val="65000"/>
              </a:srgbClr>
            </a:outerShdw>
          </a:effectLst>
        </p:spPr>
      </p:pic>
      <p:pic>
        <p:nvPicPr>
          <p:cNvPr id="49" name="Imagen 48" descr="No hay ninguna descripción de la foto disponible.">
            <a:extLst>
              <a:ext uri="{FF2B5EF4-FFF2-40B4-BE49-F238E27FC236}">
                <a16:creationId xmlns:a16="http://schemas.microsoft.com/office/drawing/2014/main" id="{6F955487-8D09-03C1-481C-A61D13423771}"/>
              </a:ext>
            </a:extLst>
          </p:cNvPr>
          <p:cNvPicPr>
            <a:picLocks noChangeAspect="1"/>
          </p:cNvPicPr>
          <p:nvPr/>
        </p:nvPicPr>
        <p:blipFill>
          <a:blip r:embed="rId9"/>
          <a:stretch>
            <a:fillRect/>
          </a:stretch>
        </p:blipFill>
        <p:spPr>
          <a:xfrm>
            <a:off x="9713939" y="2754448"/>
            <a:ext cx="2970604" cy="2970604"/>
          </a:xfrm>
          <a:prstGeom prst="rect">
            <a:avLst/>
          </a:prstGeom>
          <a:ln>
            <a:noFill/>
          </a:ln>
          <a:effectLst>
            <a:outerShdw blurRad="292100" dist="139700" dir="2700000" algn="tl" rotWithShape="0">
              <a:srgbClr val="333333">
                <a:alpha val="65000"/>
              </a:srgbClr>
            </a:outerShdw>
          </a:effectLst>
        </p:spPr>
      </p:pic>
      <p:pic>
        <p:nvPicPr>
          <p:cNvPr id="51" name="Imagen 50">
            <a:extLst>
              <a:ext uri="{FF2B5EF4-FFF2-40B4-BE49-F238E27FC236}">
                <a16:creationId xmlns:a16="http://schemas.microsoft.com/office/drawing/2014/main" id="{391828FC-ABA3-F8B9-1C6B-D6E2261D013E}"/>
              </a:ext>
            </a:extLst>
          </p:cNvPr>
          <p:cNvPicPr>
            <a:picLocks noChangeAspect="1"/>
          </p:cNvPicPr>
          <p:nvPr/>
        </p:nvPicPr>
        <p:blipFill>
          <a:blip r:embed="rId10"/>
          <a:srcRect b="77045"/>
          <a:stretch>
            <a:fillRect/>
          </a:stretch>
        </p:blipFill>
        <p:spPr>
          <a:xfrm>
            <a:off x="13815258" y="1562902"/>
            <a:ext cx="2550462" cy="5353696"/>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332E2-14AA-DBF8-92A7-3A42E08E5A1A}"/>
            </a:ext>
          </a:extLst>
        </p:cNvPr>
        <p:cNvGrpSpPr/>
        <p:nvPr/>
      </p:nvGrpSpPr>
      <p:grpSpPr>
        <a:xfrm>
          <a:off x="0" y="0"/>
          <a:ext cx="0" cy="0"/>
          <a:chOff x="0" y="0"/>
          <a:chExt cx="0" cy="0"/>
        </a:xfrm>
      </p:grpSpPr>
      <p:sp>
        <p:nvSpPr>
          <p:cNvPr id="19" name="TextBox 19">
            <a:extLst>
              <a:ext uri="{FF2B5EF4-FFF2-40B4-BE49-F238E27FC236}">
                <a16:creationId xmlns:a16="http://schemas.microsoft.com/office/drawing/2014/main" id="{68728485-0B84-0940-804A-8FE2A812285A}"/>
              </a:ext>
            </a:extLst>
          </p:cNvPr>
          <p:cNvSpPr txBox="1"/>
          <p:nvPr/>
        </p:nvSpPr>
        <p:spPr>
          <a:xfrm>
            <a:off x="1871664"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3/06</a:t>
            </a:r>
          </a:p>
        </p:txBody>
      </p:sp>
      <p:sp>
        <p:nvSpPr>
          <p:cNvPr id="25" name="Freeform 25">
            <a:extLst>
              <a:ext uri="{FF2B5EF4-FFF2-40B4-BE49-F238E27FC236}">
                <a16:creationId xmlns:a16="http://schemas.microsoft.com/office/drawing/2014/main" id="{8D35A38C-1251-C692-1A4C-3BD1E483385A}"/>
              </a:ext>
            </a:extLst>
          </p:cNvPr>
          <p:cNvSpPr/>
          <p:nvPr/>
        </p:nvSpPr>
        <p:spPr>
          <a:xfrm>
            <a:off x="1" y="9224537"/>
            <a:ext cx="18288000" cy="1062463"/>
          </a:xfrm>
          <a:custGeom>
            <a:avLst/>
            <a:gdLst/>
            <a:ahLst/>
            <a:cxnLst/>
            <a:rect l="l" t="t" r="r" b="b"/>
            <a:pathLst>
              <a:path w="4867033" h="279826">
                <a:moveTo>
                  <a:pt x="0" y="0"/>
                </a:moveTo>
                <a:lnTo>
                  <a:pt x="4867033" y="0"/>
                </a:lnTo>
                <a:lnTo>
                  <a:pt x="4867033" y="279826"/>
                </a:lnTo>
                <a:lnTo>
                  <a:pt x="0" y="279826"/>
                </a:lnTo>
                <a:close/>
              </a:path>
            </a:pathLst>
          </a:custGeom>
          <a:solidFill>
            <a:srgbClr val="004A9A"/>
          </a:solidFill>
        </p:spPr>
        <p:txBody>
          <a:bodyPr/>
          <a:lstStyle/>
          <a:p>
            <a:endParaRPr lang="es-UY"/>
          </a:p>
        </p:txBody>
      </p:sp>
      <p:sp>
        <p:nvSpPr>
          <p:cNvPr id="27" name="AutoShape 27">
            <a:extLst>
              <a:ext uri="{FF2B5EF4-FFF2-40B4-BE49-F238E27FC236}">
                <a16:creationId xmlns:a16="http://schemas.microsoft.com/office/drawing/2014/main" id="{FEA6CC6A-8BBD-96BE-8279-3A7BB50B35DB}"/>
              </a:ext>
            </a:extLst>
          </p:cNvPr>
          <p:cNvSpPr/>
          <p:nvPr/>
        </p:nvSpPr>
        <p:spPr>
          <a:xfrm>
            <a:off x="536225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8" name="AutoShape 28">
            <a:extLst>
              <a:ext uri="{FF2B5EF4-FFF2-40B4-BE49-F238E27FC236}">
                <a16:creationId xmlns:a16="http://schemas.microsoft.com/office/drawing/2014/main" id="{0DE814B2-C4C3-0D8F-5937-3F888622D9F9}"/>
              </a:ext>
            </a:extLst>
          </p:cNvPr>
          <p:cNvSpPr/>
          <p:nvPr/>
        </p:nvSpPr>
        <p:spPr>
          <a:xfrm>
            <a:off x="9230233"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9" name="AutoShape 29">
            <a:extLst>
              <a:ext uri="{FF2B5EF4-FFF2-40B4-BE49-F238E27FC236}">
                <a16:creationId xmlns:a16="http://schemas.microsoft.com/office/drawing/2014/main" id="{C4127355-472B-6120-786E-6D174B83B28C}"/>
              </a:ext>
            </a:extLst>
          </p:cNvPr>
          <p:cNvSpPr/>
          <p:nvPr/>
        </p:nvSpPr>
        <p:spPr>
          <a:xfrm>
            <a:off x="1309820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 name="TextBox 11">
            <a:extLst>
              <a:ext uri="{FF2B5EF4-FFF2-40B4-BE49-F238E27FC236}">
                <a16:creationId xmlns:a16="http://schemas.microsoft.com/office/drawing/2014/main" id="{744EBD63-3BB2-E6BF-F174-18E598610B45}"/>
              </a:ext>
            </a:extLst>
          </p:cNvPr>
          <p:cNvSpPr txBox="1"/>
          <p:nvPr/>
        </p:nvSpPr>
        <p:spPr>
          <a:xfrm>
            <a:off x="1899760" y="914400"/>
            <a:ext cx="7515861" cy="307777"/>
          </a:xfrm>
          <a:prstGeom prst="rect">
            <a:avLst/>
          </a:prstGeom>
        </p:spPr>
        <p:txBody>
          <a:bodyPr lIns="0" tIns="0" rIns="0" bIns="0" rtlCol="0" anchor="t">
            <a:spAutoFit/>
          </a:bodyPr>
          <a:lstStyle/>
          <a:p>
            <a:pPr algn="l"/>
            <a:r>
              <a:rPr lang="es-ES" sz="2000" b="1" dirty="0">
                <a:solidFill>
                  <a:srgbClr val="004A9A"/>
                </a:solidFill>
                <a:latin typeface="Avenir Black" panose="020B0803020203020204" pitchFamily="34" charset="0"/>
                <a:ea typeface="Open Sans Bold"/>
                <a:cs typeface="Open Sans Bold"/>
                <a:sym typeface="Open Sans Bold"/>
              </a:rPr>
              <a:t>R</a:t>
            </a:r>
            <a:r>
              <a:rPr lang="es-UY" sz="2000" b="1" dirty="0">
                <a:solidFill>
                  <a:srgbClr val="004A9A"/>
                </a:solidFill>
                <a:latin typeface="Avenir Black" panose="020B0803020203020204" pitchFamily="34" charset="0"/>
                <a:ea typeface="Open Sans Bold"/>
                <a:cs typeface="Open Sans Bold"/>
                <a:sym typeface="Open Sans Bold"/>
              </a:rPr>
              <a:t>EPERCUSIONES</a:t>
            </a:r>
            <a:endParaRPr lang="en-US" sz="2000" b="1" dirty="0">
              <a:solidFill>
                <a:srgbClr val="004A9A"/>
              </a:solidFill>
              <a:latin typeface="Avenir Black" panose="020B0803020203020204" pitchFamily="34" charset="0"/>
              <a:ea typeface="Open Sans Bold"/>
              <a:cs typeface="Open Sans Bold"/>
              <a:sym typeface="Open Sans Bold"/>
            </a:endParaRPr>
          </a:p>
        </p:txBody>
      </p:sp>
      <p:pic>
        <p:nvPicPr>
          <p:cNvPr id="3" name="Imagen 2">
            <a:extLst>
              <a:ext uri="{FF2B5EF4-FFF2-40B4-BE49-F238E27FC236}">
                <a16:creationId xmlns:a16="http://schemas.microsoft.com/office/drawing/2014/main" id="{0C8078ED-FE15-178E-BD56-EA500F757F7B}"/>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sp>
        <p:nvSpPr>
          <p:cNvPr id="4" name="CuadroTexto 3">
            <a:extLst>
              <a:ext uri="{FF2B5EF4-FFF2-40B4-BE49-F238E27FC236}">
                <a16:creationId xmlns:a16="http://schemas.microsoft.com/office/drawing/2014/main" id="{5549C17E-77B2-B837-8BE9-46002F371086}"/>
              </a:ext>
            </a:extLst>
          </p:cNvPr>
          <p:cNvSpPr txBox="1"/>
          <p:nvPr/>
        </p:nvSpPr>
        <p:spPr>
          <a:xfrm>
            <a:off x="1973538" y="7418365"/>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3"/>
              </a:rPr>
              <a:t>En </a:t>
            </a:r>
            <a:r>
              <a:rPr lang="en-US" b="1" dirty="0" err="1">
                <a:solidFill>
                  <a:srgbClr val="004A9A"/>
                </a:solidFill>
                <a:latin typeface="DM Sans Bold"/>
                <a:ea typeface="DM Sans Bold"/>
                <a:cs typeface="DM Sans Bold"/>
                <a:sym typeface="DM Sans Bold"/>
                <a:hlinkClick r:id="rId3"/>
              </a:rPr>
              <a:t>Perspectiva</a:t>
            </a:r>
            <a:endParaRPr lang="en-US" b="1" dirty="0">
              <a:solidFill>
                <a:srgbClr val="004A9A"/>
              </a:solidFill>
              <a:latin typeface="DM Sans Bold"/>
              <a:ea typeface="DM Sans Bold"/>
              <a:cs typeface="DM Sans Bold"/>
              <a:sym typeface="DM Sans Bold"/>
            </a:endParaRPr>
          </a:p>
        </p:txBody>
      </p:sp>
      <p:sp>
        <p:nvSpPr>
          <p:cNvPr id="5" name="CuadroTexto 4">
            <a:extLst>
              <a:ext uri="{FF2B5EF4-FFF2-40B4-BE49-F238E27FC236}">
                <a16:creationId xmlns:a16="http://schemas.microsoft.com/office/drawing/2014/main" id="{9E1331FC-B351-F82E-EBA2-E32262F7DCF3}"/>
              </a:ext>
            </a:extLst>
          </p:cNvPr>
          <p:cNvSpPr txBox="1"/>
          <p:nvPr/>
        </p:nvSpPr>
        <p:spPr>
          <a:xfrm>
            <a:off x="1973538"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RADIO</a:t>
            </a:r>
          </a:p>
        </p:txBody>
      </p:sp>
      <p:sp>
        <p:nvSpPr>
          <p:cNvPr id="36" name="TextBox 19">
            <a:extLst>
              <a:ext uri="{FF2B5EF4-FFF2-40B4-BE49-F238E27FC236}">
                <a16:creationId xmlns:a16="http://schemas.microsoft.com/office/drawing/2014/main" id="{C2F02FD0-FC57-4825-E134-B4B21F4C4156}"/>
              </a:ext>
            </a:extLst>
          </p:cNvPr>
          <p:cNvSpPr txBox="1"/>
          <p:nvPr/>
        </p:nvSpPr>
        <p:spPr>
          <a:xfrm>
            <a:off x="5841513"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3/06</a:t>
            </a:r>
          </a:p>
        </p:txBody>
      </p:sp>
      <p:sp>
        <p:nvSpPr>
          <p:cNvPr id="37" name="CuadroTexto 36">
            <a:extLst>
              <a:ext uri="{FF2B5EF4-FFF2-40B4-BE49-F238E27FC236}">
                <a16:creationId xmlns:a16="http://schemas.microsoft.com/office/drawing/2014/main" id="{D1BF34B1-1081-194D-0D62-EC5DC77693B4}"/>
              </a:ext>
            </a:extLst>
          </p:cNvPr>
          <p:cNvSpPr txBox="1"/>
          <p:nvPr/>
        </p:nvSpPr>
        <p:spPr>
          <a:xfrm>
            <a:off x="5943386" y="7418365"/>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4"/>
              </a:rPr>
              <a:t>Posta Oriental</a:t>
            </a:r>
            <a:endParaRPr lang="en-US" b="1" dirty="0">
              <a:solidFill>
                <a:srgbClr val="004A9A"/>
              </a:solidFill>
              <a:latin typeface="DM Sans Bold"/>
              <a:ea typeface="DM Sans Bold"/>
              <a:cs typeface="DM Sans Bold"/>
              <a:sym typeface="DM Sans Bold"/>
            </a:endParaRPr>
          </a:p>
        </p:txBody>
      </p:sp>
      <p:sp>
        <p:nvSpPr>
          <p:cNvPr id="38" name="CuadroTexto 37">
            <a:extLst>
              <a:ext uri="{FF2B5EF4-FFF2-40B4-BE49-F238E27FC236}">
                <a16:creationId xmlns:a16="http://schemas.microsoft.com/office/drawing/2014/main" id="{8095AE7D-A2AA-FE3A-7613-60C40D9E7BC3}"/>
              </a:ext>
            </a:extLst>
          </p:cNvPr>
          <p:cNvSpPr txBox="1"/>
          <p:nvPr/>
        </p:nvSpPr>
        <p:spPr>
          <a:xfrm>
            <a:off x="5943386"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RADIO</a:t>
            </a:r>
          </a:p>
        </p:txBody>
      </p:sp>
      <p:sp>
        <p:nvSpPr>
          <p:cNvPr id="39" name="TextBox 19">
            <a:extLst>
              <a:ext uri="{FF2B5EF4-FFF2-40B4-BE49-F238E27FC236}">
                <a16:creationId xmlns:a16="http://schemas.microsoft.com/office/drawing/2014/main" id="{7E199560-B355-D2D4-02BD-F1E656549AEC}"/>
              </a:ext>
            </a:extLst>
          </p:cNvPr>
          <p:cNvSpPr txBox="1"/>
          <p:nvPr/>
        </p:nvSpPr>
        <p:spPr>
          <a:xfrm>
            <a:off x="9713941"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4/06</a:t>
            </a:r>
          </a:p>
        </p:txBody>
      </p:sp>
      <p:sp>
        <p:nvSpPr>
          <p:cNvPr id="40" name="CuadroTexto 39">
            <a:extLst>
              <a:ext uri="{FF2B5EF4-FFF2-40B4-BE49-F238E27FC236}">
                <a16:creationId xmlns:a16="http://schemas.microsoft.com/office/drawing/2014/main" id="{A85E2BC4-3846-D378-21AE-B9357FC1E3D7}"/>
              </a:ext>
            </a:extLst>
          </p:cNvPr>
          <p:cNvSpPr txBox="1"/>
          <p:nvPr/>
        </p:nvSpPr>
        <p:spPr>
          <a:xfrm>
            <a:off x="9815814"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5">
                  <a:extLst>
                    <a:ext uri="{A12FA001-AC4F-418D-AE19-62706E023703}">
                      <ahyp:hlinkClr xmlns:ahyp="http://schemas.microsoft.com/office/drawing/2018/hyperlinkcolor" val="tx"/>
                    </a:ext>
                  </a:extLst>
                </a:hlinkClick>
              </a:rPr>
              <a:t>busqueda.com.uy</a:t>
            </a:r>
            <a:endParaRPr lang="en-US" b="1" dirty="0">
              <a:solidFill>
                <a:srgbClr val="004A9A"/>
              </a:solidFill>
              <a:latin typeface="DM Sans Bold"/>
              <a:ea typeface="DM Sans Bold"/>
              <a:cs typeface="DM Sans Bold"/>
              <a:sym typeface="DM Sans Bold"/>
            </a:endParaRPr>
          </a:p>
        </p:txBody>
      </p:sp>
      <p:sp>
        <p:nvSpPr>
          <p:cNvPr id="41" name="CuadroTexto 40">
            <a:extLst>
              <a:ext uri="{FF2B5EF4-FFF2-40B4-BE49-F238E27FC236}">
                <a16:creationId xmlns:a16="http://schemas.microsoft.com/office/drawing/2014/main" id="{0371E2A4-504F-AF0C-E76B-435906206ACB}"/>
              </a:ext>
            </a:extLst>
          </p:cNvPr>
          <p:cNvSpPr txBox="1"/>
          <p:nvPr/>
        </p:nvSpPr>
        <p:spPr>
          <a:xfrm>
            <a:off x="9815814"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42" name="TextBox 19">
            <a:extLst>
              <a:ext uri="{FF2B5EF4-FFF2-40B4-BE49-F238E27FC236}">
                <a16:creationId xmlns:a16="http://schemas.microsoft.com/office/drawing/2014/main" id="{A9CCB1EE-001A-3367-EA6D-CAB0736AFDC6}"/>
              </a:ext>
            </a:extLst>
          </p:cNvPr>
          <p:cNvSpPr txBox="1"/>
          <p:nvPr/>
        </p:nvSpPr>
        <p:spPr>
          <a:xfrm>
            <a:off x="13683790"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4/06</a:t>
            </a:r>
          </a:p>
        </p:txBody>
      </p:sp>
      <p:sp>
        <p:nvSpPr>
          <p:cNvPr id="43" name="CuadroTexto 42">
            <a:extLst>
              <a:ext uri="{FF2B5EF4-FFF2-40B4-BE49-F238E27FC236}">
                <a16:creationId xmlns:a16="http://schemas.microsoft.com/office/drawing/2014/main" id="{0D53CC9A-8E51-A2A4-972A-B5B5A02F796C}"/>
              </a:ext>
            </a:extLst>
          </p:cNvPr>
          <p:cNvSpPr txBox="1"/>
          <p:nvPr/>
        </p:nvSpPr>
        <p:spPr>
          <a:xfrm>
            <a:off x="13505737" y="7413113"/>
            <a:ext cx="3326706"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6"/>
              </a:rPr>
              <a:t>Búsqueda (páginas 9 y 45)</a:t>
            </a:r>
            <a:endParaRPr lang="en-US" b="1" dirty="0">
              <a:solidFill>
                <a:srgbClr val="004A9A"/>
              </a:solidFill>
              <a:latin typeface="DM Sans Bold"/>
              <a:ea typeface="DM Sans Bold"/>
              <a:cs typeface="DM Sans Bold"/>
              <a:sym typeface="DM Sans Bold"/>
            </a:endParaRPr>
          </a:p>
        </p:txBody>
      </p:sp>
      <p:sp>
        <p:nvSpPr>
          <p:cNvPr id="44" name="CuadroTexto 43">
            <a:extLst>
              <a:ext uri="{FF2B5EF4-FFF2-40B4-BE49-F238E27FC236}">
                <a16:creationId xmlns:a16="http://schemas.microsoft.com/office/drawing/2014/main" id="{9DAA3B31-9DC9-9225-B386-27FC5711488E}"/>
              </a:ext>
            </a:extLst>
          </p:cNvPr>
          <p:cNvSpPr txBox="1"/>
          <p:nvPr/>
        </p:nvSpPr>
        <p:spPr>
          <a:xfrm>
            <a:off x="13785663"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SEMANARIO</a:t>
            </a:r>
          </a:p>
        </p:txBody>
      </p:sp>
      <p:pic>
        <p:nvPicPr>
          <p:cNvPr id="6" name="Imagen 5" descr="No hay ninguna descripción de la foto disponible.">
            <a:extLst>
              <a:ext uri="{FF2B5EF4-FFF2-40B4-BE49-F238E27FC236}">
                <a16:creationId xmlns:a16="http://schemas.microsoft.com/office/drawing/2014/main" id="{3B14364F-5F3D-8D63-0273-CA0460D134EE}"/>
              </a:ext>
            </a:extLst>
          </p:cNvPr>
          <p:cNvPicPr>
            <a:picLocks noChangeAspect="1"/>
          </p:cNvPicPr>
          <p:nvPr/>
        </p:nvPicPr>
        <p:blipFill>
          <a:blip r:embed="rId7"/>
          <a:stretch>
            <a:fillRect/>
          </a:stretch>
        </p:blipFill>
        <p:spPr>
          <a:xfrm>
            <a:off x="1859929" y="2754448"/>
            <a:ext cx="3007737" cy="2970604"/>
          </a:xfrm>
          <a:prstGeom prst="rect">
            <a:avLst/>
          </a:prstGeom>
          <a:ln>
            <a:noFill/>
          </a:ln>
          <a:effectLst>
            <a:outerShdw blurRad="292100" dist="139700" dir="2700000" algn="tl" rotWithShape="0">
              <a:srgbClr val="333333">
                <a:alpha val="65000"/>
              </a:srgbClr>
            </a:outerShdw>
          </a:effectLst>
        </p:spPr>
      </p:pic>
      <p:pic>
        <p:nvPicPr>
          <p:cNvPr id="7" name="Imagen 6" descr="Stream ¿Puede Paysandú transformarse en un nodo estratégico de la nueva  economía energética? by Casa de Radios | Listen online for free on  SoundCloud">
            <a:extLst>
              <a:ext uri="{FF2B5EF4-FFF2-40B4-BE49-F238E27FC236}">
                <a16:creationId xmlns:a16="http://schemas.microsoft.com/office/drawing/2014/main" id="{C01ADCF1-3626-2703-3F26-9576472D955E}"/>
              </a:ext>
            </a:extLst>
          </p:cNvPr>
          <p:cNvPicPr>
            <a:picLocks noChangeAspect="1"/>
          </p:cNvPicPr>
          <p:nvPr/>
        </p:nvPicPr>
        <p:blipFill>
          <a:blip r:embed="rId8"/>
          <a:stretch>
            <a:fillRect/>
          </a:stretch>
        </p:blipFill>
        <p:spPr>
          <a:xfrm>
            <a:off x="5509625" y="2425381"/>
            <a:ext cx="3634376" cy="3634374"/>
          </a:xfrm>
          <a:prstGeom prst="rect">
            <a:avLst/>
          </a:prstGeom>
          <a:ln>
            <a:noFill/>
          </a:ln>
          <a:effectLst>
            <a:outerShdw blurRad="292100" dist="139700" dir="2700000" algn="tl" rotWithShape="0">
              <a:srgbClr val="333333">
                <a:alpha val="65000"/>
              </a:srgbClr>
            </a:outerShdw>
          </a:effectLst>
        </p:spPr>
      </p:pic>
      <p:pic>
        <p:nvPicPr>
          <p:cNvPr id="9" name="Imagen 8">
            <a:extLst>
              <a:ext uri="{FF2B5EF4-FFF2-40B4-BE49-F238E27FC236}">
                <a16:creationId xmlns:a16="http://schemas.microsoft.com/office/drawing/2014/main" id="{46AB61E2-76A0-7C2C-C45C-7B7489F2E63A}"/>
              </a:ext>
            </a:extLst>
          </p:cNvPr>
          <p:cNvPicPr>
            <a:picLocks noChangeAspect="1"/>
          </p:cNvPicPr>
          <p:nvPr/>
        </p:nvPicPr>
        <p:blipFill>
          <a:blip r:embed="rId9"/>
          <a:srcRect b="81111"/>
          <a:stretch>
            <a:fillRect/>
          </a:stretch>
        </p:blipFill>
        <p:spPr>
          <a:xfrm>
            <a:off x="10005045" y="1562902"/>
            <a:ext cx="2388391" cy="5353696"/>
          </a:xfrm>
          <a:prstGeom prst="rect">
            <a:avLst/>
          </a:prstGeom>
          <a:ln>
            <a:noFill/>
          </a:ln>
          <a:effectLst>
            <a:outerShdw blurRad="292100" dist="139700" dir="2700000" algn="tl" rotWithShape="0">
              <a:srgbClr val="333333">
                <a:alpha val="65000"/>
              </a:srgbClr>
            </a:outerShdw>
          </a:effectLst>
        </p:spPr>
      </p:pic>
      <p:sp>
        <p:nvSpPr>
          <p:cNvPr id="10" name="Rectángulo 9">
            <a:extLst>
              <a:ext uri="{FF2B5EF4-FFF2-40B4-BE49-F238E27FC236}">
                <a16:creationId xmlns:a16="http://schemas.microsoft.com/office/drawing/2014/main" id="{77422AD0-B422-8F88-8972-9EC5E21E1799}"/>
              </a:ext>
            </a:extLst>
          </p:cNvPr>
          <p:cNvSpPr>
            <a:spLocks noGrp="1" noRot="1" noMove="1" noResize="1" noEditPoints="1" noAdjustHandles="1" noChangeArrowheads="1" noChangeShapeType="1"/>
          </p:cNvSpPr>
          <p:nvPr/>
        </p:nvSpPr>
        <p:spPr>
          <a:xfrm>
            <a:off x="10134600" y="1622222"/>
            <a:ext cx="609600" cy="228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sp>
        <p:nvSpPr>
          <p:cNvPr id="11" name="Rectángulo 10">
            <a:extLst>
              <a:ext uri="{FF2B5EF4-FFF2-40B4-BE49-F238E27FC236}">
                <a16:creationId xmlns:a16="http://schemas.microsoft.com/office/drawing/2014/main" id="{FE2812B0-8158-C454-D3EB-8C4C45B2D714}"/>
              </a:ext>
            </a:extLst>
          </p:cNvPr>
          <p:cNvSpPr>
            <a:spLocks noGrp="1" noRot="1" noMove="1" noResize="1" noEditPoints="1" noAdjustHandles="1" noChangeArrowheads="1" noChangeShapeType="1"/>
          </p:cNvSpPr>
          <p:nvPr/>
        </p:nvSpPr>
        <p:spPr>
          <a:xfrm>
            <a:off x="10004502" y="1913086"/>
            <a:ext cx="260195" cy="1062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sp>
        <p:nvSpPr>
          <p:cNvPr id="12" name="Rectángulo 11">
            <a:extLst>
              <a:ext uri="{FF2B5EF4-FFF2-40B4-BE49-F238E27FC236}">
                <a16:creationId xmlns:a16="http://schemas.microsoft.com/office/drawing/2014/main" id="{27494D5D-BDD3-DBF6-DCF9-163DE9B27E45}"/>
              </a:ext>
            </a:extLst>
          </p:cNvPr>
          <p:cNvSpPr>
            <a:spLocks noGrp="1" noRot="1" noMove="1" noResize="1" noEditPoints="1" noAdjustHandles="1" noChangeArrowheads="1" noChangeShapeType="1"/>
          </p:cNvSpPr>
          <p:nvPr/>
        </p:nvSpPr>
        <p:spPr>
          <a:xfrm>
            <a:off x="12039601" y="1913086"/>
            <a:ext cx="322086" cy="1062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pic>
        <p:nvPicPr>
          <p:cNvPr id="14" name="Imagen 13">
            <a:extLst>
              <a:ext uri="{FF2B5EF4-FFF2-40B4-BE49-F238E27FC236}">
                <a16:creationId xmlns:a16="http://schemas.microsoft.com/office/drawing/2014/main" id="{1DDFCAAC-7245-5CF6-AC0A-586082EDCE82}"/>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3128688" y="1614600"/>
            <a:ext cx="2281333" cy="3656798"/>
          </a:xfrm>
          <a:prstGeom prst="rect">
            <a:avLst/>
          </a:prstGeom>
          <a:ln>
            <a:noFill/>
          </a:ln>
          <a:effectLst>
            <a:outerShdw blurRad="292100" dist="139700" dir="2700000" algn="tl" rotWithShape="0">
              <a:srgbClr val="333333">
                <a:alpha val="65000"/>
              </a:srgbClr>
            </a:outerShdw>
          </a:effectLst>
        </p:spPr>
      </p:pic>
      <p:pic>
        <p:nvPicPr>
          <p:cNvPr id="16" name="Imagen 15">
            <a:extLst>
              <a:ext uri="{FF2B5EF4-FFF2-40B4-BE49-F238E27FC236}">
                <a16:creationId xmlns:a16="http://schemas.microsoft.com/office/drawing/2014/main" id="{E2085581-8DCD-14D4-C429-9412EBAB310A}"/>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5520340" y="3290159"/>
            <a:ext cx="2329063" cy="3650881"/>
          </a:xfrm>
          <a:prstGeom prst="rect">
            <a:avLst/>
          </a:prstGeom>
          <a:ln>
            <a:noFill/>
          </a:ln>
          <a:effectLst>
            <a:outerShdw blurRad="292100" dist="139700" dir="2700000" algn="tl" rotWithShape="0">
              <a:srgbClr val="333333">
                <a:alpha val="65000"/>
              </a:srgbClr>
            </a:outerShdw>
          </a:effectLst>
        </p:spPr>
      </p:pic>
      <p:sp>
        <p:nvSpPr>
          <p:cNvPr id="17" name="Rectángulo 16">
            <a:extLst>
              <a:ext uri="{FF2B5EF4-FFF2-40B4-BE49-F238E27FC236}">
                <a16:creationId xmlns:a16="http://schemas.microsoft.com/office/drawing/2014/main" id="{CC211BDD-2ACA-7D55-9448-92ACE031009A}"/>
              </a:ext>
            </a:extLst>
          </p:cNvPr>
          <p:cNvSpPr>
            <a:spLocks noGrp="1" noRot="1" noMove="1" noResize="1" noEditPoints="1" noAdjustHandles="1" noChangeArrowheads="1" noChangeShapeType="1"/>
          </p:cNvSpPr>
          <p:nvPr/>
        </p:nvSpPr>
        <p:spPr>
          <a:xfrm>
            <a:off x="15544800" y="3469411"/>
            <a:ext cx="2209800" cy="2286001"/>
          </a:xfrm>
          <a:prstGeom prst="rect">
            <a:avLst/>
          </a:prstGeom>
          <a:solidFill>
            <a:schemeClr val="bg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sp>
        <p:nvSpPr>
          <p:cNvPr id="18" name="Rectángulo 17">
            <a:extLst>
              <a:ext uri="{FF2B5EF4-FFF2-40B4-BE49-F238E27FC236}">
                <a16:creationId xmlns:a16="http://schemas.microsoft.com/office/drawing/2014/main" id="{41C29CE5-5F95-3A26-7300-B0EC843B14D1}"/>
              </a:ext>
            </a:extLst>
          </p:cNvPr>
          <p:cNvSpPr>
            <a:spLocks noGrp="1" noRot="1" noMove="1" noResize="1" noEditPoints="1" noAdjustHandles="1" noChangeArrowheads="1" noChangeShapeType="1"/>
          </p:cNvSpPr>
          <p:nvPr/>
        </p:nvSpPr>
        <p:spPr>
          <a:xfrm>
            <a:off x="13177228" y="4661797"/>
            <a:ext cx="2209800" cy="609601"/>
          </a:xfrm>
          <a:prstGeom prst="rect">
            <a:avLst/>
          </a:prstGeom>
          <a:solidFill>
            <a:schemeClr val="bg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spTree>
    <p:extLst>
      <p:ext uri="{BB962C8B-B14F-4D97-AF65-F5344CB8AC3E}">
        <p14:creationId xmlns:p14="http://schemas.microsoft.com/office/powerpoint/2010/main" val="11643505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22F086-D7FD-1746-F937-3D65499DB012}"/>
            </a:ext>
          </a:extLst>
        </p:cNvPr>
        <p:cNvGrpSpPr/>
        <p:nvPr/>
      </p:nvGrpSpPr>
      <p:grpSpPr>
        <a:xfrm>
          <a:off x="0" y="0"/>
          <a:ext cx="0" cy="0"/>
          <a:chOff x="0" y="0"/>
          <a:chExt cx="0" cy="0"/>
        </a:xfrm>
      </p:grpSpPr>
      <p:sp>
        <p:nvSpPr>
          <p:cNvPr id="19" name="TextBox 19">
            <a:extLst>
              <a:ext uri="{FF2B5EF4-FFF2-40B4-BE49-F238E27FC236}">
                <a16:creationId xmlns:a16="http://schemas.microsoft.com/office/drawing/2014/main" id="{DF9E7102-3B6B-9256-BD35-22D227C58E21}"/>
              </a:ext>
            </a:extLst>
          </p:cNvPr>
          <p:cNvSpPr txBox="1"/>
          <p:nvPr/>
        </p:nvSpPr>
        <p:spPr>
          <a:xfrm>
            <a:off x="1871664"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25" name="Freeform 25">
            <a:extLst>
              <a:ext uri="{FF2B5EF4-FFF2-40B4-BE49-F238E27FC236}">
                <a16:creationId xmlns:a16="http://schemas.microsoft.com/office/drawing/2014/main" id="{E6691CBE-9999-32D4-555D-7D9CD9EB0ADF}"/>
              </a:ext>
            </a:extLst>
          </p:cNvPr>
          <p:cNvSpPr/>
          <p:nvPr/>
        </p:nvSpPr>
        <p:spPr>
          <a:xfrm>
            <a:off x="1" y="9224537"/>
            <a:ext cx="18288000" cy="1062463"/>
          </a:xfrm>
          <a:custGeom>
            <a:avLst/>
            <a:gdLst/>
            <a:ahLst/>
            <a:cxnLst/>
            <a:rect l="l" t="t" r="r" b="b"/>
            <a:pathLst>
              <a:path w="4867033" h="279826">
                <a:moveTo>
                  <a:pt x="0" y="0"/>
                </a:moveTo>
                <a:lnTo>
                  <a:pt x="4867033" y="0"/>
                </a:lnTo>
                <a:lnTo>
                  <a:pt x="4867033" y="279826"/>
                </a:lnTo>
                <a:lnTo>
                  <a:pt x="0" y="279826"/>
                </a:lnTo>
                <a:close/>
              </a:path>
            </a:pathLst>
          </a:custGeom>
          <a:solidFill>
            <a:srgbClr val="004A9A"/>
          </a:solidFill>
        </p:spPr>
        <p:txBody>
          <a:bodyPr/>
          <a:lstStyle/>
          <a:p>
            <a:endParaRPr lang="es-UY"/>
          </a:p>
        </p:txBody>
      </p:sp>
      <p:sp>
        <p:nvSpPr>
          <p:cNvPr id="27" name="AutoShape 27">
            <a:extLst>
              <a:ext uri="{FF2B5EF4-FFF2-40B4-BE49-F238E27FC236}">
                <a16:creationId xmlns:a16="http://schemas.microsoft.com/office/drawing/2014/main" id="{B6C1A504-FA55-B270-1A69-387A1417F37C}"/>
              </a:ext>
            </a:extLst>
          </p:cNvPr>
          <p:cNvSpPr/>
          <p:nvPr/>
        </p:nvSpPr>
        <p:spPr>
          <a:xfrm>
            <a:off x="536225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8" name="AutoShape 28">
            <a:extLst>
              <a:ext uri="{FF2B5EF4-FFF2-40B4-BE49-F238E27FC236}">
                <a16:creationId xmlns:a16="http://schemas.microsoft.com/office/drawing/2014/main" id="{39B86F56-F35D-5A61-F936-CFBAA610F978}"/>
              </a:ext>
            </a:extLst>
          </p:cNvPr>
          <p:cNvSpPr/>
          <p:nvPr/>
        </p:nvSpPr>
        <p:spPr>
          <a:xfrm>
            <a:off x="9230233"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9" name="AutoShape 29">
            <a:extLst>
              <a:ext uri="{FF2B5EF4-FFF2-40B4-BE49-F238E27FC236}">
                <a16:creationId xmlns:a16="http://schemas.microsoft.com/office/drawing/2014/main" id="{6C61F08B-16C9-6ED0-E7AD-D44903B28A5E}"/>
              </a:ext>
            </a:extLst>
          </p:cNvPr>
          <p:cNvSpPr/>
          <p:nvPr/>
        </p:nvSpPr>
        <p:spPr>
          <a:xfrm>
            <a:off x="1309820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 name="TextBox 11">
            <a:extLst>
              <a:ext uri="{FF2B5EF4-FFF2-40B4-BE49-F238E27FC236}">
                <a16:creationId xmlns:a16="http://schemas.microsoft.com/office/drawing/2014/main" id="{8FBDBFB2-C768-9059-1E6B-6727AE1A39D2}"/>
              </a:ext>
            </a:extLst>
          </p:cNvPr>
          <p:cNvSpPr txBox="1"/>
          <p:nvPr/>
        </p:nvSpPr>
        <p:spPr>
          <a:xfrm>
            <a:off x="1899760" y="914400"/>
            <a:ext cx="7515861" cy="307777"/>
          </a:xfrm>
          <a:prstGeom prst="rect">
            <a:avLst/>
          </a:prstGeom>
        </p:spPr>
        <p:txBody>
          <a:bodyPr lIns="0" tIns="0" rIns="0" bIns="0" rtlCol="0" anchor="t">
            <a:spAutoFit/>
          </a:bodyPr>
          <a:lstStyle/>
          <a:p>
            <a:pPr algn="l"/>
            <a:r>
              <a:rPr lang="es-ES" sz="2000" b="1" dirty="0">
                <a:solidFill>
                  <a:srgbClr val="004A9A"/>
                </a:solidFill>
                <a:latin typeface="Avenir Black" panose="020B0803020203020204" pitchFamily="34" charset="0"/>
                <a:ea typeface="Open Sans Bold"/>
                <a:cs typeface="Open Sans Bold"/>
                <a:sym typeface="Open Sans Bold"/>
              </a:rPr>
              <a:t>R</a:t>
            </a:r>
            <a:r>
              <a:rPr lang="es-UY" sz="2000" b="1" dirty="0">
                <a:solidFill>
                  <a:srgbClr val="004A9A"/>
                </a:solidFill>
                <a:latin typeface="Avenir Black" panose="020B0803020203020204" pitchFamily="34" charset="0"/>
                <a:ea typeface="Open Sans Bold"/>
                <a:cs typeface="Open Sans Bold"/>
                <a:sym typeface="Open Sans Bold"/>
              </a:rPr>
              <a:t>EPERCUSIONES</a:t>
            </a:r>
            <a:endParaRPr lang="en-US" sz="2000" b="1" dirty="0">
              <a:solidFill>
                <a:srgbClr val="004A9A"/>
              </a:solidFill>
              <a:latin typeface="Avenir Black" panose="020B0803020203020204" pitchFamily="34" charset="0"/>
              <a:ea typeface="Open Sans Bold"/>
              <a:cs typeface="Open Sans Bold"/>
              <a:sym typeface="Open Sans Bold"/>
            </a:endParaRPr>
          </a:p>
        </p:txBody>
      </p:sp>
      <p:pic>
        <p:nvPicPr>
          <p:cNvPr id="3" name="Imagen 2">
            <a:extLst>
              <a:ext uri="{FF2B5EF4-FFF2-40B4-BE49-F238E27FC236}">
                <a16:creationId xmlns:a16="http://schemas.microsoft.com/office/drawing/2014/main" id="{7B26E60A-A7D6-FFD2-F453-7DA94045E8C0}"/>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sp>
        <p:nvSpPr>
          <p:cNvPr id="4" name="CuadroTexto 3">
            <a:extLst>
              <a:ext uri="{FF2B5EF4-FFF2-40B4-BE49-F238E27FC236}">
                <a16:creationId xmlns:a16="http://schemas.microsoft.com/office/drawing/2014/main" id="{276DB200-3B75-F1C8-EA16-1988A0C6888D}"/>
              </a:ext>
            </a:extLst>
          </p:cNvPr>
          <p:cNvSpPr txBox="1"/>
          <p:nvPr/>
        </p:nvSpPr>
        <p:spPr>
          <a:xfrm>
            <a:off x="1973538" y="7418365"/>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3">
                  <a:extLst>
                    <a:ext uri="{A12FA001-AC4F-418D-AE19-62706E023703}">
                      <ahyp:hlinkClr xmlns:ahyp="http://schemas.microsoft.com/office/drawing/2018/hyperlinkcolor" val="tx"/>
                    </a:ext>
                  </a:extLst>
                </a:hlinkClick>
              </a:rPr>
              <a:t>telenoche.com.uy</a:t>
            </a:r>
            <a:endParaRPr lang="en-US" b="1" dirty="0">
              <a:solidFill>
                <a:srgbClr val="004A9A"/>
              </a:solidFill>
              <a:latin typeface="DM Sans Bold"/>
              <a:ea typeface="DM Sans Bold"/>
              <a:cs typeface="DM Sans Bold"/>
              <a:sym typeface="DM Sans Bold"/>
            </a:endParaRPr>
          </a:p>
        </p:txBody>
      </p:sp>
      <p:sp>
        <p:nvSpPr>
          <p:cNvPr id="5" name="CuadroTexto 4">
            <a:extLst>
              <a:ext uri="{FF2B5EF4-FFF2-40B4-BE49-F238E27FC236}">
                <a16:creationId xmlns:a16="http://schemas.microsoft.com/office/drawing/2014/main" id="{38236501-AD27-001D-A279-322F9E9CF6CF}"/>
              </a:ext>
            </a:extLst>
          </p:cNvPr>
          <p:cNvSpPr txBox="1"/>
          <p:nvPr/>
        </p:nvSpPr>
        <p:spPr>
          <a:xfrm>
            <a:off x="1973538"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6" name="TextBox 19">
            <a:extLst>
              <a:ext uri="{FF2B5EF4-FFF2-40B4-BE49-F238E27FC236}">
                <a16:creationId xmlns:a16="http://schemas.microsoft.com/office/drawing/2014/main" id="{39A38FBA-9BB3-90DE-95C8-9392D0D85FEE}"/>
              </a:ext>
            </a:extLst>
          </p:cNvPr>
          <p:cNvSpPr txBox="1"/>
          <p:nvPr/>
        </p:nvSpPr>
        <p:spPr>
          <a:xfrm>
            <a:off x="5841513"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37" name="CuadroTexto 36">
            <a:extLst>
              <a:ext uri="{FF2B5EF4-FFF2-40B4-BE49-F238E27FC236}">
                <a16:creationId xmlns:a16="http://schemas.microsoft.com/office/drawing/2014/main" id="{07328946-F842-30A8-65C4-1347CD025A92}"/>
              </a:ext>
            </a:extLst>
          </p:cNvPr>
          <p:cNvSpPr txBox="1"/>
          <p:nvPr/>
        </p:nvSpPr>
        <p:spPr>
          <a:xfrm>
            <a:off x="5943386" y="7418365"/>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4"/>
              </a:rPr>
              <a:t>Telenoche</a:t>
            </a:r>
            <a:endParaRPr lang="en-US" b="1" dirty="0">
              <a:solidFill>
                <a:srgbClr val="004A9A"/>
              </a:solidFill>
              <a:latin typeface="DM Sans Bold"/>
              <a:ea typeface="DM Sans Bold"/>
              <a:cs typeface="DM Sans Bold"/>
              <a:sym typeface="DM Sans Bold"/>
            </a:endParaRPr>
          </a:p>
        </p:txBody>
      </p:sp>
      <p:sp>
        <p:nvSpPr>
          <p:cNvPr id="38" name="CuadroTexto 37">
            <a:extLst>
              <a:ext uri="{FF2B5EF4-FFF2-40B4-BE49-F238E27FC236}">
                <a16:creationId xmlns:a16="http://schemas.microsoft.com/office/drawing/2014/main" id="{70EAA0EC-465B-6C6A-464B-E146F0F42601}"/>
              </a:ext>
            </a:extLst>
          </p:cNvPr>
          <p:cNvSpPr txBox="1"/>
          <p:nvPr/>
        </p:nvSpPr>
        <p:spPr>
          <a:xfrm>
            <a:off x="5943386"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T.V.</a:t>
            </a:r>
          </a:p>
        </p:txBody>
      </p:sp>
      <p:sp>
        <p:nvSpPr>
          <p:cNvPr id="39" name="TextBox 19">
            <a:extLst>
              <a:ext uri="{FF2B5EF4-FFF2-40B4-BE49-F238E27FC236}">
                <a16:creationId xmlns:a16="http://schemas.microsoft.com/office/drawing/2014/main" id="{801867C4-7C01-CD52-D46E-07B6373E78E7}"/>
              </a:ext>
            </a:extLst>
          </p:cNvPr>
          <p:cNvSpPr txBox="1"/>
          <p:nvPr/>
        </p:nvSpPr>
        <p:spPr>
          <a:xfrm>
            <a:off x="9713941"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40" name="CuadroTexto 39">
            <a:extLst>
              <a:ext uri="{FF2B5EF4-FFF2-40B4-BE49-F238E27FC236}">
                <a16:creationId xmlns:a16="http://schemas.microsoft.com/office/drawing/2014/main" id="{0036FAC1-BF68-333E-A7D8-91AD62886638}"/>
              </a:ext>
            </a:extLst>
          </p:cNvPr>
          <p:cNvSpPr txBox="1"/>
          <p:nvPr/>
        </p:nvSpPr>
        <p:spPr>
          <a:xfrm>
            <a:off x="9815814"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5">
                  <a:extLst>
                    <a:ext uri="{A12FA001-AC4F-418D-AE19-62706E023703}">
                      <ahyp:hlinkClr xmlns:ahyp="http://schemas.microsoft.com/office/drawing/2018/hyperlinkcolor" val="tx"/>
                    </a:ext>
                  </a:extLst>
                </a:hlinkClick>
              </a:rPr>
              <a:t>VTV Noticias</a:t>
            </a:r>
            <a:endParaRPr lang="en-US" b="1" dirty="0">
              <a:solidFill>
                <a:srgbClr val="004A9A"/>
              </a:solidFill>
              <a:latin typeface="DM Sans Bold"/>
              <a:ea typeface="DM Sans Bold"/>
              <a:cs typeface="DM Sans Bold"/>
              <a:sym typeface="DM Sans Bold"/>
            </a:endParaRPr>
          </a:p>
        </p:txBody>
      </p:sp>
      <p:sp>
        <p:nvSpPr>
          <p:cNvPr id="41" name="CuadroTexto 40">
            <a:extLst>
              <a:ext uri="{FF2B5EF4-FFF2-40B4-BE49-F238E27FC236}">
                <a16:creationId xmlns:a16="http://schemas.microsoft.com/office/drawing/2014/main" id="{DA566930-BE92-26C9-5A58-4CC371EE57DC}"/>
              </a:ext>
            </a:extLst>
          </p:cNvPr>
          <p:cNvSpPr txBox="1"/>
          <p:nvPr/>
        </p:nvSpPr>
        <p:spPr>
          <a:xfrm>
            <a:off x="9815814"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T.V.</a:t>
            </a:r>
          </a:p>
        </p:txBody>
      </p:sp>
      <p:sp>
        <p:nvSpPr>
          <p:cNvPr id="42" name="TextBox 19">
            <a:extLst>
              <a:ext uri="{FF2B5EF4-FFF2-40B4-BE49-F238E27FC236}">
                <a16:creationId xmlns:a16="http://schemas.microsoft.com/office/drawing/2014/main" id="{0DA9AF25-2824-2DA0-2B00-79A7DF7B6F91}"/>
              </a:ext>
            </a:extLst>
          </p:cNvPr>
          <p:cNvSpPr txBox="1"/>
          <p:nvPr/>
        </p:nvSpPr>
        <p:spPr>
          <a:xfrm>
            <a:off x="13683790"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43" name="CuadroTexto 42">
            <a:extLst>
              <a:ext uri="{FF2B5EF4-FFF2-40B4-BE49-F238E27FC236}">
                <a16:creationId xmlns:a16="http://schemas.microsoft.com/office/drawing/2014/main" id="{35C5F8E6-5AB8-BADB-9DB3-65C7773437E5}"/>
              </a:ext>
            </a:extLst>
          </p:cNvPr>
          <p:cNvSpPr txBox="1"/>
          <p:nvPr/>
        </p:nvSpPr>
        <p:spPr>
          <a:xfrm>
            <a:off x="13785663"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6"/>
              </a:rPr>
              <a:t>Noticias 5</a:t>
            </a:r>
            <a:endParaRPr lang="en-US" b="1" dirty="0">
              <a:solidFill>
                <a:srgbClr val="004A9A"/>
              </a:solidFill>
              <a:latin typeface="DM Sans Bold"/>
              <a:ea typeface="DM Sans Bold"/>
              <a:cs typeface="DM Sans Bold"/>
              <a:sym typeface="DM Sans Bold"/>
            </a:endParaRPr>
          </a:p>
        </p:txBody>
      </p:sp>
      <p:sp>
        <p:nvSpPr>
          <p:cNvPr id="44" name="CuadroTexto 43">
            <a:extLst>
              <a:ext uri="{FF2B5EF4-FFF2-40B4-BE49-F238E27FC236}">
                <a16:creationId xmlns:a16="http://schemas.microsoft.com/office/drawing/2014/main" id="{3E107CB3-208D-A39B-39F7-FDB682E3B889}"/>
              </a:ext>
            </a:extLst>
          </p:cNvPr>
          <p:cNvSpPr txBox="1"/>
          <p:nvPr/>
        </p:nvSpPr>
        <p:spPr>
          <a:xfrm>
            <a:off x="13785663"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T.V.</a:t>
            </a:r>
          </a:p>
        </p:txBody>
      </p:sp>
      <p:sp>
        <p:nvSpPr>
          <p:cNvPr id="10" name="Rectángulo 9">
            <a:extLst>
              <a:ext uri="{FF2B5EF4-FFF2-40B4-BE49-F238E27FC236}">
                <a16:creationId xmlns:a16="http://schemas.microsoft.com/office/drawing/2014/main" id="{ECB78DA0-14DE-0721-0324-E1A0B797B6A0}"/>
              </a:ext>
            </a:extLst>
          </p:cNvPr>
          <p:cNvSpPr>
            <a:spLocks noGrp="1" noRot="1" noMove="1" noResize="1" noEditPoints="1" noAdjustHandles="1" noChangeArrowheads="1" noChangeShapeType="1"/>
          </p:cNvSpPr>
          <p:nvPr/>
        </p:nvSpPr>
        <p:spPr>
          <a:xfrm>
            <a:off x="10134600" y="1622222"/>
            <a:ext cx="609600" cy="228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sp>
        <p:nvSpPr>
          <p:cNvPr id="11" name="Rectángulo 10">
            <a:extLst>
              <a:ext uri="{FF2B5EF4-FFF2-40B4-BE49-F238E27FC236}">
                <a16:creationId xmlns:a16="http://schemas.microsoft.com/office/drawing/2014/main" id="{230F0A9B-5A10-0785-FF85-C662792CEF7C}"/>
              </a:ext>
            </a:extLst>
          </p:cNvPr>
          <p:cNvSpPr>
            <a:spLocks noGrp="1" noRot="1" noMove="1" noResize="1" noEditPoints="1" noAdjustHandles="1" noChangeArrowheads="1" noChangeShapeType="1"/>
          </p:cNvSpPr>
          <p:nvPr/>
        </p:nvSpPr>
        <p:spPr>
          <a:xfrm>
            <a:off x="10004502" y="1913086"/>
            <a:ext cx="260195" cy="1062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sp>
        <p:nvSpPr>
          <p:cNvPr id="12" name="Rectángulo 11">
            <a:extLst>
              <a:ext uri="{FF2B5EF4-FFF2-40B4-BE49-F238E27FC236}">
                <a16:creationId xmlns:a16="http://schemas.microsoft.com/office/drawing/2014/main" id="{50A59EC3-D106-D217-0AB3-3BB861634B1A}"/>
              </a:ext>
            </a:extLst>
          </p:cNvPr>
          <p:cNvSpPr>
            <a:spLocks noGrp="1" noRot="1" noMove="1" noResize="1" noEditPoints="1" noAdjustHandles="1" noChangeArrowheads="1" noChangeShapeType="1"/>
          </p:cNvSpPr>
          <p:nvPr/>
        </p:nvSpPr>
        <p:spPr>
          <a:xfrm>
            <a:off x="12039601" y="1913086"/>
            <a:ext cx="322086" cy="1062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grpSp>
        <p:nvGrpSpPr>
          <p:cNvPr id="20" name="Grupo 19">
            <a:extLst>
              <a:ext uri="{FF2B5EF4-FFF2-40B4-BE49-F238E27FC236}">
                <a16:creationId xmlns:a16="http://schemas.microsoft.com/office/drawing/2014/main" id="{D3F087F5-2B00-E6B5-703B-855A430C9D38}"/>
              </a:ext>
            </a:extLst>
          </p:cNvPr>
          <p:cNvGrpSpPr/>
          <p:nvPr/>
        </p:nvGrpSpPr>
        <p:grpSpPr>
          <a:xfrm>
            <a:off x="1989170" y="1562902"/>
            <a:ext cx="2735589" cy="5353696"/>
            <a:chOff x="8578666" y="0"/>
            <a:chExt cx="1130667" cy="2212777"/>
          </a:xfrm>
        </p:grpSpPr>
        <p:pic>
          <p:nvPicPr>
            <p:cNvPr id="13" name="Imagen 12">
              <a:extLst>
                <a:ext uri="{FF2B5EF4-FFF2-40B4-BE49-F238E27FC236}">
                  <a16:creationId xmlns:a16="http://schemas.microsoft.com/office/drawing/2014/main" id="{191933E6-0295-3D3E-D0DD-BEB25281C0C9}"/>
                </a:ext>
              </a:extLst>
            </p:cNvPr>
            <p:cNvPicPr>
              <a:picLocks noChangeAspect="1"/>
            </p:cNvPicPr>
            <p:nvPr/>
          </p:nvPicPr>
          <p:blipFill>
            <a:blip r:embed="rId7"/>
            <a:srcRect b="78490"/>
            <a:stretch>
              <a:fillRect/>
            </a:stretch>
          </p:blipFill>
          <p:spPr>
            <a:xfrm>
              <a:off x="8578666" y="0"/>
              <a:ext cx="1130667" cy="2212777"/>
            </a:xfrm>
            <a:prstGeom prst="rect">
              <a:avLst/>
            </a:prstGeom>
            <a:ln>
              <a:noFill/>
            </a:ln>
            <a:effectLst>
              <a:outerShdw blurRad="292100" dist="139700" dir="2700000" algn="tl" rotWithShape="0">
                <a:srgbClr val="333333">
                  <a:alpha val="65000"/>
                </a:srgbClr>
              </a:outerShdw>
            </a:effectLst>
          </p:spPr>
        </p:pic>
        <p:pic>
          <p:nvPicPr>
            <p:cNvPr id="15" name="Imagen 14">
              <a:extLst>
                <a:ext uri="{FF2B5EF4-FFF2-40B4-BE49-F238E27FC236}">
                  <a16:creationId xmlns:a16="http://schemas.microsoft.com/office/drawing/2014/main" id="{0CD85D28-1D40-F9C6-7D73-62FA10031C99}"/>
                </a:ext>
              </a:extLst>
            </p:cNvPr>
            <p:cNvPicPr>
              <a:picLocks noChangeAspect="1"/>
            </p:cNvPicPr>
            <p:nvPr/>
          </p:nvPicPr>
          <p:blipFill>
            <a:blip r:embed="rId7"/>
            <a:srcRect t="4815" b="75926"/>
            <a:stretch>
              <a:fillRect/>
            </a:stretch>
          </p:blipFill>
          <p:spPr>
            <a:xfrm>
              <a:off x="8578666" y="231577"/>
              <a:ext cx="1130667" cy="1981200"/>
            </a:xfrm>
            <a:prstGeom prst="rect">
              <a:avLst/>
            </a:prstGeom>
          </p:spPr>
        </p:pic>
      </p:grpSp>
      <p:pic>
        <p:nvPicPr>
          <p:cNvPr id="22" name="Imagen 21">
            <a:extLst>
              <a:ext uri="{FF2B5EF4-FFF2-40B4-BE49-F238E27FC236}">
                <a16:creationId xmlns:a16="http://schemas.microsoft.com/office/drawing/2014/main" id="{9B625B18-19FA-77EE-B6DD-43ECBB3EFD6C}"/>
              </a:ext>
            </a:extLst>
          </p:cNvPr>
          <p:cNvPicPr>
            <a:picLocks noChangeAspect="1"/>
          </p:cNvPicPr>
          <p:nvPr/>
        </p:nvPicPr>
        <p:blipFill>
          <a:blip r:embed="rId8"/>
          <a:stretch>
            <a:fillRect/>
          </a:stretch>
        </p:blipFill>
        <p:spPr>
          <a:xfrm>
            <a:off x="5471821" y="3225065"/>
            <a:ext cx="3709983" cy="2100208"/>
          </a:xfrm>
          <a:prstGeom prst="rect">
            <a:avLst/>
          </a:prstGeom>
          <a:ln>
            <a:noFill/>
          </a:ln>
          <a:effectLst>
            <a:outerShdw blurRad="292100" dist="139700" dir="2700000" algn="tl" rotWithShape="0">
              <a:srgbClr val="333333">
                <a:alpha val="65000"/>
              </a:srgbClr>
            </a:outerShdw>
          </a:effectLst>
        </p:spPr>
      </p:pic>
      <p:pic>
        <p:nvPicPr>
          <p:cNvPr id="24" name="Imagen 23">
            <a:extLst>
              <a:ext uri="{FF2B5EF4-FFF2-40B4-BE49-F238E27FC236}">
                <a16:creationId xmlns:a16="http://schemas.microsoft.com/office/drawing/2014/main" id="{41B0B47D-74C4-C0B2-580E-6B23A7089D94}"/>
              </a:ext>
            </a:extLst>
          </p:cNvPr>
          <p:cNvPicPr>
            <a:picLocks noChangeAspect="1"/>
          </p:cNvPicPr>
          <p:nvPr/>
        </p:nvPicPr>
        <p:blipFill>
          <a:blip r:embed="rId9"/>
          <a:srcRect t="1" b="1401"/>
          <a:stretch>
            <a:fillRect/>
          </a:stretch>
        </p:blipFill>
        <p:spPr>
          <a:xfrm>
            <a:off x="9368722" y="3228581"/>
            <a:ext cx="3661038" cy="2067319"/>
          </a:xfrm>
          <a:prstGeom prst="rect">
            <a:avLst/>
          </a:prstGeom>
          <a:ln>
            <a:noFill/>
          </a:ln>
          <a:effectLst>
            <a:outerShdw blurRad="292100" dist="139700" dir="2700000" algn="tl" rotWithShape="0">
              <a:srgbClr val="333333">
                <a:alpha val="65000"/>
              </a:srgbClr>
            </a:outerShdw>
          </a:effectLst>
        </p:spPr>
      </p:pic>
      <p:pic>
        <p:nvPicPr>
          <p:cNvPr id="30" name="Imagen 29">
            <a:extLst>
              <a:ext uri="{FF2B5EF4-FFF2-40B4-BE49-F238E27FC236}">
                <a16:creationId xmlns:a16="http://schemas.microsoft.com/office/drawing/2014/main" id="{44248AFD-1366-B682-AE78-6F212279FE27}"/>
              </a:ext>
            </a:extLst>
          </p:cNvPr>
          <p:cNvPicPr>
            <a:picLocks noChangeAspect="1"/>
          </p:cNvPicPr>
          <p:nvPr/>
        </p:nvPicPr>
        <p:blipFill>
          <a:blip r:embed="rId10"/>
          <a:stretch>
            <a:fillRect/>
          </a:stretch>
        </p:blipFill>
        <p:spPr>
          <a:xfrm>
            <a:off x="13314100" y="3207835"/>
            <a:ext cx="3709980" cy="206383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68225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BBAAA0-E7F6-FE74-2484-868203A4B30C}"/>
            </a:ext>
          </a:extLst>
        </p:cNvPr>
        <p:cNvGrpSpPr/>
        <p:nvPr/>
      </p:nvGrpSpPr>
      <p:grpSpPr>
        <a:xfrm>
          <a:off x="0" y="0"/>
          <a:ext cx="0" cy="0"/>
          <a:chOff x="0" y="0"/>
          <a:chExt cx="0" cy="0"/>
        </a:xfrm>
      </p:grpSpPr>
      <p:sp>
        <p:nvSpPr>
          <p:cNvPr id="19" name="TextBox 19">
            <a:extLst>
              <a:ext uri="{FF2B5EF4-FFF2-40B4-BE49-F238E27FC236}">
                <a16:creationId xmlns:a16="http://schemas.microsoft.com/office/drawing/2014/main" id="{7921BC03-85C8-4366-4F4D-3465B90A1107}"/>
              </a:ext>
            </a:extLst>
          </p:cNvPr>
          <p:cNvSpPr txBox="1"/>
          <p:nvPr/>
        </p:nvSpPr>
        <p:spPr>
          <a:xfrm>
            <a:off x="1871664"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25" name="Freeform 25">
            <a:extLst>
              <a:ext uri="{FF2B5EF4-FFF2-40B4-BE49-F238E27FC236}">
                <a16:creationId xmlns:a16="http://schemas.microsoft.com/office/drawing/2014/main" id="{8DE246BE-820C-30C7-442A-5EB5FAFEA971}"/>
              </a:ext>
            </a:extLst>
          </p:cNvPr>
          <p:cNvSpPr/>
          <p:nvPr/>
        </p:nvSpPr>
        <p:spPr>
          <a:xfrm>
            <a:off x="1" y="9224537"/>
            <a:ext cx="18288000" cy="1062463"/>
          </a:xfrm>
          <a:custGeom>
            <a:avLst/>
            <a:gdLst/>
            <a:ahLst/>
            <a:cxnLst/>
            <a:rect l="l" t="t" r="r" b="b"/>
            <a:pathLst>
              <a:path w="4867033" h="279826">
                <a:moveTo>
                  <a:pt x="0" y="0"/>
                </a:moveTo>
                <a:lnTo>
                  <a:pt x="4867033" y="0"/>
                </a:lnTo>
                <a:lnTo>
                  <a:pt x="4867033" y="279826"/>
                </a:lnTo>
                <a:lnTo>
                  <a:pt x="0" y="279826"/>
                </a:lnTo>
                <a:close/>
              </a:path>
            </a:pathLst>
          </a:custGeom>
          <a:solidFill>
            <a:srgbClr val="004A9A"/>
          </a:solidFill>
        </p:spPr>
        <p:txBody>
          <a:bodyPr/>
          <a:lstStyle/>
          <a:p>
            <a:endParaRPr lang="es-UY"/>
          </a:p>
        </p:txBody>
      </p:sp>
      <p:sp>
        <p:nvSpPr>
          <p:cNvPr id="27" name="AutoShape 27">
            <a:extLst>
              <a:ext uri="{FF2B5EF4-FFF2-40B4-BE49-F238E27FC236}">
                <a16:creationId xmlns:a16="http://schemas.microsoft.com/office/drawing/2014/main" id="{9E5BF068-1ECA-465C-A253-26099CAFA108}"/>
              </a:ext>
            </a:extLst>
          </p:cNvPr>
          <p:cNvSpPr/>
          <p:nvPr/>
        </p:nvSpPr>
        <p:spPr>
          <a:xfrm>
            <a:off x="536225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8" name="AutoShape 28">
            <a:extLst>
              <a:ext uri="{FF2B5EF4-FFF2-40B4-BE49-F238E27FC236}">
                <a16:creationId xmlns:a16="http://schemas.microsoft.com/office/drawing/2014/main" id="{BCDC2925-2D21-EA4B-1A09-5A3BAE32692A}"/>
              </a:ext>
            </a:extLst>
          </p:cNvPr>
          <p:cNvSpPr/>
          <p:nvPr/>
        </p:nvSpPr>
        <p:spPr>
          <a:xfrm>
            <a:off x="9230233"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9" name="AutoShape 29">
            <a:extLst>
              <a:ext uri="{FF2B5EF4-FFF2-40B4-BE49-F238E27FC236}">
                <a16:creationId xmlns:a16="http://schemas.microsoft.com/office/drawing/2014/main" id="{9CDB97FF-3E19-72C0-4DED-68049D749EBF}"/>
              </a:ext>
            </a:extLst>
          </p:cNvPr>
          <p:cNvSpPr/>
          <p:nvPr/>
        </p:nvSpPr>
        <p:spPr>
          <a:xfrm>
            <a:off x="1309820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 name="TextBox 11">
            <a:extLst>
              <a:ext uri="{FF2B5EF4-FFF2-40B4-BE49-F238E27FC236}">
                <a16:creationId xmlns:a16="http://schemas.microsoft.com/office/drawing/2014/main" id="{6E6AC254-F38A-11AB-2802-A91EB70134F2}"/>
              </a:ext>
            </a:extLst>
          </p:cNvPr>
          <p:cNvSpPr txBox="1"/>
          <p:nvPr/>
        </p:nvSpPr>
        <p:spPr>
          <a:xfrm>
            <a:off x="1899760" y="914400"/>
            <a:ext cx="7515861" cy="307777"/>
          </a:xfrm>
          <a:prstGeom prst="rect">
            <a:avLst/>
          </a:prstGeom>
        </p:spPr>
        <p:txBody>
          <a:bodyPr lIns="0" tIns="0" rIns="0" bIns="0" rtlCol="0" anchor="t">
            <a:spAutoFit/>
          </a:bodyPr>
          <a:lstStyle/>
          <a:p>
            <a:pPr algn="l"/>
            <a:r>
              <a:rPr lang="es-ES" sz="2000" b="1" dirty="0">
                <a:solidFill>
                  <a:srgbClr val="004A9A"/>
                </a:solidFill>
                <a:latin typeface="Avenir Black" panose="020B0803020203020204" pitchFamily="34" charset="0"/>
                <a:ea typeface="Open Sans Bold"/>
                <a:cs typeface="Open Sans Bold"/>
                <a:sym typeface="Open Sans Bold"/>
              </a:rPr>
              <a:t>R</a:t>
            </a:r>
            <a:r>
              <a:rPr lang="es-UY" sz="2000" b="1" dirty="0">
                <a:solidFill>
                  <a:srgbClr val="004A9A"/>
                </a:solidFill>
                <a:latin typeface="Avenir Black" panose="020B0803020203020204" pitchFamily="34" charset="0"/>
                <a:ea typeface="Open Sans Bold"/>
                <a:cs typeface="Open Sans Bold"/>
                <a:sym typeface="Open Sans Bold"/>
              </a:rPr>
              <a:t>EPERCUSIONES</a:t>
            </a:r>
            <a:endParaRPr lang="en-US" sz="2000" b="1" dirty="0">
              <a:solidFill>
                <a:srgbClr val="004A9A"/>
              </a:solidFill>
              <a:latin typeface="Avenir Black" panose="020B0803020203020204" pitchFamily="34" charset="0"/>
              <a:ea typeface="Open Sans Bold"/>
              <a:cs typeface="Open Sans Bold"/>
              <a:sym typeface="Open Sans Bold"/>
            </a:endParaRPr>
          </a:p>
        </p:txBody>
      </p:sp>
      <p:pic>
        <p:nvPicPr>
          <p:cNvPr id="3" name="Imagen 2">
            <a:extLst>
              <a:ext uri="{FF2B5EF4-FFF2-40B4-BE49-F238E27FC236}">
                <a16:creationId xmlns:a16="http://schemas.microsoft.com/office/drawing/2014/main" id="{010E393C-8954-1AA7-BBBD-221B9AAD76AC}"/>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sp>
        <p:nvSpPr>
          <p:cNvPr id="4" name="CuadroTexto 3">
            <a:extLst>
              <a:ext uri="{FF2B5EF4-FFF2-40B4-BE49-F238E27FC236}">
                <a16:creationId xmlns:a16="http://schemas.microsoft.com/office/drawing/2014/main" id="{D53B0886-6EE8-ADFD-1DB0-EB17F7BDFDD2}"/>
              </a:ext>
            </a:extLst>
          </p:cNvPr>
          <p:cNvSpPr txBox="1"/>
          <p:nvPr/>
        </p:nvSpPr>
        <p:spPr>
          <a:xfrm>
            <a:off x="1973538" y="7418365"/>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3"/>
              </a:rPr>
              <a:t>Telemundo 1ª </a:t>
            </a:r>
            <a:r>
              <a:rPr lang="en-US" b="1" dirty="0" err="1">
                <a:solidFill>
                  <a:srgbClr val="004A9A"/>
                </a:solidFill>
                <a:latin typeface="DM Sans Bold"/>
                <a:ea typeface="DM Sans Bold"/>
                <a:cs typeface="DM Sans Bold"/>
                <a:sym typeface="DM Sans Bold"/>
                <a:hlinkClick r:id="rId3"/>
              </a:rPr>
              <a:t>Edición</a:t>
            </a:r>
            <a:endParaRPr lang="en-US" b="1" dirty="0">
              <a:solidFill>
                <a:srgbClr val="004A9A"/>
              </a:solidFill>
              <a:latin typeface="DM Sans Bold"/>
              <a:ea typeface="DM Sans Bold"/>
              <a:cs typeface="DM Sans Bold"/>
              <a:sym typeface="DM Sans Bold"/>
            </a:endParaRPr>
          </a:p>
        </p:txBody>
      </p:sp>
      <p:sp>
        <p:nvSpPr>
          <p:cNvPr id="5" name="CuadroTexto 4">
            <a:extLst>
              <a:ext uri="{FF2B5EF4-FFF2-40B4-BE49-F238E27FC236}">
                <a16:creationId xmlns:a16="http://schemas.microsoft.com/office/drawing/2014/main" id="{EFE88253-8593-84D4-40AD-72595B778880}"/>
              </a:ext>
            </a:extLst>
          </p:cNvPr>
          <p:cNvSpPr txBox="1"/>
          <p:nvPr/>
        </p:nvSpPr>
        <p:spPr>
          <a:xfrm>
            <a:off x="1973538"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T.V.</a:t>
            </a:r>
          </a:p>
        </p:txBody>
      </p:sp>
      <p:sp>
        <p:nvSpPr>
          <p:cNvPr id="36" name="TextBox 19">
            <a:extLst>
              <a:ext uri="{FF2B5EF4-FFF2-40B4-BE49-F238E27FC236}">
                <a16:creationId xmlns:a16="http://schemas.microsoft.com/office/drawing/2014/main" id="{386F8977-FC58-7AEF-8377-5E1E9D1080D1}"/>
              </a:ext>
            </a:extLst>
          </p:cNvPr>
          <p:cNvSpPr txBox="1"/>
          <p:nvPr/>
        </p:nvSpPr>
        <p:spPr>
          <a:xfrm>
            <a:off x="5841513"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37" name="CuadroTexto 36">
            <a:extLst>
              <a:ext uri="{FF2B5EF4-FFF2-40B4-BE49-F238E27FC236}">
                <a16:creationId xmlns:a16="http://schemas.microsoft.com/office/drawing/2014/main" id="{4B9F09F8-C7FF-2ECE-3632-5CE368EB5756}"/>
              </a:ext>
            </a:extLst>
          </p:cNvPr>
          <p:cNvSpPr txBox="1"/>
          <p:nvPr/>
        </p:nvSpPr>
        <p:spPr>
          <a:xfrm>
            <a:off x="5943386" y="7418365"/>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4"/>
              </a:rPr>
              <a:t>Noticias 5</a:t>
            </a:r>
            <a:endParaRPr lang="en-US" b="1" dirty="0">
              <a:solidFill>
                <a:srgbClr val="004A9A"/>
              </a:solidFill>
              <a:latin typeface="DM Sans Bold"/>
              <a:ea typeface="DM Sans Bold"/>
              <a:cs typeface="DM Sans Bold"/>
              <a:sym typeface="DM Sans Bold"/>
            </a:endParaRPr>
          </a:p>
        </p:txBody>
      </p:sp>
      <p:sp>
        <p:nvSpPr>
          <p:cNvPr id="38" name="CuadroTexto 37">
            <a:extLst>
              <a:ext uri="{FF2B5EF4-FFF2-40B4-BE49-F238E27FC236}">
                <a16:creationId xmlns:a16="http://schemas.microsoft.com/office/drawing/2014/main" id="{4F1CFBC5-C9EC-82C3-0160-170BA6C38E1E}"/>
              </a:ext>
            </a:extLst>
          </p:cNvPr>
          <p:cNvSpPr txBox="1"/>
          <p:nvPr/>
        </p:nvSpPr>
        <p:spPr>
          <a:xfrm>
            <a:off x="5943386"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T.V.</a:t>
            </a:r>
          </a:p>
        </p:txBody>
      </p:sp>
      <p:sp>
        <p:nvSpPr>
          <p:cNvPr id="39" name="TextBox 19">
            <a:extLst>
              <a:ext uri="{FF2B5EF4-FFF2-40B4-BE49-F238E27FC236}">
                <a16:creationId xmlns:a16="http://schemas.microsoft.com/office/drawing/2014/main" id="{95646EE8-E31B-04B5-D1F1-F572AA57B105}"/>
              </a:ext>
            </a:extLst>
          </p:cNvPr>
          <p:cNvSpPr txBox="1"/>
          <p:nvPr/>
        </p:nvSpPr>
        <p:spPr>
          <a:xfrm>
            <a:off x="9713941"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40" name="CuadroTexto 39">
            <a:extLst>
              <a:ext uri="{FF2B5EF4-FFF2-40B4-BE49-F238E27FC236}">
                <a16:creationId xmlns:a16="http://schemas.microsoft.com/office/drawing/2014/main" id="{A25B753C-1A86-F590-6B48-79456AA4DCE5}"/>
              </a:ext>
            </a:extLst>
          </p:cNvPr>
          <p:cNvSpPr txBox="1"/>
          <p:nvPr/>
        </p:nvSpPr>
        <p:spPr>
          <a:xfrm>
            <a:off x="9815814"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5"/>
              </a:rPr>
              <a:t>Noticias 5</a:t>
            </a:r>
            <a:endParaRPr lang="en-US" b="1" dirty="0">
              <a:solidFill>
                <a:srgbClr val="004A9A"/>
              </a:solidFill>
              <a:latin typeface="DM Sans Bold"/>
              <a:ea typeface="DM Sans Bold"/>
              <a:cs typeface="DM Sans Bold"/>
              <a:sym typeface="DM Sans Bold"/>
            </a:endParaRPr>
          </a:p>
        </p:txBody>
      </p:sp>
      <p:sp>
        <p:nvSpPr>
          <p:cNvPr id="41" name="CuadroTexto 40">
            <a:extLst>
              <a:ext uri="{FF2B5EF4-FFF2-40B4-BE49-F238E27FC236}">
                <a16:creationId xmlns:a16="http://schemas.microsoft.com/office/drawing/2014/main" id="{C056B7C0-5BE5-C44C-4F62-C5DD06819F03}"/>
              </a:ext>
            </a:extLst>
          </p:cNvPr>
          <p:cNvSpPr txBox="1"/>
          <p:nvPr/>
        </p:nvSpPr>
        <p:spPr>
          <a:xfrm>
            <a:off x="9815814"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T.V.</a:t>
            </a:r>
          </a:p>
        </p:txBody>
      </p:sp>
      <p:sp>
        <p:nvSpPr>
          <p:cNvPr id="42" name="TextBox 19">
            <a:extLst>
              <a:ext uri="{FF2B5EF4-FFF2-40B4-BE49-F238E27FC236}">
                <a16:creationId xmlns:a16="http://schemas.microsoft.com/office/drawing/2014/main" id="{C42F7B0A-F4C0-9EB7-1CA3-E4E31B43BFD7}"/>
              </a:ext>
            </a:extLst>
          </p:cNvPr>
          <p:cNvSpPr txBox="1"/>
          <p:nvPr/>
        </p:nvSpPr>
        <p:spPr>
          <a:xfrm>
            <a:off x="13683790"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43" name="CuadroTexto 42">
            <a:extLst>
              <a:ext uri="{FF2B5EF4-FFF2-40B4-BE49-F238E27FC236}">
                <a16:creationId xmlns:a16="http://schemas.microsoft.com/office/drawing/2014/main" id="{887A7226-C112-D4C8-01D8-B303886CEC29}"/>
              </a:ext>
            </a:extLst>
          </p:cNvPr>
          <p:cNvSpPr txBox="1"/>
          <p:nvPr/>
        </p:nvSpPr>
        <p:spPr>
          <a:xfrm>
            <a:off x="13785663"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6"/>
              </a:rPr>
              <a:t>Noticias 5</a:t>
            </a:r>
            <a:endParaRPr lang="en-US" b="1" dirty="0">
              <a:solidFill>
                <a:srgbClr val="004A9A"/>
              </a:solidFill>
              <a:latin typeface="DM Sans Bold"/>
              <a:ea typeface="DM Sans Bold"/>
              <a:cs typeface="DM Sans Bold"/>
              <a:sym typeface="DM Sans Bold"/>
            </a:endParaRPr>
          </a:p>
        </p:txBody>
      </p:sp>
      <p:sp>
        <p:nvSpPr>
          <p:cNvPr id="44" name="CuadroTexto 43">
            <a:extLst>
              <a:ext uri="{FF2B5EF4-FFF2-40B4-BE49-F238E27FC236}">
                <a16:creationId xmlns:a16="http://schemas.microsoft.com/office/drawing/2014/main" id="{FA46264E-4A4E-5A2C-F122-9201CF33F6ED}"/>
              </a:ext>
            </a:extLst>
          </p:cNvPr>
          <p:cNvSpPr txBox="1"/>
          <p:nvPr/>
        </p:nvSpPr>
        <p:spPr>
          <a:xfrm>
            <a:off x="13785663"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T.V.</a:t>
            </a:r>
          </a:p>
        </p:txBody>
      </p:sp>
      <p:sp>
        <p:nvSpPr>
          <p:cNvPr id="10" name="Rectángulo 9">
            <a:extLst>
              <a:ext uri="{FF2B5EF4-FFF2-40B4-BE49-F238E27FC236}">
                <a16:creationId xmlns:a16="http://schemas.microsoft.com/office/drawing/2014/main" id="{711F8498-CA7F-E7E5-1CDF-E5177B5FAA72}"/>
              </a:ext>
            </a:extLst>
          </p:cNvPr>
          <p:cNvSpPr>
            <a:spLocks noGrp="1" noRot="1" noMove="1" noResize="1" noEditPoints="1" noAdjustHandles="1" noChangeArrowheads="1" noChangeShapeType="1"/>
          </p:cNvSpPr>
          <p:nvPr/>
        </p:nvSpPr>
        <p:spPr>
          <a:xfrm>
            <a:off x="10134600" y="1622222"/>
            <a:ext cx="609600" cy="228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sp>
        <p:nvSpPr>
          <p:cNvPr id="11" name="Rectángulo 10">
            <a:extLst>
              <a:ext uri="{FF2B5EF4-FFF2-40B4-BE49-F238E27FC236}">
                <a16:creationId xmlns:a16="http://schemas.microsoft.com/office/drawing/2014/main" id="{F7019C6E-005B-BF23-3A51-D21A9B673B11}"/>
              </a:ext>
            </a:extLst>
          </p:cNvPr>
          <p:cNvSpPr>
            <a:spLocks noGrp="1" noRot="1" noMove="1" noResize="1" noEditPoints="1" noAdjustHandles="1" noChangeArrowheads="1" noChangeShapeType="1"/>
          </p:cNvSpPr>
          <p:nvPr/>
        </p:nvSpPr>
        <p:spPr>
          <a:xfrm>
            <a:off x="10004502" y="1913086"/>
            <a:ext cx="260195" cy="1062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sp>
        <p:nvSpPr>
          <p:cNvPr id="12" name="Rectángulo 11">
            <a:extLst>
              <a:ext uri="{FF2B5EF4-FFF2-40B4-BE49-F238E27FC236}">
                <a16:creationId xmlns:a16="http://schemas.microsoft.com/office/drawing/2014/main" id="{AE508A0A-E990-FEAD-C9C5-4BEBE766612E}"/>
              </a:ext>
            </a:extLst>
          </p:cNvPr>
          <p:cNvSpPr>
            <a:spLocks noGrp="1" noRot="1" noMove="1" noResize="1" noEditPoints="1" noAdjustHandles="1" noChangeArrowheads="1" noChangeShapeType="1"/>
          </p:cNvSpPr>
          <p:nvPr/>
        </p:nvSpPr>
        <p:spPr>
          <a:xfrm>
            <a:off x="12039601" y="1913086"/>
            <a:ext cx="322086" cy="1062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pic>
        <p:nvPicPr>
          <p:cNvPr id="22" name="Imagen 21">
            <a:extLst>
              <a:ext uri="{FF2B5EF4-FFF2-40B4-BE49-F238E27FC236}">
                <a16:creationId xmlns:a16="http://schemas.microsoft.com/office/drawing/2014/main" id="{97AEE5CA-D5EA-10C2-4088-FFAB9F4E2315}"/>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5471821" y="3236751"/>
            <a:ext cx="3709983" cy="2076835"/>
          </a:xfrm>
          <a:prstGeom prst="rect">
            <a:avLst/>
          </a:prstGeom>
          <a:ln>
            <a:noFill/>
          </a:ln>
          <a:effectLst>
            <a:outerShdw blurRad="292100" dist="139700" dir="2700000" algn="tl" rotWithShape="0">
              <a:srgbClr val="333333">
                <a:alpha val="65000"/>
              </a:srgbClr>
            </a:outerShdw>
          </a:effectLst>
        </p:spPr>
      </p:pic>
      <p:pic>
        <p:nvPicPr>
          <p:cNvPr id="24" name="Imagen 23">
            <a:extLst>
              <a:ext uri="{FF2B5EF4-FFF2-40B4-BE49-F238E27FC236}">
                <a16:creationId xmlns:a16="http://schemas.microsoft.com/office/drawing/2014/main" id="{F098EEF4-CEA6-CD2C-8890-0887956AF10C}"/>
              </a:ext>
            </a:extLst>
          </p:cNvPr>
          <p:cNvPicPr>
            <a:picLocks noChangeAspect="1"/>
          </p:cNvPicPr>
          <p:nvPr/>
        </p:nvPicPr>
        <p:blipFill>
          <a:blip r:embed="rId8">
            <a:extLst>
              <a:ext uri="{28A0092B-C50C-407E-A947-70E740481C1C}">
                <a14:useLocalDpi xmlns:a14="http://schemas.microsoft.com/office/drawing/2010/main" val="0"/>
              </a:ext>
            </a:extLst>
          </a:blip>
          <a:srcRect l="243" r="243"/>
          <a:stretch/>
        </p:blipFill>
        <p:spPr>
          <a:xfrm>
            <a:off x="9368722" y="3228581"/>
            <a:ext cx="3661038" cy="2067319"/>
          </a:xfrm>
          <a:prstGeom prst="rect">
            <a:avLst/>
          </a:prstGeom>
          <a:ln>
            <a:noFill/>
          </a:ln>
          <a:effectLst>
            <a:outerShdw blurRad="292100" dist="139700" dir="2700000" algn="tl" rotWithShape="0">
              <a:srgbClr val="333333">
                <a:alpha val="65000"/>
              </a:srgbClr>
            </a:outerShdw>
          </a:effectLst>
        </p:spPr>
      </p:pic>
      <p:pic>
        <p:nvPicPr>
          <p:cNvPr id="30" name="Imagen 29">
            <a:extLst>
              <a:ext uri="{FF2B5EF4-FFF2-40B4-BE49-F238E27FC236}">
                <a16:creationId xmlns:a16="http://schemas.microsoft.com/office/drawing/2014/main" id="{31462E62-D61C-7370-3751-38E67FC613D2}"/>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3363816" y="3207835"/>
            <a:ext cx="3610548" cy="2063830"/>
          </a:xfrm>
          <a:prstGeom prst="rect">
            <a:avLst/>
          </a:prstGeom>
          <a:ln>
            <a:noFill/>
          </a:ln>
          <a:effectLst>
            <a:outerShdw blurRad="292100" dist="139700" dir="2700000" algn="tl" rotWithShape="0">
              <a:srgbClr val="333333">
                <a:alpha val="65000"/>
              </a:srgbClr>
            </a:outerShdw>
          </a:effectLst>
        </p:spPr>
      </p:pic>
      <p:pic>
        <p:nvPicPr>
          <p:cNvPr id="6" name="Imagen 5">
            <a:extLst>
              <a:ext uri="{FF2B5EF4-FFF2-40B4-BE49-F238E27FC236}">
                <a16:creationId xmlns:a16="http://schemas.microsoft.com/office/drawing/2014/main" id="{7F55D8D9-62AD-85D6-1DF0-9CF3DD4DA03E}"/>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1501973" y="3246464"/>
            <a:ext cx="3709983" cy="205740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63926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781203-703B-7D83-F8D3-24A1B7E7FD1D}"/>
            </a:ext>
          </a:extLst>
        </p:cNvPr>
        <p:cNvGrpSpPr/>
        <p:nvPr/>
      </p:nvGrpSpPr>
      <p:grpSpPr>
        <a:xfrm>
          <a:off x="0" y="0"/>
          <a:ext cx="0" cy="0"/>
          <a:chOff x="0" y="0"/>
          <a:chExt cx="0" cy="0"/>
        </a:xfrm>
      </p:grpSpPr>
      <p:sp>
        <p:nvSpPr>
          <p:cNvPr id="19" name="TextBox 19">
            <a:extLst>
              <a:ext uri="{FF2B5EF4-FFF2-40B4-BE49-F238E27FC236}">
                <a16:creationId xmlns:a16="http://schemas.microsoft.com/office/drawing/2014/main" id="{B4E939BA-7587-2BC2-A292-6594F3CF5CE1}"/>
              </a:ext>
            </a:extLst>
          </p:cNvPr>
          <p:cNvSpPr txBox="1"/>
          <p:nvPr/>
        </p:nvSpPr>
        <p:spPr>
          <a:xfrm>
            <a:off x="1871664"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25" name="Freeform 25">
            <a:extLst>
              <a:ext uri="{FF2B5EF4-FFF2-40B4-BE49-F238E27FC236}">
                <a16:creationId xmlns:a16="http://schemas.microsoft.com/office/drawing/2014/main" id="{54FA7A30-53A0-4FF4-72B1-16487C864898}"/>
              </a:ext>
            </a:extLst>
          </p:cNvPr>
          <p:cNvSpPr/>
          <p:nvPr/>
        </p:nvSpPr>
        <p:spPr>
          <a:xfrm>
            <a:off x="1" y="9224537"/>
            <a:ext cx="18288000" cy="1062463"/>
          </a:xfrm>
          <a:custGeom>
            <a:avLst/>
            <a:gdLst/>
            <a:ahLst/>
            <a:cxnLst/>
            <a:rect l="l" t="t" r="r" b="b"/>
            <a:pathLst>
              <a:path w="4867033" h="279826">
                <a:moveTo>
                  <a:pt x="0" y="0"/>
                </a:moveTo>
                <a:lnTo>
                  <a:pt x="4867033" y="0"/>
                </a:lnTo>
                <a:lnTo>
                  <a:pt x="4867033" y="279826"/>
                </a:lnTo>
                <a:lnTo>
                  <a:pt x="0" y="279826"/>
                </a:lnTo>
                <a:close/>
              </a:path>
            </a:pathLst>
          </a:custGeom>
          <a:solidFill>
            <a:srgbClr val="004A9A"/>
          </a:solidFill>
        </p:spPr>
        <p:txBody>
          <a:bodyPr/>
          <a:lstStyle/>
          <a:p>
            <a:endParaRPr lang="es-UY"/>
          </a:p>
        </p:txBody>
      </p:sp>
      <p:sp>
        <p:nvSpPr>
          <p:cNvPr id="27" name="AutoShape 27">
            <a:extLst>
              <a:ext uri="{FF2B5EF4-FFF2-40B4-BE49-F238E27FC236}">
                <a16:creationId xmlns:a16="http://schemas.microsoft.com/office/drawing/2014/main" id="{925F967B-5A58-4C7B-F4BF-E63FBDCF931E}"/>
              </a:ext>
            </a:extLst>
          </p:cNvPr>
          <p:cNvSpPr/>
          <p:nvPr/>
        </p:nvSpPr>
        <p:spPr>
          <a:xfrm>
            <a:off x="536225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8" name="AutoShape 28">
            <a:extLst>
              <a:ext uri="{FF2B5EF4-FFF2-40B4-BE49-F238E27FC236}">
                <a16:creationId xmlns:a16="http://schemas.microsoft.com/office/drawing/2014/main" id="{BB56DE6F-AA55-3602-EC74-5C67B73AD873}"/>
              </a:ext>
            </a:extLst>
          </p:cNvPr>
          <p:cNvSpPr/>
          <p:nvPr/>
        </p:nvSpPr>
        <p:spPr>
          <a:xfrm>
            <a:off x="9230233"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9" name="AutoShape 29">
            <a:extLst>
              <a:ext uri="{FF2B5EF4-FFF2-40B4-BE49-F238E27FC236}">
                <a16:creationId xmlns:a16="http://schemas.microsoft.com/office/drawing/2014/main" id="{1D572A1C-F94F-E8B0-99F6-1FFDBB08E722}"/>
              </a:ext>
            </a:extLst>
          </p:cNvPr>
          <p:cNvSpPr/>
          <p:nvPr/>
        </p:nvSpPr>
        <p:spPr>
          <a:xfrm>
            <a:off x="1309820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 name="TextBox 11">
            <a:extLst>
              <a:ext uri="{FF2B5EF4-FFF2-40B4-BE49-F238E27FC236}">
                <a16:creationId xmlns:a16="http://schemas.microsoft.com/office/drawing/2014/main" id="{D4EC2AD9-F7AA-7203-103A-214FBF72C974}"/>
              </a:ext>
            </a:extLst>
          </p:cNvPr>
          <p:cNvSpPr txBox="1"/>
          <p:nvPr/>
        </p:nvSpPr>
        <p:spPr>
          <a:xfrm>
            <a:off x="1899760" y="914400"/>
            <a:ext cx="7515861" cy="307777"/>
          </a:xfrm>
          <a:prstGeom prst="rect">
            <a:avLst/>
          </a:prstGeom>
        </p:spPr>
        <p:txBody>
          <a:bodyPr lIns="0" tIns="0" rIns="0" bIns="0" rtlCol="0" anchor="t">
            <a:spAutoFit/>
          </a:bodyPr>
          <a:lstStyle/>
          <a:p>
            <a:pPr algn="l"/>
            <a:r>
              <a:rPr lang="es-ES" sz="2000" b="1" dirty="0">
                <a:solidFill>
                  <a:srgbClr val="004A9A"/>
                </a:solidFill>
                <a:latin typeface="Avenir Black" panose="020B0803020203020204" pitchFamily="34" charset="0"/>
                <a:ea typeface="Open Sans Bold"/>
                <a:cs typeface="Open Sans Bold"/>
                <a:sym typeface="Open Sans Bold"/>
              </a:rPr>
              <a:t>R</a:t>
            </a:r>
            <a:r>
              <a:rPr lang="es-UY" sz="2000" b="1" dirty="0">
                <a:solidFill>
                  <a:srgbClr val="004A9A"/>
                </a:solidFill>
                <a:latin typeface="Avenir Black" panose="020B0803020203020204" pitchFamily="34" charset="0"/>
                <a:ea typeface="Open Sans Bold"/>
                <a:cs typeface="Open Sans Bold"/>
                <a:sym typeface="Open Sans Bold"/>
              </a:rPr>
              <a:t>EPERCUSIONES</a:t>
            </a:r>
            <a:endParaRPr lang="en-US" sz="2000" b="1" dirty="0">
              <a:solidFill>
                <a:srgbClr val="004A9A"/>
              </a:solidFill>
              <a:latin typeface="Avenir Black" panose="020B0803020203020204" pitchFamily="34" charset="0"/>
              <a:ea typeface="Open Sans Bold"/>
              <a:cs typeface="Open Sans Bold"/>
              <a:sym typeface="Open Sans Bold"/>
            </a:endParaRPr>
          </a:p>
        </p:txBody>
      </p:sp>
      <p:pic>
        <p:nvPicPr>
          <p:cNvPr id="3" name="Imagen 2">
            <a:extLst>
              <a:ext uri="{FF2B5EF4-FFF2-40B4-BE49-F238E27FC236}">
                <a16:creationId xmlns:a16="http://schemas.microsoft.com/office/drawing/2014/main" id="{0D8BC182-E16B-8F36-76C6-E3AD51B0551A}"/>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sp>
        <p:nvSpPr>
          <p:cNvPr id="4" name="CuadroTexto 3">
            <a:extLst>
              <a:ext uri="{FF2B5EF4-FFF2-40B4-BE49-F238E27FC236}">
                <a16:creationId xmlns:a16="http://schemas.microsoft.com/office/drawing/2014/main" id="{2220FF87-CA95-442F-7D0C-33883BBE95CA}"/>
              </a:ext>
            </a:extLst>
          </p:cNvPr>
          <p:cNvSpPr txBox="1"/>
          <p:nvPr/>
        </p:nvSpPr>
        <p:spPr>
          <a:xfrm>
            <a:off x="1735483" y="7418365"/>
            <a:ext cx="324296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3"/>
              </a:rPr>
              <a:t>TV Ciudad | Info Capital</a:t>
            </a:r>
            <a:endParaRPr lang="en-US" b="1" dirty="0">
              <a:solidFill>
                <a:srgbClr val="004A9A"/>
              </a:solidFill>
              <a:latin typeface="DM Sans Bold"/>
              <a:ea typeface="DM Sans Bold"/>
              <a:cs typeface="DM Sans Bold"/>
              <a:sym typeface="DM Sans Bold"/>
            </a:endParaRPr>
          </a:p>
        </p:txBody>
      </p:sp>
      <p:sp>
        <p:nvSpPr>
          <p:cNvPr id="5" name="CuadroTexto 4">
            <a:extLst>
              <a:ext uri="{FF2B5EF4-FFF2-40B4-BE49-F238E27FC236}">
                <a16:creationId xmlns:a16="http://schemas.microsoft.com/office/drawing/2014/main" id="{F578E9A4-B984-85D9-DE25-9D842E082968}"/>
              </a:ext>
            </a:extLst>
          </p:cNvPr>
          <p:cNvSpPr txBox="1"/>
          <p:nvPr/>
        </p:nvSpPr>
        <p:spPr>
          <a:xfrm>
            <a:off x="1973538"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T.V.</a:t>
            </a:r>
          </a:p>
        </p:txBody>
      </p:sp>
      <p:sp>
        <p:nvSpPr>
          <p:cNvPr id="36" name="TextBox 19">
            <a:extLst>
              <a:ext uri="{FF2B5EF4-FFF2-40B4-BE49-F238E27FC236}">
                <a16:creationId xmlns:a16="http://schemas.microsoft.com/office/drawing/2014/main" id="{6DF503AD-A69D-D8B6-B50E-F0D91913684E}"/>
              </a:ext>
            </a:extLst>
          </p:cNvPr>
          <p:cNvSpPr txBox="1"/>
          <p:nvPr/>
        </p:nvSpPr>
        <p:spPr>
          <a:xfrm>
            <a:off x="5841513"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37" name="CuadroTexto 36">
            <a:extLst>
              <a:ext uri="{FF2B5EF4-FFF2-40B4-BE49-F238E27FC236}">
                <a16:creationId xmlns:a16="http://schemas.microsoft.com/office/drawing/2014/main" id="{8FD5FA9F-C977-B696-4F1D-544F32C2AB60}"/>
              </a:ext>
            </a:extLst>
          </p:cNvPr>
          <p:cNvSpPr txBox="1"/>
          <p:nvPr/>
        </p:nvSpPr>
        <p:spPr>
          <a:xfrm>
            <a:off x="5943386" y="7418365"/>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4"/>
              </a:rPr>
              <a:t>elpais.com.uy</a:t>
            </a:r>
            <a:endParaRPr lang="en-US" b="1" dirty="0">
              <a:solidFill>
                <a:srgbClr val="004A9A"/>
              </a:solidFill>
              <a:latin typeface="DM Sans Bold"/>
              <a:ea typeface="DM Sans Bold"/>
              <a:cs typeface="DM Sans Bold"/>
              <a:sym typeface="DM Sans Bold"/>
            </a:endParaRPr>
          </a:p>
        </p:txBody>
      </p:sp>
      <p:sp>
        <p:nvSpPr>
          <p:cNvPr id="38" name="CuadroTexto 37">
            <a:extLst>
              <a:ext uri="{FF2B5EF4-FFF2-40B4-BE49-F238E27FC236}">
                <a16:creationId xmlns:a16="http://schemas.microsoft.com/office/drawing/2014/main" id="{51E4F095-7771-9F46-BA9C-0226CE3E0B0A}"/>
              </a:ext>
            </a:extLst>
          </p:cNvPr>
          <p:cNvSpPr txBox="1"/>
          <p:nvPr/>
        </p:nvSpPr>
        <p:spPr>
          <a:xfrm>
            <a:off x="5943386"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9" name="TextBox 19">
            <a:extLst>
              <a:ext uri="{FF2B5EF4-FFF2-40B4-BE49-F238E27FC236}">
                <a16:creationId xmlns:a16="http://schemas.microsoft.com/office/drawing/2014/main" id="{6884B6AB-0F97-818D-90BA-4CC5E29E98CB}"/>
              </a:ext>
            </a:extLst>
          </p:cNvPr>
          <p:cNvSpPr txBox="1"/>
          <p:nvPr/>
        </p:nvSpPr>
        <p:spPr>
          <a:xfrm>
            <a:off x="9713941"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40" name="CuadroTexto 39">
            <a:extLst>
              <a:ext uri="{FF2B5EF4-FFF2-40B4-BE49-F238E27FC236}">
                <a16:creationId xmlns:a16="http://schemas.microsoft.com/office/drawing/2014/main" id="{0F7F2C9E-886A-BF95-9F9B-39B54294906F}"/>
              </a:ext>
            </a:extLst>
          </p:cNvPr>
          <p:cNvSpPr txBox="1"/>
          <p:nvPr/>
        </p:nvSpPr>
        <p:spPr>
          <a:xfrm>
            <a:off x="9815814"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5"/>
              </a:rPr>
              <a:t>elobservador.com.uy</a:t>
            </a:r>
            <a:endParaRPr lang="en-US" b="1" dirty="0">
              <a:solidFill>
                <a:srgbClr val="004A9A"/>
              </a:solidFill>
              <a:latin typeface="DM Sans Bold"/>
              <a:ea typeface="DM Sans Bold"/>
              <a:cs typeface="DM Sans Bold"/>
              <a:sym typeface="DM Sans Bold"/>
            </a:endParaRPr>
          </a:p>
        </p:txBody>
      </p:sp>
      <p:sp>
        <p:nvSpPr>
          <p:cNvPr id="41" name="CuadroTexto 40">
            <a:extLst>
              <a:ext uri="{FF2B5EF4-FFF2-40B4-BE49-F238E27FC236}">
                <a16:creationId xmlns:a16="http://schemas.microsoft.com/office/drawing/2014/main" id="{5D9792A6-3B02-89CE-6FA0-6C853B9EF402}"/>
              </a:ext>
            </a:extLst>
          </p:cNvPr>
          <p:cNvSpPr txBox="1"/>
          <p:nvPr/>
        </p:nvSpPr>
        <p:spPr>
          <a:xfrm>
            <a:off x="9815814"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42" name="TextBox 19">
            <a:extLst>
              <a:ext uri="{FF2B5EF4-FFF2-40B4-BE49-F238E27FC236}">
                <a16:creationId xmlns:a16="http://schemas.microsoft.com/office/drawing/2014/main" id="{322921CA-2AF8-DB0C-AC57-12BCA24D33B0}"/>
              </a:ext>
            </a:extLst>
          </p:cNvPr>
          <p:cNvSpPr txBox="1"/>
          <p:nvPr/>
        </p:nvSpPr>
        <p:spPr>
          <a:xfrm>
            <a:off x="13683790"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43" name="CuadroTexto 42">
            <a:extLst>
              <a:ext uri="{FF2B5EF4-FFF2-40B4-BE49-F238E27FC236}">
                <a16:creationId xmlns:a16="http://schemas.microsoft.com/office/drawing/2014/main" id="{7E1A342B-B041-E479-5459-7E8119616431}"/>
              </a:ext>
            </a:extLst>
          </p:cNvPr>
          <p:cNvSpPr txBox="1"/>
          <p:nvPr/>
        </p:nvSpPr>
        <p:spPr>
          <a:xfrm>
            <a:off x="13785663"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6"/>
              </a:rPr>
              <a:t>subrayado.com.uy</a:t>
            </a:r>
            <a:endParaRPr lang="en-US" b="1" dirty="0">
              <a:solidFill>
                <a:srgbClr val="004A9A"/>
              </a:solidFill>
              <a:latin typeface="DM Sans Bold"/>
              <a:ea typeface="DM Sans Bold"/>
              <a:cs typeface="DM Sans Bold"/>
              <a:sym typeface="DM Sans Bold"/>
            </a:endParaRPr>
          </a:p>
        </p:txBody>
      </p:sp>
      <p:sp>
        <p:nvSpPr>
          <p:cNvPr id="44" name="CuadroTexto 43">
            <a:extLst>
              <a:ext uri="{FF2B5EF4-FFF2-40B4-BE49-F238E27FC236}">
                <a16:creationId xmlns:a16="http://schemas.microsoft.com/office/drawing/2014/main" id="{C2D7977F-48E1-5278-308B-9F799FC37A99}"/>
              </a:ext>
            </a:extLst>
          </p:cNvPr>
          <p:cNvSpPr txBox="1"/>
          <p:nvPr/>
        </p:nvSpPr>
        <p:spPr>
          <a:xfrm>
            <a:off x="13785663"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T.V.</a:t>
            </a:r>
          </a:p>
        </p:txBody>
      </p:sp>
      <p:sp>
        <p:nvSpPr>
          <p:cNvPr id="10" name="Rectángulo 9">
            <a:extLst>
              <a:ext uri="{FF2B5EF4-FFF2-40B4-BE49-F238E27FC236}">
                <a16:creationId xmlns:a16="http://schemas.microsoft.com/office/drawing/2014/main" id="{E3307732-CBAF-9F0D-EC13-29612D542DD7}"/>
              </a:ext>
            </a:extLst>
          </p:cNvPr>
          <p:cNvSpPr>
            <a:spLocks noGrp="1" noRot="1" noMove="1" noResize="1" noEditPoints="1" noAdjustHandles="1" noChangeArrowheads="1" noChangeShapeType="1"/>
          </p:cNvSpPr>
          <p:nvPr/>
        </p:nvSpPr>
        <p:spPr>
          <a:xfrm>
            <a:off x="10134600" y="1622222"/>
            <a:ext cx="609600" cy="228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sp>
        <p:nvSpPr>
          <p:cNvPr id="11" name="Rectángulo 10">
            <a:extLst>
              <a:ext uri="{FF2B5EF4-FFF2-40B4-BE49-F238E27FC236}">
                <a16:creationId xmlns:a16="http://schemas.microsoft.com/office/drawing/2014/main" id="{B16AB061-D31A-617A-AECC-A2BFA99C2952}"/>
              </a:ext>
            </a:extLst>
          </p:cNvPr>
          <p:cNvSpPr>
            <a:spLocks noGrp="1" noRot="1" noMove="1" noResize="1" noEditPoints="1" noAdjustHandles="1" noChangeArrowheads="1" noChangeShapeType="1"/>
          </p:cNvSpPr>
          <p:nvPr/>
        </p:nvSpPr>
        <p:spPr>
          <a:xfrm>
            <a:off x="10004502" y="1913086"/>
            <a:ext cx="260195" cy="1062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sp>
        <p:nvSpPr>
          <p:cNvPr id="12" name="Rectángulo 11">
            <a:extLst>
              <a:ext uri="{FF2B5EF4-FFF2-40B4-BE49-F238E27FC236}">
                <a16:creationId xmlns:a16="http://schemas.microsoft.com/office/drawing/2014/main" id="{1DE95219-1C7A-4D27-8E46-B4F1ABB4CE61}"/>
              </a:ext>
            </a:extLst>
          </p:cNvPr>
          <p:cNvSpPr>
            <a:spLocks noGrp="1" noRot="1" noMove="1" noResize="1" noEditPoints="1" noAdjustHandles="1" noChangeArrowheads="1" noChangeShapeType="1"/>
          </p:cNvSpPr>
          <p:nvPr/>
        </p:nvSpPr>
        <p:spPr>
          <a:xfrm>
            <a:off x="12039601" y="1913086"/>
            <a:ext cx="322086" cy="1062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pic>
        <p:nvPicPr>
          <p:cNvPr id="22" name="Imagen 21">
            <a:extLst>
              <a:ext uri="{FF2B5EF4-FFF2-40B4-BE49-F238E27FC236}">
                <a16:creationId xmlns:a16="http://schemas.microsoft.com/office/drawing/2014/main" id="{E559C9CA-4714-4619-EE39-A71B0D9F0A1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1501972" y="3225665"/>
            <a:ext cx="3709983" cy="2099007"/>
          </a:xfrm>
          <a:prstGeom prst="rect">
            <a:avLst/>
          </a:prstGeom>
          <a:ln>
            <a:noFill/>
          </a:ln>
          <a:effectLst>
            <a:outerShdw blurRad="292100" dist="139700" dir="2700000" algn="tl" rotWithShape="0">
              <a:srgbClr val="333333">
                <a:alpha val="65000"/>
              </a:srgbClr>
            </a:outerShdw>
          </a:effectLst>
        </p:spPr>
      </p:pic>
      <p:grpSp>
        <p:nvGrpSpPr>
          <p:cNvPr id="9" name="Grupo 8">
            <a:extLst>
              <a:ext uri="{FF2B5EF4-FFF2-40B4-BE49-F238E27FC236}">
                <a16:creationId xmlns:a16="http://schemas.microsoft.com/office/drawing/2014/main" id="{7D70F02F-43AD-1695-40ED-CA45DC0E0BCE}"/>
              </a:ext>
            </a:extLst>
          </p:cNvPr>
          <p:cNvGrpSpPr/>
          <p:nvPr/>
        </p:nvGrpSpPr>
        <p:grpSpPr>
          <a:xfrm>
            <a:off x="6188147" y="1562900"/>
            <a:ext cx="2269169" cy="5353695"/>
            <a:chOff x="8690323" y="190500"/>
            <a:chExt cx="812526" cy="1917009"/>
          </a:xfrm>
        </p:grpSpPr>
        <p:pic>
          <p:nvPicPr>
            <p:cNvPr id="7" name="Imagen 6">
              <a:extLst>
                <a:ext uri="{FF2B5EF4-FFF2-40B4-BE49-F238E27FC236}">
                  <a16:creationId xmlns:a16="http://schemas.microsoft.com/office/drawing/2014/main" id="{F61053E8-034C-8344-0410-0014426A3AF5}"/>
                </a:ext>
              </a:extLst>
            </p:cNvPr>
            <p:cNvPicPr>
              <a:picLocks noChangeAspect="1"/>
            </p:cNvPicPr>
            <p:nvPr/>
          </p:nvPicPr>
          <p:blipFill>
            <a:blip r:embed="rId8"/>
            <a:srcRect t="1851" r="10813" b="79514"/>
            <a:stretch>
              <a:fillRect/>
            </a:stretch>
          </p:blipFill>
          <p:spPr>
            <a:xfrm>
              <a:off x="8690323" y="190500"/>
              <a:ext cx="809246" cy="1917009"/>
            </a:xfrm>
            <a:prstGeom prst="rect">
              <a:avLst/>
            </a:prstGeom>
            <a:ln>
              <a:noFill/>
            </a:ln>
            <a:effectLst>
              <a:outerShdw blurRad="292100" dist="139700" dir="2700000" algn="tl" rotWithShape="0">
                <a:srgbClr val="333333">
                  <a:alpha val="65000"/>
                </a:srgbClr>
              </a:outerShdw>
            </a:effectLst>
          </p:spPr>
        </p:pic>
        <p:pic>
          <p:nvPicPr>
            <p:cNvPr id="8" name="Imagen 7">
              <a:extLst>
                <a:ext uri="{FF2B5EF4-FFF2-40B4-BE49-F238E27FC236}">
                  <a16:creationId xmlns:a16="http://schemas.microsoft.com/office/drawing/2014/main" id="{027019FE-5593-7150-8C58-0E7DF113D19E}"/>
                </a:ext>
              </a:extLst>
            </p:cNvPr>
            <p:cNvPicPr>
              <a:picLocks noChangeAspect="1"/>
            </p:cNvPicPr>
            <p:nvPr/>
          </p:nvPicPr>
          <p:blipFill>
            <a:blip r:embed="rId8"/>
            <a:srcRect l="-215" t="16138" r="11028" b="78336"/>
            <a:stretch>
              <a:fillRect/>
            </a:stretch>
          </p:blipFill>
          <p:spPr>
            <a:xfrm>
              <a:off x="8693603" y="1539054"/>
              <a:ext cx="809246" cy="568455"/>
            </a:xfrm>
            <a:prstGeom prst="rect">
              <a:avLst/>
            </a:prstGeom>
          </p:spPr>
        </p:pic>
      </p:grpSp>
      <p:pic>
        <p:nvPicPr>
          <p:cNvPr id="16" name="Imagen 15">
            <a:extLst>
              <a:ext uri="{FF2B5EF4-FFF2-40B4-BE49-F238E27FC236}">
                <a16:creationId xmlns:a16="http://schemas.microsoft.com/office/drawing/2014/main" id="{D8F0064F-2548-D9BB-4559-387DB69A256D}"/>
              </a:ext>
            </a:extLst>
          </p:cNvPr>
          <p:cNvPicPr>
            <a:picLocks noChangeAspect="1"/>
          </p:cNvPicPr>
          <p:nvPr/>
        </p:nvPicPr>
        <p:blipFill>
          <a:blip r:embed="rId9"/>
          <a:srcRect b="75704"/>
          <a:stretch>
            <a:fillRect/>
          </a:stretch>
        </p:blipFill>
        <p:spPr>
          <a:xfrm>
            <a:off x="10106961" y="1562900"/>
            <a:ext cx="2172516" cy="5353695"/>
          </a:xfrm>
          <a:prstGeom prst="rect">
            <a:avLst/>
          </a:prstGeom>
          <a:ln>
            <a:noFill/>
          </a:ln>
          <a:effectLst>
            <a:outerShdw blurRad="292100" dist="139700" dir="2700000" algn="tl" rotWithShape="0">
              <a:srgbClr val="333333">
                <a:alpha val="65000"/>
              </a:srgbClr>
            </a:outerShdw>
          </a:effectLst>
        </p:spPr>
      </p:pic>
      <p:pic>
        <p:nvPicPr>
          <p:cNvPr id="18" name="Imagen 17">
            <a:extLst>
              <a:ext uri="{FF2B5EF4-FFF2-40B4-BE49-F238E27FC236}">
                <a16:creationId xmlns:a16="http://schemas.microsoft.com/office/drawing/2014/main" id="{51A35162-1B01-0240-63DB-99382653F44A}"/>
              </a:ext>
            </a:extLst>
          </p:cNvPr>
          <p:cNvPicPr>
            <a:picLocks noChangeAspect="1"/>
          </p:cNvPicPr>
          <p:nvPr/>
        </p:nvPicPr>
        <p:blipFill>
          <a:blip r:embed="rId10"/>
          <a:srcRect b="84807"/>
          <a:stretch>
            <a:fillRect/>
          </a:stretch>
        </p:blipFill>
        <p:spPr>
          <a:xfrm>
            <a:off x="13732622" y="1562900"/>
            <a:ext cx="2872936" cy="535369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72774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B4670B-F355-F1DB-9E92-42E0C3B92DCA}"/>
            </a:ext>
          </a:extLst>
        </p:cNvPr>
        <p:cNvGrpSpPr/>
        <p:nvPr/>
      </p:nvGrpSpPr>
      <p:grpSpPr>
        <a:xfrm>
          <a:off x="0" y="0"/>
          <a:ext cx="0" cy="0"/>
          <a:chOff x="0" y="0"/>
          <a:chExt cx="0" cy="0"/>
        </a:xfrm>
      </p:grpSpPr>
      <p:sp>
        <p:nvSpPr>
          <p:cNvPr id="19" name="TextBox 19">
            <a:extLst>
              <a:ext uri="{FF2B5EF4-FFF2-40B4-BE49-F238E27FC236}">
                <a16:creationId xmlns:a16="http://schemas.microsoft.com/office/drawing/2014/main" id="{36A834DC-F418-6DA4-D551-4B71251BC306}"/>
              </a:ext>
            </a:extLst>
          </p:cNvPr>
          <p:cNvSpPr txBox="1"/>
          <p:nvPr/>
        </p:nvSpPr>
        <p:spPr>
          <a:xfrm>
            <a:off x="1871664"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25" name="Freeform 25">
            <a:extLst>
              <a:ext uri="{FF2B5EF4-FFF2-40B4-BE49-F238E27FC236}">
                <a16:creationId xmlns:a16="http://schemas.microsoft.com/office/drawing/2014/main" id="{B09C4019-5D28-EACA-2D9D-6817CCD7B948}"/>
              </a:ext>
            </a:extLst>
          </p:cNvPr>
          <p:cNvSpPr/>
          <p:nvPr/>
        </p:nvSpPr>
        <p:spPr>
          <a:xfrm>
            <a:off x="1" y="9224537"/>
            <a:ext cx="18288000" cy="1062463"/>
          </a:xfrm>
          <a:custGeom>
            <a:avLst/>
            <a:gdLst/>
            <a:ahLst/>
            <a:cxnLst/>
            <a:rect l="l" t="t" r="r" b="b"/>
            <a:pathLst>
              <a:path w="4867033" h="279826">
                <a:moveTo>
                  <a:pt x="0" y="0"/>
                </a:moveTo>
                <a:lnTo>
                  <a:pt x="4867033" y="0"/>
                </a:lnTo>
                <a:lnTo>
                  <a:pt x="4867033" y="279826"/>
                </a:lnTo>
                <a:lnTo>
                  <a:pt x="0" y="279826"/>
                </a:lnTo>
                <a:close/>
              </a:path>
            </a:pathLst>
          </a:custGeom>
          <a:solidFill>
            <a:srgbClr val="004A9A"/>
          </a:solidFill>
        </p:spPr>
        <p:txBody>
          <a:bodyPr/>
          <a:lstStyle/>
          <a:p>
            <a:endParaRPr lang="es-UY"/>
          </a:p>
        </p:txBody>
      </p:sp>
      <p:sp>
        <p:nvSpPr>
          <p:cNvPr id="27" name="AutoShape 27">
            <a:extLst>
              <a:ext uri="{FF2B5EF4-FFF2-40B4-BE49-F238E27FC236}">
                <a16:creationId xmlns:a16="http://schemas.microsoft.com/office/drawing/2014/main" id="{ED861435-F3B2-AB2C-2300-A5322C283AD3}"/>
              </a:ext>
            </a:extLst>
          </p:cNvPr>
          <p:cNvSpPr/>
          <p:nvPr/>
        </p:nvSpPr>
        <p:spPr>
          <a:xfrm>
            <a:off x="536225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8" name="AutoShape 28">
            <a:extLst>
              <a:ext uri="{FF2B5EF4-FFF2-40B4-BE49-F238E27FC236}">
                <a16:creationId xmlns:a16="http://schemas.microsoft.com/office/drawing/2014/main" id="{F3E0F715-16A9-42B6-30C5-4EA30C49EE1C}"/>
              </a:ext>
            </a:extLst>
          </p:cNvPr>
          <p:cNvSpPr/>
          <p:nvPr/>
        </p:nvSpPr>
        <p:spPr>
          <a:xfrm>
            <a:off x="9230233"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9" name="AutoShape 29">
            <a:extLst>
              <a:ext uri="{FF2B5EF4-FFF2-40B4-BE49-F238E27FC236}">
                <a16:creationId xmlns:a16="http://schemas.microsoft.com/office/drawing/2014/main" id="{8A9CDA8D-AE33-3F1F-82FF-32ED9241514F}"/>
              </a:ext>
            </a:extLst>
          </p:cNvPr>
          <p:cNvSpPr/>
          <p:nvPr/>
        </p:nvSpPr>
        <p:spPr>
          <a:xfrm>
            <a:off x="1309820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 name="TextBox 11">
            <a:extLst>
              <a:ext uri="{FF2B5EF4-FFF2-40B4-BE49-F238E27FC236}">
                <a16:creationId xmlns:a16="http://schemas.microsoft.com/office/drawing/2014/main" id="{D0C2039B-C3B0-D4C3-5F8B-403F2BCCD05E}"/>
              </a:ext>
            </a:extLst>
          </p:cNvPr>
          <p:cNvSpPr txBox="1"/>
          <p:nvPr/>
        </p:nvSpPr>
        <p:spPr>
          <a:xfrm>
            <a:off x="1899760" y="914400"/>
            <a:ext cx="7515861" cy="307777"/>
          </a:xfrm>
          <a:prstGeom prst="rect">
            <a:avLst/>
          </a:prstGeom>
        </p:spPr>
        <p:txBody>
          <a:bodyPr lIns="0" tIns="0" rIns="0" bIns="0" rtlCol="0" anchor="t">
            <a:spAutoFit/>
          </a:bodyPr>
          <a:lstStyle/>
          <a:p>
            <a:pPr algn="l"/>
            <a:r>
              <a:rPr lang="es-ES" sz="2000" b="1" dirty="0">
                <a:solidFill>
                  <a:srgbClr val="004A9A"/>
                </a:solidFill>
                <a:latin typeface="Avenir Black" panose="020B0803020203020204" pitchFamily="34" charset="0"/>
                <a:ea typeface="Open Sans Bold"/>
                <a:cs typeface="Open Sans Bold"/>
                <a:sym typeface="Open Sans Bold"/>
              </a:rPr>
              <a:t>R</a:t>
            </a:r>
            <a:r>
              <a:rPr lang="es-UY" sz="2000" b="1" dirty="0">
                <a:solidFill>
                  <a:srgbClr val="004A9A"/>
                </a:solidFill>
                <a:latin typeface="Avenir Black" panose="020B0803020203020204" pitchFamily="34" charset="0"/>
                <a:ea typeface="Open Sans Bold"/>
                <a:cs typeface="Open Sans Bold"/>
                <a:sym typeface="Open Sans Bold"/>
              </a:rPr>
              <a:t>EPERCUSIONES</a:t>
            </a:r>
            <a:endParaRPr lang="en-US" sz="2000" b="1" dirty="0">
              <a:solidFill>
                <a:srgbClr val="004A9A"/>
              </a:solidFill>
              <a:latin typeface="Avenir Black" panose="020B0803020203020204" pitchFamily="34" charset="0"/>
              <a:ea typeface="Open Sans Bold"/>
              <a:cs typeface="Open Sans Bold"/>
              <a:sym typeface="Open Sans Bold"/>
            </a:endParaRPr>
          </a:p>
        </p:txBody>
      </p:sp>
      <p:pic>
        <p:nvPicPr>
          <p:cNvPr id="3" name="Imagen 2">
            <a:extLst>
              <a:ext uri="{FF2B5EF4-FFF2-40B4-BE49-F238E27FC236}">
                <a16:creationId xmlns:a16="http://schemas.microsoft.com/office/drawing/2014/main" id="{7C74F268-B91E-CA0E-0BE9-F407A9B6C5C5}"/>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sp>
        <p:nvSpPr>
          <p:cNvPr id="4" name="CuadroTexto 3">
            <a:extLst>
              <a:ext uri="{FF2B5EF4-FFF2-40B4-BE49-F238E27FC236}">
                <a16:creationId xmlns:a16="http://schemas.microsoft.com/office/drawing/2014/main" id="{A5513289-8A28-60FE-B0E6-34A59BD15F66}"/>
              </a:ext>
            </a:extLst>
          </p:cNvPr>
          <p:cNvSpPr txBox="1"/>
          <p:nvPr/>
        </p:nvSpPr>
        <p:spPr>
          <a:xfrm>
            <a:off x="1735483" y="7418365"/>
            <a:ext cx="324296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3"/>
              </a:rPr>
              <a:t>Subrayado Mediodia</a:t>
            </a:r>
            <a:endParaRPr lang="en-US" b="1" dirty="0">
              <a:solidFill>
                <a:srgbClr val="004A9A"/>
              </a:solidFill>
              <a:latin typeface="DM Sans Bold"/>
              <a:ea typeface="DM Sans Bold"/>
              <a:cs typeface="DM Sans Bold"/>
              <a:sym typeface="DM Sans Bold"/>
            </a:endParaRPr>
          </a:p>
        </p:txBody>
      </p:sp>
      <p:sp>
        <p:nvSpPr>
          <p:cNvPr id="5" name="CuadroTexto 4">
            <a:extLst>
              <a:ext uri="{FF2B5EF4-FFF2-40B4-BE49-F238E27FC236}">
                <a16:creationId xmlns:a16="http://schemas.microsoft.com/office/drawing/2014/main" id="{9A64EE9B-CEDF-B065-9618-008B8E555E54}"/>
              </a:ext>
            </a:extLst>
          </p:cNvPr>
          <p:cNvSpPr txBox="1"/>
          <p:nvPr/>
        </p:nvSpPr>
        <p:spPr>
          <a:xfrm>
            <a:off x="1973538"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T.V.</a:t>
            </a:r>
          </a:p>
        </p:txBody>
      </p:sp>
      <p:sp>
        <p:nvSpPr>
          <p:cNvPr id="36" name="TextBox 19">
            <a:extLst>
              <a:ext uri="{FF2B5EF4-FFF2-40B4-BE49-F238E27FC236}">
                <a16:creationId xmlns:a16="http://schemas.microsoft.com/office/drawing/2014/main" id="{DD786D1A-D244-889D-0886-E4467745B7D3}"/>
              </a:ext>
            </a:extLst>
          </p:cNvPr>
          <p:cNvSpPr txBox="1"/>
          <p:nvPr/>
        </p:nvSpPr>
        <p:spPr>
          <a:xfrm>
            <a:off x="5841513"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37" name="CuadroTexto 36">
            <a:extLst>
              <a:ext uri="{FF2B5EF4-FFF2-40B4-BE49-F238E27FC236}">
                <a16:creationId xmlns:a16="http://schemas.microsoft.com/office/drawing/2014/main" id="{E98B3A8C-DCA4-0469-2BA1-033BE92D3966}"/>
              </a:ext>
            </a:extLst>
          </p:cNvPr>
          <p:cNvSpPr txBox="1"/>
          <p:nvPr/>
        </p:nvSpPr>
        <p:spPr>
          <a:xfrm>
            <a:off x="5943386" y="7418365"/>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4"/>
              </a:rPr>
              <a:t>Subrayado Central</a:t>
            </a:r>
            <a:endParaRPr lang="en-US" b="1" dirty="0">
              <a:solidFill>
                <a:srgbClr val="004A9A"/>
              </a:solidFill>
              <a:latin typeface="DM Sans Bold"/>
              <a:ea typeface="DM Sans Bold"/>
              <a:cs typeface="DM Sans Bold"/>
              <a:sym typeface="DM Sans Bold"/>
            </a:endParaRPr>
          </a:p>
        </p:txBody>
      </p:sp>
      <p:sp>
        <p:nvSpPr>
          <p:cNvPr id="38" name="CuadroTexto 37">
            <a:extLst>
              <a:ext uri="{FF2B5EF4-FFF2-40B4-BE49-F238E27FC236}">
                <a16:creationId xmlns:a16="http://schemas.microsoft.com/office/drawing/2014/main" id="{CEC3ECA7-5DF6-471B-66FA-E2768C243EEC}"/>
              </a:ext>
            </a:extLst>
          </p:cNvPr>
          <p:cNvSpPr txBox="1"/>
          <p:nvPr/>
        </p:nvSpPr>
        <p:spPr>
          <a:xfrm>
            <a:off x="5943386"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T.V.</a:t>
            </a:r>
          </a:p>
        </p:txBody>
      </p:sp>
      <p:sp>
        <p:nvSpPr>
          <p:cNvPr id="39" name="TextBox 19">
            <a:extLst>
              <a:ext uri="{FF2B5EF4-FFF2-40B4-BE49-F238E27FC236}">
                <a16:creationId xmlns:a16="http://schemas.microsoft.com/office/drawing/2014/main" id="{2FDB0A1B-05F0-2F30-46BF-014A4B7A223C}"/>
              </a:ext>
            </a:extLst>
          </p:cNvPr>
          <p:cNvSpPr txBox="1"/>
          <p:nvPr/>
        </p:nvSpPr>
        <p:spPr>
          <a:xfrm>
            <a:off x="9713941"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40" name="CuadroTexto 39">
            <a:extLst>
              <a:ext uri="{FF2B5EF4-FFF2-40B4-BE49-F238E27FC236}">
                <a16:creationId xmlns:a16="http://schemas.microsoft.com/office/drawing/2014/main" id="{53062EA5-60D6-67B4-A9A3-02328593C7CA}"/>
              </a:ext>
            </a:extLst>
          </p:cNvPr>
          <p:cNvSpPr txBox="1"/>
          <p:nvPr/>
        </p:nvSpPr>
        <p:spPr>
          <a:xfrm>
            <a:off x="9815814"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5"/>
              </a:rPr>
              <a:t>telenoche.com.uy</a:t>
            </a:r>
            <a:endParaRPr lang="en-US" b="1" dirty="0">
              <a:solidFill>
                <a:srgbClr val="004A9A"/>
              </a:solidFill>
              <a:latin typeface="DM Sans Bold"/>
              <a:ea typeface="DM Sans Bold"/>
              <a:cs typeface="DM Sans Bold"/>
              <a:sym typeface="DM Sans Bold"/>
            </a:endParaRPr>
          </a:p>
        </p:txBody>
      </p:sp>
      <p:sp>
        <p:nvSpPr>
          <p:cNvPr id="41" name="CuadroTexto 40">
            <a:extLst>
              <a:ext uri="{FF2B5EF4-FFF2-40B4-BE49-F238E27FC236}">
                <a16:creationId xmlns:a16="http://schemas.microsoft.com/office/drawing/2014/main" id="{2A150777-0C0F-E0C0-D501-DE1DD3080A1D}"/>
              </a:ext>
            </a:extLst>
          </p:cNvPr>
          <p:cNvSpPr txBox="1"/>
          <p:nvPr/>
        </p:nvSpPr>
        <p:spPr>
          <a:xfrm>
            <a:off x="9815814"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42" name="TextBox 19">
            <a:extLst>
              <a:ext uri="{FF2B5EF4-FFF2-40B4-BE49-F238E27FC236}">
                <a16:creationId xmlns:a16="http://schemas.microsoft.com/office/drawing/2014/main" id="{E485896C-EDB3-E4CF-6C83-C656AE400A5C}"/>
              </a:ext>
            </a:extLst>
          </p:cNvPr>
          <p:cNvSpPr txBox="1"/>
          <p:nvPr/>
        </p:nvSpPr>
        <p:spPr>
          <a:xfrm>
            <a:off x="13683790"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43" name="CuadroTexto 42">
            <a:extLst>
              <a:ext uri="{FF2B5EF4-FFF2-40B4-BE49-F238E27FC236}">
                <a16:creationId xmlns:a16="http://schemas.microsoft.com/office/drawing/2014/main" id="{0206BD99-E92A-E18E-E551-EB29C39CCEA1}"/>
              </a:ext>
            </a:extLst>
          </p:cNvPr>
          <p:cNvSpPr txBox="1"/>
          <p:nvPr/>
        </p:nvSpPr>
        <p:spPr>
          <a:xfrm>
            <a:off x="13785663"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6"/>
              </a:rPr>
              <a:t>Telenoche</a:t>
            </a:r>
            <a:endParaRPr lang="en-US" b="1" dirty="0">
              <a:solidFill>
                <a:srgbClr val="004A9A"/>
              </a:solidFill>
              <a:latin typeface="DM Sans Bold"/>
              <a:ea typeface="DM Sans Bold"/>
              <a:cs typeface="DM Sans Bold"/>
              <a:sym typeface="DM Sans Bold"/>
            </a:endParaRPr>
          </a:p>
        </p:txBody>
      </p:sp>
      <p:sp>
        <p:nvSpPr>
          <p:cNvPr id="44" name="CuadroTexto 43">
            <a:extLst>
              <a:ext uri="{FF2B5EF4-FFF2-40B4-BE49-F238E27FC236}">
                <a16:creationId xmlns:a16="http://schemas.microsoft.com/office/drawing/2014/main" id="{D40DC998-08D6-456B-63FD-B1B89D5E843C}"/>
              </a:ext>
            </a:extLst>
          </p:cNvPr>
          <p:cNvSpPr txBox="1"/>
          <p:nvPr/>
        </p:nvSpPr>
        <p:spPr>
          <a:xfrm>
            <a:off x="13785663"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T.V.</a:t>
            </a:r>
          </a:p>
        </p:txBody>
      </p:sp>
      <p:pic>
        <p:nvPicPr>
          <p:cNvPr id="22" name="Imagen 21">
            <a:extLst>
              <a:ext uri="{FF2B5EF4-FFF2-40B4-BE49-F238E27FC236}">
                <a16:creationId xmlns:a16="http://schemas.microsoft.com/office/drawing/2014/main" id="{6208171D-DF4F-DFBA-7232-C2104B62369F}"/>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1501972" y="3236468"/>
            <a:ext cx="3709983" cy="2077400"/>
          </a:xfrm>
          <a:prstGeom prst="rect">
            <a:avLst/>
          </a:prstGeom>
          <a:ln>
            <a:noFill/>
          </a:ln>
          <a:effectLst>
            <a:outerShdw blurRad="292100" dist="139700" dir="2700000" algn="tl" rotWithShape="0">
              <a:srgbClr val="333333">
                <a:alpha val="65000"/>
              </a:srgbClr>
            </a:outerShdw>
          </a:effectLst>
        </p:spPr>
      </p:pic>
      <p:pic>
        <p:nvPicPr>
          <p:cNvPr id="6" name="Imagen 5">
            <a:extLst>
              <a:ext uri="{FF2B5EF4-FFF2-40B4-BE49-F238E27FC236}">
                <a16:creationId xmlns:a16="http://schemas.microsoft.com/office/drawing/2014/main" id="{40198E34-0E99-F1E2-1D6A-EF1961DB7AB5}"/>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5483882" y="3236468"/>
            <a:ext cx="3685860" cy="2077400"/>
          </a:xfrm>
          <a:prstGeom prst="rect">
            <a:avLst/>
          </a:prstGeom>
          <a:ln>
            <a:noFill/>
          </a:ln>
          <a:effectLst>
            <a:outerShdw blurRad="292100" dist="139700" dir="2700000" algn="tl" rotWithShape="0">
              <a:srgbClr val="333333">
                <a:alpha val="65000"/>
              </a:srgbClr>
            </a:outerShdw>
          </a:effectLst>
        </p:spPr>
      </p:pic>
      <p:grpSp>
        <p:nvGrpSpPr>
          <p:cNvPr id="17" name="Grupo 16">
            <a:extLst>
              <a:ext uri="{FF2B5EF4-FFF2-40B4-BE49-F238E27FC236}">
                <a16:creationId xmlns:a16="http://schemas.microsoft.com/office/drawing/2014/main" id="{3243EF36-E547-B873-E264-57E8019E556B}"/>
              </a:ext>
            </a:extLst>
          </p:cNvPr>
          <p:cNvGrpSpPr/>
          <p:nvPr/>
        </p:nvGrpSpPr>
        <p:grpSpPr>
          <a:xfrm>
            <a:off x="9745774" y="1566710"/>
            <a:ext cx="2896285" cy="5349884"/>
            <a:chOff x="7579383" y="1385659"/>
            <a:chExt cx="1017050" cy="1878648"/>
          </a:xfrm>
        </p:grpSpPr>
        <p:pic>
          <p:nvPicPr>
            <p:cNvPr id="14" name="Imagen 13">
              <a:extLst>
                <a:ext uri="{FF2B5EF4-FFF2-40B4-BE49-F238E27FC236}">
                  <a16:creationId xmlns:a16="http://schemas.microsoft.com/office/drawing/2014/main" id="{5A262D3A-7829-D03E-3418-E66FBE09D02C}"/>
                </a:ext>
              </a:extLst>
            </p:cNvPr>
            <p:cNvPicPr>
              <a:picLocks noChangeAspect="1"/>
            </p:cNvPicPr>
            <p:nvPr/>
          </p:nvPicPr>
          <p:blipFill>
            <a:blip r:embed="rId9"/>
            <a:srcRect b="81737"/>
            <a:stretch>
              <a:fillRect/>
            </a:stretch>
          </p:blipFill>
          <p:spPr>
            <a:xfrm>
              <a:off x="7579384" y="1385659"/>
              <a:ext cx="1017049" cy="1878648"/>
            </a:xfrm>
            <a:prstGeom prst="rect">
              <a:avLst/>
            </a:prstGeom>
            <a:ln>
              <a:noFill/>
            </a:ln>
            <a:effectLst>
              <a:outerShdw blurRad="292100" dist="139700" dir="2700000" algn="tl" rotWithShape="0">
                <a:srgbClr val="333333">
                  <a:alpha val="65000"/>
                </a:srgbClr>
              </a:outerShdw>
            </a:effectLst>
          </p:spPr>
        </p:pic>
        <p:pic>
          <p:nvPicPr>
            <p:cNvPr id="15" name="Imagen 14">
              <a:extLst>
                <a:ext uri="{FF2B5EF4-FFF2-40B4-BE49-F238E27FC236}">
                  <a16:creationId xmlns:a16="http://schemas.microsoft.com/office/drawing/2014/main" id="{3A4CE237-6D1D-9ADA-323D-928CB8021A6F}"/>
                </a:ext>
              </a:extLst>
            </p:cNvPr>
            <p:cNvPicPr>
              <a:picLocks noChangeAspect="1"/>
            </p:cNvPicPr>
            <p:nvPr/>
          </p:nvPicPr>
          <p:blipFill>
            <a:blip r:embed="rId9"/>
            <a:srcRect t="4209" b="79408"/>
            <a:stretch>
              <a:fillRect/>
            </a:stretch>
          </p:blipFill>
          <p:spPr>
            <a:xfrm>
              <a:off x="7579383" y="1578932"/>
              <a:ext cx="1017049" cy="1685374"/>
            </a:xfrm>
            <a:prstGeom prst="rect">
              <a:avLst/>
            </a:prstGeom>
          </p:spPr>
        </p:pic>
      </p:grpSp>
      <p:sp>
        <p:nvSpPr>
          <p:cNvPr id="20" name="Rectángulo 19">
            <a:extLst>
              <a:ext uri="{FF2B5EF4-FFF2-40B4-BE49-F238E27FC236}">
                <a16:creationId xmlns:a16="http://schemas.microsoft.com/office/drawing/2014/main" id="{D2F22783-E8E9-F701-2D8B-B41BBBDA4420}"/>
              </a:ext>
            </a:extLst>
          </p:cNvPr>
          <p:cNvSpPr>
            <a:spLocks noGrp="1" noRot="1" noMove="1" noResize="1" noEditPoints="1" noAdjustHandles="1" noChangeArrowheads="1" noChangeShapeType="1"/>
          </p:cNvSpPr>
          <p:nvPr/>
        </p:nvSpPr>
        <p:spPr>
          <a:xfrm>
            <a:off x="10134600" y="1638300"/>
            <a:ext cx="685800" cy="21252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pic>
        <p:nvPicPr>
          <p:cNvPr id="21" name="Imagen 20">
            <a:extLst>
              <a:ext uri="{FF2B5EF4-FFF2-40B4-BE49-F238E27FC236}">
                <a16:creationId xmlns:a16="http://schemas.microsoft.com/office/drawing/2014/main" id="{C6CF5B93-C73B-3876-9883-A10B834B0AA3}"/>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13326690" y="3236468"/>
            <a:ext cx="3684799" cy="20774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47905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4C8921-7776-9EFA-47DA-3F4F52DED090}"/>
            </a:ext>
          </a:extLst>
        </p:cNvPr>
        <p:cNvGrpSpPr/>
        <p:nvPr/>
      </p:nvGrpSpPr>
      <p:grpSpPr>
        <a:xfrm>
          <a:off x="0" y="0"/>
          <a:ext cx="0" cy="0"/>
          <a:chOff x="0" y="0"/>
          <a:chExt cx="0" cy="0"/>
        </a:xfrm>
      </p:grpSpPr>
      <p:sp>
        <p:nvSpPr>
          <p:cNvPr id="19" name="TextBox 19">
            <a:extLst>
              <a:ext uri="{FF2B5EF4-FFF2-40B4-BE49-F238E27FC236}">
                <a16:creationId xmlns:a16="http://schemas.microsoft.com/office/drawing/2014/main" id="{9B11485F-964B-798C-F147-B670EC6880A1}"/>
              </a:ext>
            </a:extLst>
          </p:cNvPr>
          <p:cNvSpPr txBox="1"/>
          <p:nvPr/>
        </p:nvSpPr>
        <p:spPr>
          <a:xfrm>
            <a:off x="1871664"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25" name="Freeform 25">
            <a:extLst>
              <a:ext uri="{FF2B5EF4-FFF2-40B4-BE49-F238E27FC236}">
                <a16:creationId xmlns:a16="http://schemas.microsoft.com/office/drawing/2014/main" id="{B00B177E-18A7-7E14-D989-54A2BD7FC02A}"/>
              </a:ext>
            </a:extLst>
          </p:cNvPr>
          <p:cNvSpPr/>
          <p:nvPr/>
        </p:nvSpPr>
        <p:spPr>
          <a:xfrm>
            <a:off x="1" y="9224537"/>
            <a:ext cx="18288000" cy="1062463"/>
          </a:xfrm>
          <a:custGeom>
            <a:avLst/>
            <a:gdLst/>
            <a:ahLst/>
            <a:cxnLst/>
            <a:rect l="l" t="t" r="r" b="b"/>
            <a:pathLst>
              <a:path w="4867033" h="279826">
                <a:moveTo>
                  <a:pt x="0" y="0"/>
                </a:moveTo>
                <a:lnTo>
                  <a:pt x="4867033" y="0"/>
                </a:lnTo>
                <a:lnTo>
                  <a:pt x="4867033" y="279826"/>
                </a:lnTo>
                <a:lnTo>
                  <a:pt x="0" y="279826"/>
                </a:lnTo>
                <a:close/>
              </a:path>
            </a:pathLst>
          </a:custGeom>
          <a:solidFill>
            <a:srgbClr val="004A9A"/>
          </a:solidFill>
        </p:spPr>
        <p:txBody>
          <a:bodyPr/>
          <a:lstStyle/>
          <a:p>
            <a:endParaRPr lang="es-UY"/>
          </a:p>
        </p:txBody>
      </p:sp>
      <p:sp>
        <p:nvSpPr>
          <p:cNvPr id="27" name="AutoShape 27">
            <a:extLst>
              <a:ext uri="{FF2B5EF4-FFF2-40B4-BE49-F238E27FC236}">
                <a16:creationId xmlns:a16="http://schemas.microsoft.com/office/drawing/2014/main" id="{44D83604-BC0E-5A14-054B-50AAAB8585ED}"/>
              </a:ext>
            </a:extLst>
          </p:cNvPr>
          <p:cNvSpPr/>
          <p:nvPr/>
        </p:nvSpPr>
        <p:spPr>
          <a:xfrm>
            <a:off x="536225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8" name="AutoShape 28">
            <a:extLst>
              <a:ext uri="{FF2B5EF4-FFF2-40B4-BE49-F238E27FC236}">
                <a16:creationId xmlns:a16="http://schemas.microsoft.com/office/drawing/2014/main" id="{10B9C31B-A4DC-928C-8F4B-6B3E92242155}"/>
              </a:ext>
            </a:extLst>
          </p:cNvPr>
          <p:cNvSpPr/>
          <p:nvPr/>
        </p:nvSpPr>
        <p:spPr>
          <a:xfrm>
            <a:off x="9230233"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9" name="AutoShape 29">
            <a:extLst>
              <a:ext uri="{FF2B5EF4-FFF2-40B4-BE49-F238E27FC236}">
                <a16:creationId xmlns:a16="http://schemas.microsoft.com/office/drawing/2014/main" id="{B0C0BB83-962B-C308-AD40-58AAE62BBB9B}"/>
              </a:ext>
            </a:extLst>
          </p:cNvPr>
          <p:cNvSpPr/>
          <p:nvPr/>
        </p:nvSpPr>
        <p:spPr>
          <a:xfrm>
            <a:off x="1309820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 name="TextBox 11">
            <a:extLst>
              <a:ext uri="{FF2B5EF4-FFF2-40B4-BE49-F238E27FC236}">
                <a16:creationId xmlns:a16="http://schemas.microsoft.com/office/drawing/2014/main" id="{520257DB-6CC0-C710-F3AD-A0EA51EE86D2}"/>
              </a:ext>
            </a:extLst>
          </p:cNvPr>
          <p:cNvSpPr txBox="1"/>
          <p:nvPr/>
        </p:nvSpPr>
        <p:spPr>
          <a:xfrm>
            <a:off x="1899760" y="914400"/>
            <a:ext cx="7515861" cy="307777"/>
          </a:xfrm>
          <a:prstGeom prst="rect">
            <a:avLst/>
          </a:prstGeom>
        </p:spPr>
        <p:txBody>
          <a:bodyPr lIns="0" tIns="0" rIns="0" bIns="0" rtlCol="0" anchor="t">
            <a:spAutoFit/>
          </a:bodyPr>
          <a:lstStyle/>
          <a:p>
            <a:pPr algn="l"/>
            <a:r>
              <a:rPr lang="es-ES" sz="2000" b="1" dirty="0">
                <a:solidFill>
                  <a:srgbClr val="004A9A"/>
                </a:solidFill>
                <a:latin typeface="Avenir Black" panose="020B0803020203020204" pitchFamily="34" charset="0"/>
                <a:ea typeface="Open Sans Bold"/>
                <a:cs typeface="Open Sans Bold"/>
                <a:sym typeface="Open Sans Bold"/>
              </a:rPr>
              <a:t>R</a:t>
            </a:r>
            <a:r>
              <a:rPr lang="es-UY" sz="2000" b="1" dirty="0">
                <a:solidFill>
                  <a:srgbClr val="004A9A"/>
                </a:solidFill>
                <a:latin typeface="Avenir Black" panose="020B0803020203020204" pitchFamily="34" charset="0"/>
                <a:ea typeface="Open Sans Bold"/>
                <a:cs typeface="Open Sans Bold"/>
                <a:sym typeface="Open Sans Bold"/>
              </a:rPr>
              <a:t>EPERCUSIONES</a:t>
            </a:r>
            <a:endParaRPr lang="en-US" sz="2000" b="1" dirty="0">
              <a:solidFill>
                <a:srgbClr val="004A9A"/>
              </a:solidFill>
              <a:latin typeface="Avenir Black" panose="020B0803020203020204" pitchFamily="34" charset="0"/>
              <a:ea typeface="Open Sans Bold"/>
              <a:cs typeface="Open Sans Bold"/>
              <a:sym typeface="Open Sans Bold"/>
            </a:endParaRPr>
          </a:p>
        </p:txBody>
      </p:sp>
      <p:pic>
        <p:nvPicPr>
          <p:cNvPr id="3" name="Imagen 2">
            <a:extLst>
              <a:ext uri="{FF2B5EF4-FFF2-40B4-BE49-F238E27FC236}">
                <a16:creationId xmlns:a16="http://schemas.microsoft.com/office/drawing/2014/main" id="{C53D66B6-82DE-9FBB-7FC6-93D7BE0AB0BB}"/>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sp>
        <p:nvSpPr>
          <p:cNvPr id="4" name="CuadroTexto 3">
            <a:extLst>
              <a:ext uri="{FF2B5EF4-FFF2-40B4-BE49-F238E27FC236}">
                <a16:creationId xmlns:a16="http://schemas.microsoft.com/office/drawing/2014/main" id="{24A31D49-C239-6766-84E3-3B2F6AEC22E1}"/>
              </a:ext>
            </a:extLst>
          </p:cNvPr>
          <p:cNvSpPr txBox="1"/>
          <p:nvPr/>
        </p:nvSpPr>
        <p:spPr>
          <a:xfrm>
            <a:off x="1735483" y="7418365"/>
            <a:ext cx="324296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3"/>
              </a:rPr>
              <a:t>uypress.net</a:t>
            </a:r>
            <a:endParaRPr lang="en-US" b="1" dirty="0">
              <a:solidFill>
                <a:srgbClr val="004A9A"/>
              </a:solidFill>
              <a:latin typeface="DM Sans Bold"/>
              <a:ea typeface="DM Sans Bold"/>
              <a:cs typeface="DM Sans Bold"/>
              <a:sym typeface="DM Sans Bold"/>
            </a:endParaRPr>
          </a:p>
        </p:txBody>
      </p:sp>
      <p:sp>
        <p:nvSpPr>
          <p:cNvPr id="5" name="CuadroTexto 4">
            <a:extLst>
              <a:ext uri="{FF2B5EF4-FFF2-40B4-BE49-F238E27FC236}">
                <a16:creationId xmlns:a16="http://schemas.microsoft.com/office/drawing/2014/main" id="{B9B4335D-3D2B-4D25-275F-7145393DD5D1}"/>
              </a:ext>
            </a:extLst>
          </p:cNvPr>
          <p:cNvSpPr txBox="1"/>
          <p:nvPr/>
        </p:nvSpPr>
        <p:spPr>
          <a:xfrm>
            <a:off x="1973538"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6" name="TextBox 19">
            <a:extLst>
              <a:ext uri="{FF2B5EF4-FFF2-40B4-BE49-F238E27FC236}">
                <a16:creationId xmlns:a16="http://schemas.microsoft.com/office/drawing/2014/main" id="{831AF842-E6CD-DE8F-7A51-B01691010B88}"/>
              </a:ext>
            </a:extLst>
          </p:cNvPr>
          <p:cNvSpPr txBox="1"/>
          <p:nvPr/>
        </p:nvSpPr>
        <p:spPr>
          <a:xfrm>
            <a:off x="5841513"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37" name="CuadroTexto 36">
            <a:extLst>
              <a:ext uri="{FF2B5EF4-FFF2-40B4-BE49-F238E27FC236}">
                <a16:creationId xmlns:a16="http://schemas.microsoft.com/office/drawing/2014/main" id="{5BCBB812-7028-6C83-1B32-A30CFC64BE87}"/>
              </a:ext>
            </a:extLst>
          </p:cNvPr>
          <p:cNvSpPr txBox="1"/>
          <p:nvPr/>
        </p:nvSpPr>
        <p:spPr>
          <a:xfrm>
            <a:off x="5943386" y="7418365"/>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4"/>
              </a:rPr>
              <a:t>carasycaretas.com.uy</a:t>
            </a:r>
            <a:endParaRPr lang="en-US" b="1" dirty="0">
              <a:solidFill>
                <a:srgbClr val="004A9A"/>
              </a:solidFill>
              <a:latin typeface="DM Sans Bold"/>
              <a:ea typeface="DM Sans Bold"/>
              <a:cs typeface="DM Sans Bold"/>
              <a:sym typeface="DM Sans Bold"/>
            </a:endParaRPr>
          </a:p>
        </p:txBody>
      </p:sp>
      <p:sp>
        <p:nvSpPr>
          <p:cNvPr id="38" name="CuadroTexto 37">
            <a:extLst>
              <a:ext uri="{FF2B5EF4-FFF2-40B4-BE49-F238E27FC236}">
                <a16:creationId xmlns:a16="http://schemas.microsoft.com/office/drawing/2014/main" id="{6E3976BC-4C65-B91C-0E04-0F22B6BA81A9}"/>
              </a:ext>
            </a:extLst>
          </p:cNvPr>
          <p:cNvSpPr txBox="1"/>
          <p:nvPr/>
        </p:nvSpPr>
        <p:spPr>
          <a:xfrm>
            <a:off x="5943386"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9" name="TextBox 19">
            <a:extLst>
              <a:ext uri="{FF2B5EF4-FFF2-40B4-BE49-F238E27FC236}">
                <a16:creationId xmlns:a16="http://schemas.microsoft.com/office/drawing/2014/main" id="{032A202A-5939-5DBB-1643-19CF334093DC}"/>
              </a:ext>
            </a:extLst>
          </p:cNvPr>
          <p:cNvSpPr txBox="1"/>
          <p:nvPr/>
        </p:nvSpPr>
        <p:spPr>
          <a:xfrm>
            <a:off x="9713941"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40" name="CuadroTexto 39">
            <a:extLst>
              <a:ext uri="{FF2B5EF4-FFF2-40B4-BE49-F238E27FC236}">
                <a16:creationId xmlns:a16="http://schemas.microsoft.com/office/drawing/2014/main" id="{7F2AC36C-09F7-31A8-1DBB-378691D7FB4E}"/>
              </a:ext>
            </a:extLst>
          </p:cNvPr>
          <p:cNvSpPr txBox="1"/>
          <p:nvPr/>
        </p:nvSpPr>
        <p:spPr>
          <a:xfrm>
            <a:off x="9815814"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5"/>
              </a:rPr>
              <a:t>ambito.com</a:t>
            </a:r>
            <a:endParaRPr lang="en-US" b="1" dirty="0">
              <a:solidFill>
                <a:srgbClr val="004A9A"/>
              </a:solidFill>
              <a:latin typeface="DM Sans Bold"/>
              <a:ea typeface="DM Sans Bold"/>
              <a:cs typeface="DM Sans Bold"/>
              <a:sym typeface="DM Sans Bold"/>
            </a:endParaRPr>
          </a:p>
        </p:txBody>
      </p:sp>
      <p:sp>
        <p:nvSpPr>
          <p:cNvPr id="41" name="CuadroTexto 40">
            <a:extLst>
              <a:ext uri="{FF2B5EF4-FFF2-40B4-BE49-F238E27FC236}">
                <a16:creationId xmlns:a16="http://schemas.microsoft.com/office/drawing/2014/main" id="{9108324E-2B12-261C-B56A-C9262FDF7D54}"/>
              </a:ext>
            </a:extLst>
          </p:cNvPr>
          <p:cNvSpPr txBox="1"/>
          <p:nvPr/>
        </p:nvSpPr>
        <p:spPr>
          <a:xfrm>
            <a:off x="9815814"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42" name="TextBox 19">
            <a:extLst>
              <a:ext uri="{FF2B5EF4-FFF2-40B4-BE49-F238E27FC236}">
                <a16:creationId xmlns:a16="http://schemas.microsoft.com/office/drawing/2014/main" id="{82C8B88E-3486-A0AB-AB6F-06D4A92AE7CA}"/>
              </a:ext>
            </a:extLst>
          </p:cNvPr>
          <p:cNvSpPr txBox="1"/>
          <p:nvPr/>
        </p:nvSpPr>
        <p:spPr>
          <a:xfrm>
            <a:off x="13683790"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43" name="CuadroTexto 42">
            <a:extLst>
              <a:ext uri="{FF2B5EF4-FFF2-40B4-BE49-F238E27FC236}">
                <a16:creationId xmlns:a16="http://schemas.microsoft.com/office/drawing/2014/main" id="{2FA15B81-B182-025A-5AA4-F8F2F94D442E}"/>
              </a:ext>
            </a:extLst>
          </p:cNvPr>
          <p:cNvSpPr txBox="1"/>
          <p:nvPr/>
        </p:nvSpPr>
        <p:spPr>
          <a:xfrm>
            <a:off x="13785663"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6"/>
              </a:rPr>
              <a:t>gub.uy</a:t>
            </a:r>
            <a:endParaRPr lang="en-US" b="1" dirty="0">
              <a:solidFill>
                <a:srgbClr val="004A9A"/>
              </a:solidFill>
              <a:latin typeface="DM Sans Bold"/>
              <a:ea typeface="DM Sans Bold"/>
              <a:cs typeface="DM Sans Bold"/>
              <a:sym typeface="DM Sans Bold"/>
            </a:endParaRPr>
          </a:p>
        </p:txBody>
      </p:sp>
      <p:sp>
        <p:nvSpPr>
          <p:cNvPr id="44" name="CuadroTexto 43">
            <a:extLst>
              <a:ext uri="{FF2B5EF4-FFF2-40B4-BE49-F238E27FC236}">
                <a16:creationId xmlns:a16="http://schemas.microsoft.com/office/drawing/2014/main" id="{26430D0F-5615-0C8D-8478-0848A01C981F}"/>
              </a:ext>
            </a:extLst>
          </p:cNvPr>
          <p:cNvSpPr txBox="1"/>
          <p:nvPr/>
        </p:nvSpPr>
        <p:spPr>
          <a:xfrm>
            <a:off x="13785663"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pic>
        <p:nvPicPr>
          <p:cNvPr id="8" name="Imagen 7">
            <a:extLst>
              <a:ext uri="{FF2B5EF4-FFF2-40B4-BE49-F238E27FC236}">
                <a16:creationId xmlns:a16="http://schemas.microsoft.com/office/drawing/2014/main" id="{FE2DDEEA-133F-D01E-7709-C2665920FEAB}"/>
              </a:ext>
            </a:extLst>
          </p:cNvPr>
          <p:cNvPicPr>
            <a:picLocks noChangeAspect="1"/>
          </p:cNvPicPr>
          <p:nvPr/>
        </p:nvPicPr>
        <p:blipFill>
          <a:blip r:embed="rId7"/>
          <a:srcRect b="70000"/>
          <a:stretch>
            <a:fillRect/>
          </a:stretch>
        </p:blipFill>
        <p:spPr>
          <a:xfrm>
            <a:off x="1696176" y="1566709"/>
            <a:ext cx="3321574" cy="5349881"/>
          </a:xfrm>
          <a:prstGeom prst="rect">
            <a:avLst/>
          </a:prstGeom>
          <a:ln>
            <a:noFill/>
          </a:ln>
          <a:effectLst>
            <a:outerShdw blurRad="292100" dist="139700" dir="2700000" algn="tl" rotWithShape="0">
              <a:srgbClr val="333333">
                <a:alpha val="65000"/>
              </a:srgbClr>
            </a:outerShdw>
          </a:effectLst>
        </p:spPr>
      </p:pic>
      <p:grpSp>
        <p:nvGrpSpPr>
          <p:cNvPr id="23" name="Grupo 22">
            <a:extLst>
              <a:ext uri="{FF2B5EF4-FFF2-40B4-BE49-F238E27FC236}">
                <a16:creationId xmlns:a16="http://schemas.microsoft.com/office/drawing/2014/main" id="{D5FF8209-7B89-5CC9-C2B4-33CD1FF775A9}"/>
              </a:ext>
            </a:extLst>
          </p:cNvPr>
          <p:cNvGrpSpPr/>
          <p:nvPr/>
        </p:nvGrpSpPr>
        <p:grpSpPr>
          <a:xfrm>
            <a:off x="5790434" y="1579407"/>
            <a:ext cx="3072758" cy="5337183"/>
            <a:chOff x="7842616" y="0"/>
            <a:chExt cx="2597588" cy="4511843"/>
          </a:xfrm>
        </p:grpSpPr>
        <p:grpSp>
          <p:nvGrpSpPr>
            <p:cNvPr id="16" name="Grupo 15">
              <a:extLst>
                <a:ext uri="{FF2B5EF4-FFF2-40B4-BE49-F238E27FC236}">
                  <a16:creationId xmlns:a16="http://schemas.microsoft.com/office/drawing/2014/main" id="{F3161089-75ED-2C04-D414-4F4A7867CCB8}"/>
                </a:ext>
              </a:extLst>
            </p:cNvPr>
            <p:cNvGrpSpPr/>
            <p:nvPr/>
          </p:nvGrpSpPr>
          <p:grpSpPr>
            <a:xfrm>
              <a:off x="7842616" y="0"/>
              <a:ext cx="2597588" cy="4511843"/>
              <a:chOff x="7842616" y="0"/>
              <a:chExt cx="2597588" cy="4511843"/>
            </a:xfrm>
          </p:grpSpPr>
          <p:grpSp>
            <p:nvGrpSpPr>
              <p:cNvPr id="12" name="Grupo 11">
                <a:extLst>
                  <a:ext uri="{FF2B5EF4-FFF2-40B4-BE49-F238E27FC236}">
                    <a16:creationId xmlns:a16="http://schemas.microsoft.com/office/drawing/2014/main" id="{EC5F8573-D384-2D90-4F2C-1E7218C6B0F7}"/>
                  </a:ext>
                </a:extLst>
              </p:cNvPr>
              <p:cNvGrpSpPr/>
              <p:nvPr/>
            </p:nvGrpSpPr>
            <p:grpSpPr>
              <a:xfrm>
                <a:off x="7842616" y="0"/>
                <a:ext cx="2597588" cy="4511843"/>
                <a:chOff x="7842616" y="0"/>
                <a:chExt cx="2597588" cy="4511843"/>
              </a:xfrm>
            </p:grpSpPr>
            <p:pic>
              <p:nvPicPr>
                <p:cNvPr id="10" name="Imagen 9">
                  <a:extLst>
                    <a:ext uri="{FF2B5EF4-FFF2-40B4-BE49-F238E27FC236}">
                      <a16:creationId xmlns:a16="http://schemas.microsoft.com/office/drawing/2014/main" id="{0CCBFC56-9224-F514-01FB-D936332748FF}"/>
                    </a:ext>
                  </a:extLst>
                </p:cNvPr>
                <p:cNvPicPr>
                  <a:picLocks noChangeAspect="1"/>
                </p:cNvPicPr>
                <p:nvPr/>
              </p:nvPicPr>
              <p:blipFill>
                <a:blip r:embed="rId8"/>
                <a:srcRect b="56140"/>
                <a:stretch>
                  <a:fillRect/>
                </a:stretch>
              </p:blipFill>
              <p:spPr>
                <a:xfrm>
                  <a:off x="7847795" y="0"/>
                  <a:ext cx="2592409" cy="4511843"/>
                </a:xfrm>
                <a:prstGeom prst="rect">
                  <a:avLst/>
                </a:prstGeom>
                <a:ln>
                  <a:noFill/>
                </a:ln>
                <a:effectLst>
                  <a:outerShdw blurRad="292100" dist="139700" dir="2700000" algn="tl" rotWithShape="0">
                    <a:srgbClr val="333333">
                      <a:alpha val="65000"/>
                    </a:srgbClr>
                  </a:outerShdw>
                </a:effectLst>
              </p:spPr>
            </p:pic>
            <p:pic>
              <p:nvPicPr>
                <p:cNvPr id="11" name="Imagen 10">
                  <a:extLst>
                    <a:ext uri="{FF2B5EF4-FFF2-40B4-BE49-F238E27FC236}">
                      <a16:creationId xmlns:a16="http://schemas.microsoft.com/office/drawing/2014/main" id="{27D4CDA5-58E4-5A79-C7E6-C3B99083D276}"/>
                    </a:ext>
                  </a:extLst>
                </p:cNvPr>
                <p:cNvPicPr>
                  <a:picLocks noChangeAspect="1"/>
                </p:cNvPicPr>
                <p:nvPr/>
              </p:nvPicPr>
              <p:blipFill>
                <a:blip r:embed="rId8"/>
                <a:srcRect t="9522" b="50000"/>
                <a:stretch>
                  <a:fillRect/>
                </a:stretch>
              </p:blipFill>
              <p:spPr>
                <a:xfrm>
                  <a:off x="7842616" y="347914"/>
                  <a:ext cx="2592409" cy="4163929"/>
                </a:xfrm>
                <a:prstGeom prst="rect">
                  <a:avLst/>
                </a:prstGeom>
              </p:spPr>
            </p:pic>
          </p:grpSp>
          <p:sp>
            <p:nvSpPr>
              <p:cNvPr id="13" name="Rectángulo 12">
                <a:extLst>
                  <a:ext uri="{FF2B5EF4-FFF2-40B4-BE49-F238E27FC236}">
                    <a16:creationId xmlns:a16="http://schemas.microsoft.com/office/drawing/2014/main" id="{3F2707D4-2A7F-18E6-11FF-3247B4F81FC8}"/>
                  </a:ext>
                </a:extLst>
              </p:cNvPr>
              <p:cNvSpPr/>
              <p:nvPr/>
            </p:nvSpPr>
            <p:spPr>
              <a:xfrm>
                <a:off x="9525000" y="1333500"/>
                <a:ext cx="762000" cy="2209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grpSp>
        <p:sp>
          <p:nvSpPr>
            <p:cNvPr id="18" name="Rectángulo 17">
              <a:extLst>
                <a:ext uri="{FF2B5EF4-FFF2-40B4-BE49-F238E27FC236}">
                  <a16:creationId xmlns:a16="http://schemas.microsoft.com/office/drawing/2014/main" id="{2BFF6CC8-1B7B-D918-14AC-6C571B5F51EE}"/>
                </a:ext>
              </a:extLst>
            </p:cNvPr>
            <p:cNvSpPr/>
            <p:nvPr/>
          </p:nvSpPr>
          <p:spPr>
            <a:xfrm>
              <a:off x="7968443" y="3162299"/>
              <a:ext cx="1551378" cy="19097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grpSp>
      <p:pic>
        <p:nvPicPr>
          <p:cNvPr id="26" name="Imagen 25">
            <a:extLst>
              <a:ext uri="{FF2B5EF4-FFF2-40B4-BE49-F238E27FC236}">
                <a16:creationId xmlns:a16="http://schemas.microsoft.com/office/drawing/2014/main" id="{1492B556-10D6-4DCC-DA94-3D4BEE15F6D6}"/>
              </a:ext>
            </a:extLst>
          </p:cNvPr>
          <p:cNvPicPr>
            <a:picLocks noChangeAspect="1"/>
          </p:cNvPicPr>
          <p:nvPr/>
        </p:nvPicPr>
        <p:blipFill>
          <a:blip r:embed="rId9"/>
          <a:srcRect b="85760"/>
          <a:stretch>
            <a:fillRect/>
          </a:stretch>
        </p:blipFill>
        <p:spPr>
          <a:xfrm>
            <a:off x="9584701" y="1575122"/>
            <a:ext cx="3229080" cy="5337182"/>
          </a:xfrm>
          <a:prstGeom prst="rect">
            <a:avLst/>
          </a:prstGeom>
          <a:ln>
            <a:noFill/>
          </a:ln>
          <a:effectLst>
            <a:outerShdw blurRad="292100" dist="139700" dir="2700000" algn="tl" rotWithShape="0">
              <a:srgbClr val="333333">
                <a:alpha val="65000"/>
              </a:srgbClr>
            </a:outerShdw>
          </a:effectLst>
        </p:spPr>
      </p:pic>
      <p:pic>
        <p:nvPicPr>
          <p:cNvPr id="31" name="Imagen 30">
            <a:extLst>
              <a:ext uri="{FF2B5EF4-FFF2-40B4-BE49-F238E27FC236}">
                <a16:creationId xmlns:a16="http://schemas.microsoft.com/office/drawing/2014/main" id="{A3F3D200-AF51-4E84-A603-C31E4E5B189B}"/>
              </a:ext>
            </a:extLst>
          </p:cNvPr>
          <p:cNvPicPr>
            <a:picLocks noChangeAspect="1"/>
          </p:cNvPicPr>
          <p:nvPr/>
        </p:nvPicPr>
        <p:blipFill>
          <a:blip r:embed="rId10"/>
          <a:srcRect b="76976"/>
          <a:stretch>
            <a:fillRect/>
          </a:stretch>
        </p:blipFill>
        <p:spPr>
          <a:xfrm>
            <a:off x="13810300" y="1575122"/>
            <a:ext cx="2742217" cy="533718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37374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FE00D-FE2B-956B-7A13-6680BAB255F1}"/>
            </a:ext>
          </a:extLst>
        </p:cNvPr>
        <p:cNvGrpSpPr/>
        <p:nvPr/>
      </p:nvGrpSpPr>
      <p:grpSpPr>
        <a:xfrm>
          <a:off x="0" y="0"/>
          <a:ext cx="0" cy="0"/>
          <a:chOff x="0" y="0"/>
          <a:chExt cx="0" cy="0"/>
        </a:xfrm>
      </p:grpSpPr>
      <p:sp>
        <p:nvSpPr>
          <p:cNvPr id="19" name="TextBox 19">
            <a:extLst>
              <a:ext uri="{FF2B5EF4-FFF2-40B4-BE49-F238E27FC236}">
                <a16:creationId xmlns:a16="http://schemas.microsoft.com/office/drawing/2014/main" id="{030F0610-6350-F9AB-93BF-750C05F739B5}"/>
              </a:ext>
            </a:extLst>
          </p:cNvPr>
          <p:cNvSpPr txBox="1"/>
          <p:nvPr/>
        </p:nvSpPr>
        <p:spPr>
          <a:xfrm>
            <a:off x="1871664"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25" name="Freeform 25">
            <a:extLst>
              <a:ext uri="{FF2B5EF4-FFF2-40B4-BE49-F238E27FC236}">
                <a16:creationId xmlns:a16="http://schemas.microsoft.com/office/drawing/2014/main" id="{4BFE8633-F85C-CB92-410B-BC19AC9C9C2A}"/>
              </a:ext>
            </a:extLst>
          </p:cNvPr>
          <p:cNvSpPr/>
          <p:nvPr/>
        </p:nvSpPr>
        <p:spPr>
          <a:xfrm>
            <a:off x="1" y="9224537"/>
            <a:ext cx="18288000" cy="1062463"/>
          </a:xfrm>
          <a:custGeom>
            <a:avLst/>
            <a:gdLst/>
            <a:ahLst/>
            <a:cxnLst/>
            <a:rect l="l" t="t" r="r" b="b"/>
            <a:pathLst>
              <a:path w="4867033" h="279826">
                <a:moveTo>
                  <a:pt x="0" y="0"/>
                </a:moveTo>
                <a:lnTo>
                  <a:pt x="4867033" y="0"/>
                </a:lnTo>
                <a:lnTo>
                  <a:pt x="4867033" y="279826"/>
                </a:lnTo>
                <a:lnTo>
                  <a:pt x="0" y="279826"/>
                </a:lnTo>
                <a:close/>
              </a:path>
            </a:pathLst>
          </a:custGeom>
          <a:solidFill>
            <a:srgbClr val="004A9A"/>
          </a:solidFill>
        </p:spPr>
        <p:txBody>
          <a:bodyPr/>
          <a:lstStyle/>
          <a:p>
            <a:endParaRPr lang="es-UY"/>
          </a:p>
        </p:txBody>
      </p:sp>
      <p:sp>
        <p:nvSpPr>
          <p:cNvPr id="27" name="AutoShape 27">
            <a:extLst>
              <a:ext uri="{FF2B5EF4-FFF2-40B4-BE49-F238E27FC236}">
                <a16:creationId xmlns:a16="http://schemas.microsoft.com/office/drawing/2014/main" id="{A9F298AC-C83C-6AD9-A500-4E0B957A8529}"/>
              </a:ext>
            </a:extLst>
          </p:cNvPr>
          <p:cNvSpPr/>
          <p:nvPr/>
        </p:nvSpPr>
        <p:spPr>
          <a:xfrm>
            <a:off x="536225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8" name="AutoShape 28">
            <a:extLst>
              <a:ext uri="{FF2B5EF4-FFF2-40B4-BE49-F238E27FC236}">
                <a16:creationId xmlns:a16="http://schemas.microsoft.com/office/drawing/2014/main" id="{FD3A460D-BFCD-9A3F-3D3F-E7092FF19D10}"/>
              </a:ext>
            </a:extLst>
          </p:cNvPr>
          <p:cNvSpPr/>
          <p:nvPr/>
        </p:nvSpPr>
        <p:spPr>
          <a:xfrm>
            <a:off x="9230233"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9" name="AutoShape 29">
            <a:extLst>
              <a:ext uri="{FF2B5EF4-FFF2-40B4-BE49-F238E27FC236}">
                <a16:creationId xmlns:a16="http://schemas.microsoft.com/office/drawing/2014/main" id="{D216B56C-B8EF-61CC-C903-7E13C1D96244}"/>
              </a:ext>
            </a:extLst>
          </p:cNvPr>
          <p:cNvSpPr/>
          <p:nvPr/>
        </p:nvSpPr>
        <p:spPr>
          <a:xfrm>
            <a:off x="1309820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 name="TextBox 11">
            <a:extLst>
              <a:ext uri="{FF2B5EF4-FFF2-40B4-BE49-F238E27FC236}">
                <a16:creationId xmlns:a16="http://schemas.microsoft.com/office/drawing/2014/main" id="{E97063B9-E40C-5916-7683-C113EEB18311}"/>
              </a:ext>
            </a:extLst>
          </p:cNvPr>
          <p:cNvSpPr txBox="1"/>
          <p:nvPr/>
        </p:nvSpPr>
        <p:spPr>
          <a:xfrm>
            <a:off x="1899760" y="914400"/>
            <a:ext cx="7515861" cy="307777"/>
          </a:xfrm>
          <a:prstGeom prst="rect">
            <a:avLst/>
          </a:prstGeom>
        </p:spPr>
        <p:txBody>
          <a:bodyPr lIns="0" tIns="0" rIns="0" bIns="0" rtlCol="0" anchor="t">
            <a:spAutoFit/>
          </a:bodyPr>
          <a:lstStyle/>
          <a:p>
            <a:pPr algn="l"/>
            <a:r>
              <a:rPr lang="es-ES" sz="2000" b="1" dirty="0">
                <a:solidFill>
                  <a:srgbClr val="004A9A"/>
                </a:solidFill>
                <a:latin typeface="Avenir Black" panose="020B0803020203020204" pitchFamily="34" charset="0"/>
                <a:ea typeface="Open Sans Bold"/>
                <a:cs typeface="Open Sans Bold"/>
                <a:sym typeface="Open Sans Bold"/>
              </a:rPr>
              <a:t>R</a:t>
            </a:r>
            <a:r>
              <a:rPr lang="es-UY" sz="2000" b="1" dirty="0">
                <a:solidFill>
                  <a:srgbClr val="004A9A"/>
                </a:solidFill>
                <a:latin typeface="Avenir Black" panose="020B0803020203020204" pitchFamily="34" charset="0"/>
                <a:ea typeface="Open Sans Bold"/>
                <a:cs typeface="Open Sans Bold"/>
                <a:sym typeface="Open Sans Bold"/>
              </a:rPr>
              <a:t>EPERCUSIONES</a:t>
            </a:r>
            <a:endParaRPr lang="en-US" sz="2000" b="1" dirty="0">
              <a:solidFill>
                <a:srgbClr val="004A9A"/>
              </a:solidFill>
              <a:latin typeface="Avenir Black" panose="020B0803020203020204" pitchFamily="34" charset="0"/>
              <a:ea typeface="Open Sans Bold"/>
              <a:cs typeface="Open Sans Bold"/>
              <a:sym typeface="Open Sans Bold"/>
            </a:endParaRPr>
          </a:p>
        </p:txBody>
      </p:sp>
      <p:pic>
        <p:nvPicPr>
          <p:cNvPr id="3" name="Imagen 2">
            <a:extLst>
              <a:ext uri="{FF2B5EF4-FFF2-40B4-BE49-F238E27FC236}">
                <a16:creationId xmlns:a16="http://schemas.microsoft.com/office/drawing/2014/main" id="{DFE0EE14-7396-6B13-9198-70418114878B}"/>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sp>
        <p:nvSpPr>
          <p:cNvPr id="4" name="CuadroTexto 3">
            <a:extLst>
              <a:ext uri="{FF2B5EF4-FFF2-40B4-BE49-F238E27FC236}">
                <a16:creationId xmlns:a16="http://schemas.microsoft.com/office/drawing/2014/main" id="{E05B9551-0DB0-F1A8-7820-9DB0366E09F7}"/>
              </a:ext>
            </a:extLst>
          </p:cNvPr>
          <p:cNvSpPr txBox="1"/>
          <p:nvPr/>
        </p:nvSpPr>
        <p:spPr>
          <a:xfrm>
            <a:off x="1735483" y="7418365"/>
            <a:ext cx="324296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3"/>
              </a:rPr>
              <a:t>gub.uy</a:t>
            </a:r>
            <a:endParaRPr lang="en-US" b="1" dirty="0">
              <a:solidFill>
                <a:srgbClr val="004A9A"/>
              </a:solidFill>
              <a:latin typeface="DM Sans Bold"/>
              <a:ea typeface="DM Sans Bold"/>
              <a:cs typeface="DM Sans Bold"/>
              <a:sym typeface="DM Sans Bold"/>
            </a:endParaRPr>
          </a:p>
        </p:txBody>
      </p:sp>
      <p:sp>
        <p:nvSpPr>
          <p:cNvPr id="5" name="CuadroTexto 4">
            <a:extLst>
              <a:ext uri="{FF2B5EF4-FFF2-40B4-BE49-F238E27FC236}">
                <a16:creationId xmlns:a16="http://schemas.microsoft.com/office/drawing/2014/main" id="{1F8C66E6-77DF-4E3F-9EBA-FF65AFD032A2}"/>
              </a:ext>
            </a:extLst>
          </p:cNvPr>
          <p:cNvSpPr txBox="1"/>
          <p:nvPr/>
        </p:nvSpPr>
        <p:spPr>
          <a:xfrm>
            <a:off x="1973538"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6" name="TextBox 19">
            <a:extLst>
              <a:ext uri="{FF2B5EF4-FFF2-40B4-BE49-F238E27FC236}">
                <a16:creationId xmlns:a16="http://schemas.microsoft.com/office/drawing/2014/main" id="{A38E94C6-2338-CB67-6B0C-6BD43AC2ADC7}"/>
              </a:ext>
            </a:extLst>
          </p:cNvPr>
          <p:cNvSpPr txBox="1"/>
          <p:nvPr/>
        </p:nvSpPr>
        <p:spPr>
          <a:xfrm>
            <a:off x="5841513"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37" name="CuadroTexto 36">
            <a:extLst>
              <a:ext uri="{FF2B5EF4-FFF2-40B4-BE49-F238E27FC236}">
                <a16:creationId xmlns:a16="http://schemas.microsoft.com/office/drawing/2014/main" id="{5F16CBD0-477E-6573-26D7-8839A9BCBBE5}"/>
              </a:ext>
            </a:extLst>
          </p:cNvPr>
          <p:cNvSpPr txBox="1"/>
          <p:nvPr/>
        </p:nvSpPr>
        <p:spPr>
          <a:xfrm>
            <a:off x="5943386" y="7418365"/>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4"/>
              </a:rPr>
              <a:t>gub.uy</a:t>
            </a:r>
            <a:endParaRPr lang="en-US" b="1" dirty="0">
              <a:solidFill>
                <a:srgbClr val="004A9A"/>
              </a:solidFill>
              <a:latin typeface="DM Sans Bold"/>
              <a:ea typeface="DM Sans Bold"/>
              <a:cs typeface="DM Sans Bold"/>
              <a:sym typeface="DM Sans Bold"/>
            </a:endParaRPr>
          </a:p>
        </p:txBody>
      </p:sp>
      <p:sp>
        <p:nvSpPr>
          <p:cNvPr id="38" name="CuadroTexto 37">
            <a:extLst>
              <a:ext uri="{FF2B5EF4-FFF2-40B4-BE49-F238E27FC236}">
                <a16:creationId xmlns:a16="http://schemas.microsoft.com/office/drawing/2014/main" id="{59DD3F5F-A228-F11E-D009-391DA6F7D656}"/>
              </a:ext>
            </a:extLst>
          </p:cNvPr>
          <p:cNvSpPr txBox="1"/>
          <p:nvPr/>
        </p:nvSpPr>
        <p:spPr>
          <a:xfrm>
            <a:off x="5943386"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9" name="TextBox 19">
            <a:extLst>
              <a:ext uri="{FF2B5EF4-FFF2-40B4-BE49-F238E27FC236}">
                <a16:creationId xmlns:a16="http://schemas.microsoft.com/office/drawing/2014/main" id="{A5288D54-4BB5-7B6E-BCBF-3AFE379A435F}"/>
              </a:ext>
            </a:extLst>
          </p:cNvPr>
          <p:cNvSpPr txBox="1"/>
          <p:nvPr/>
        </p:nvSpPr>
        <p:spPr>
          <a:xfrm>
            <a:off x="9713941"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40" name="CuadroTexto 39">
            <a:extLst>
              <a:ext uri="{FF2B5EF4-FFF2-40B4-BE49-F238E27FC236}">
                <a16:creationId xmlns:a16="http://schemas.microsoft.com/office/drawing/2014/main" id="{81BC86B7-C38C-57BB-2A94-1BF9B5A7CE81}"/>
              </a:ext>
            </a:extLst>
          </p:cNvPr>
          <p:cNvSpPr txBox="1"/>
          <p:nvPr/>
        </p:nvSpPr>
        <p:spPr>
          <a:xfrm>
            <a:off x="9815814"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5"/>
              </a:rPr>
              <a:t>gub.uy</a:t>
            </a:r>
            <a:endParaRPr lang="en-US" b="1" dirty="0">
              <a:solidFill>
                <a:srgbClr val="004A9A"/>
              </a:solidFill>
              <a:latin typeface="DM Sans Bold"/>
              <a:ea typeface="DM Sans Bold"/>
              <a:cs typeface="DM Sans Bold"/>
              <a:sym typeface="DM Sans Bold"/>
            </a:endParaRPr>
          </a:p>
        </p:txBody>
      </p:sp>
      <p:sp>
        <p:nvSpPr>
          <p:cNvPr id="41" name="CuadroTexto 40">
            <a:extLst>
              <a:ext uri="{FF2B5EF4-FFF2-40B4-BE49-F238E27FC236}">
                <a16:creationId xmlns:a16="http://schemas.microsoft.com/office/drawing/2014/main" id="{B55764E6-FBFB-8848-412A-54CDD7E2D7D8}"/>
              </a:ext>
            </a:extLst>
          </p:cNvPr>
          <p:cNvSpPr txBox="1"/>
          <p:nvPr/>
        </p:nvSpPr>
        <p:spPr>
          <a:xfrm>
            <a:off x="9815814"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42" name="TextBox 19">
            <a:extLst>
              <a:ext uri="{FF2B5EF4-FFF2-40B4-BE49-F238E27FC236}">
                <a16:creationId xmlns:a16="http://schemas.microsoft.com/office/drawing/2014/main" id="{AAB2CBDA-11A5-D886-AA2C-A7181C25F690}"/>
              </a:ext>
            </a:extLst>
          </p:cNvPr>
          <p:cNvSpPr txBox="1"/>
          <p:nvPr/>
        </p:nvSpPr>
        <p:spPr>
          <a:xfrm>
            <a:off x="13683790"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43" name="CuadroTexto 42">
            <a:extLst>
              <a:ext uri="{FF2B5EF4-FFF2-40B4-BE49-F238E27FC236}">
                <a16:creationId xmlns:a16="http://schemas.microsoft.com/office/drawing/2014/main" id="{9415931F-CB89-B32F-53FE-9B891FA86CA8}"/>
              </a:ext>
            </a:extLst>
          </p:cNvPr>
          <p:cNvSpPr txBox="1"/>
          <p:nvPr/>
        </p:nvSpPr>
        <p:spPr>
          <a:xfrm>
            <a:off x="13785663"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6"/>
              </a:rPr>
              <a:t>gub.com.uy</a:t>
            </a:r>
            <a:endParaRPr lang="en-US" b="1" dirty="0">
              <a:solidFill>
                <a:srgbClr val="004A9A"/>
              </a:solidFill>
              <a:latin typeface="DM Sans Bold"/>
              <a:ea typeface="DM Sans Bold"/>
              <a:cs typeface="DM Sans Bold"/>
              <a:sym typeface="DM Sans Bold"/>
            </a:endParaRPr>
          </a:p>
        </p:txBody>
      </p:sp>
      <p:sp>
        <p:nvSpPr>
          <p:cNvPr id="44" name="CuadroTexto 43">
            <a:extLst>
              <a:ext uri="{FF2B5EF4-FFF2-40B4-BE49-F238E27FC236}">
                <a16:creationId xmlns:a16="http://schemas.microsoft.com/office/drawing/2014/main" id="{860E3DD3-0575-D26C-483E-50D3DCAB540C}"/>
              </a:ext>
            </a:extLst>
          </p:cNvPr>
          <p:cNvSpPr txBox="1"/>
          <p:nvPr/>
        </p:nvSpPr>
        <p:spPr>
          <a:xfrm>
            <a:off x="13785663"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pic>
        <p:nvPicPr>
          <p:cNvPr id="31" name="Imagen 30">
            <a:extLst>
              <a:ext uri="{FF2B5EF4-FFF2-40B4-BE49-F238E27FC236}">
                <a16:creationId xmlns:a16="http://schemas.microsoft.com/office/drawing/2014/main" id="{41A0384A-3EFB-589B-3B18-901BCFE3590F}"/>
              </a:ext>
            </a:extLst>
          </p:cNvPr>
          <p:cNvPicPr>
            <a:picLocks noChangeAspect="1"/>
          </p:cNvPicPr>
          <p:nvPr/>
        </p:nvPicPr>
        <p:blipFill>
          <a:blip r:embed="rId7"/>
          <a:srcRect b="76976"/>
          <a:stretch>
            <a:fillRect/>
          </a:stretch>
        </p:blipFill>
        <p:spPr>
          <a:xfrm>
            <a:off x="13810300" y="1575122"/>
            <a:ext cx="2742217" cy="5337182"/>
          </a:xfrm>
          <a:prstGeom prst="rect">
            <a:avLst/>
          </a:prstGeom>
          <a:ln>
            <a:noFill/>
          </a:ln>
          <a:effectLst>
            <a:outerShdw blurRad="292100" dist="139700" dir="2700000" algn="tl" rotWithShape="0">
              <a:srgbClr val="333333">
                <a:alpha val="65000"/>
              </a:srgbClr>
            </a:outerShdw>
          </a:effectLst>
        </p:spPr>
      </p:pic>
      <p:pic>
        <p:nvPicPr>
          <p:cNvPr id="7" name="Imagen 6">
            <a:extLst>
              <a:ext uri="{FF2B5EF4-FFF2-40B4-BE49-F238E27FC236}">
                <a16:creationId xmlns:a16="http://schemas.microsoft.com/office/drawing/2014/main" id="{4A88B058-0DD6-91F7-D23E-DEF43F7D5354}"/>
              </a:ext>
            </a:extLst>
          </p:cNvPr>
          <p:cNvPicPr>
            <a:picLocks noChangeAspect="1"/>
          </p:cNvPicPr>
          <p:nvPr/>
        </p:nvPicPr>
        <p:blipFill>
          <a:blip r:embed="rId8"/>
          <a:srcRect t="1" b="65555"/>
          <a:stretch>
            <a:fillRect/>
          </a:stretch>
        </p:blipFill>
        <p:spPr>
          <a:xfrm>
            <a:off x="1840931" y="1563454"/>
            <a:ext cx="3022380" cy="5348850"/>
          </a:xfrm>
          <a:prstGeom prst="rect">
            <a:avLst/>
          </a:prstGeom>
          <a:ln>
            <a:noFill/>
          </a:ln>
          <a:effectLst>
            <a:outerShdw blurRad="292100" dist="139700" dir="2700000" algn="tl" rotWithShape="0">
              <a:srgbClr val="333333">
                <a:alpha val="65000"/>
              </a:srgbClr>
            </a:outerShdw>
          </a:effectLst>
        </p:spPr>
      </p:pic>
      <p:pic>
        <p:nvPicPr>
          <p:cNvPr id="14" name="Imagen 13">
            <a:extLst>
              <a:ext uri="{FF2B5EF4-FFF2-40B4-BE49-F238E27FC236}">
                <a16:creationId xmlns:a16="http://schemas.microsoft.com/office/drawing/2014/main" id="{964064A4-AAA0-12CA-2430-5A6FD1A92601}"/>
              </a:ext>
            </a:extLst>
          </p:cNvPr>
          <p:cNvPicPr>
            <a:picLocks noChangeAspect="1"/>
          </p:cNvPicPr>
          <p:nvPr/>
        </p:nvPicPr>
        <p:blipFill>
          <a:blip r:embed="rId9"/>
          <a:srcRect b="75185"/>
          <a:stretch>
            <a:fillRect/>
          </a:stretch>
        </p:blipFill>
        <p:spPr>
          <a:xfrm>
            <a:off x="5794106" y="1575121"/>
            <a:ext cx="3128368" cy="5337181"/>
          </a:xfrm>
          <a:prstGeom prst="rect">
            <a:avLst/>
          </a:prstGeom>
          <a:ln>
            <a:noFill/>
          </a:ln>
          <a:effectLst>
            <a:outerShdw blurRad="292100" dist="139700" dir="2700000" algn="tl" rotWithShape="0">
              <a:srgbClr val="333333">
                <a:alpha val="65000"/>
              </a:srgbClr>
            </a:outerShdw>
          </a:effectLst>
        </p:spPr>
      </p:pic>
      <p:pic>
        <p:nvPicPr>
          <p:cNvPr id="17" name="Imagen 16">
            <a:extLst>
              <a:ext uri="{FF2B5EF4-FFF2-40B4-BE49-F238E27FC236}">
                <a16:creationId xmlns:a16="http://schemas.microsoft.com/office/drawing/2014/main" id="{B580204C-5205-991E-8FD6-93CD3D97D844}"/>
              </a:ext>
            </a:extLst>
          </p:cNvPr>
          <p:cNvPicPr>
            <a:picLocks noChangeAspect="1"/>
          </p:cNvPicPr>
          <p:nvPr/>
        </p:nvPicPr>
        <p:blipFill>
          <a:blip r:embed="rId10"/>
          <a:srcRect t="1" b="64814"/>
          <a:stretch>
            <a:fillRect/>
          </a:stretch>
        </p:blipFill>
        <p:spPr>
          <a:xfrm>
            <a:off x="9833197" y="1579100"/>
            <a:ext cx="2732088" cy="533320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88933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86B57-D280-E843-019A-8D8D35C323F9}"/>
            </a:ext>
          </a:extLst>
        </p:cNvPr>
        <p:cNvGrpSpPr/>
        <p:nvPr/>
      </p:nvGrpSpPr>
      <p:grpSpPr>
        <a:xfrm>
          <a:off x="0" y="0"/>
          <a:ext cx="0" cy="0"/>
          <a:chOff x="0" y="0"/>
          <a:chExt cx="0" cy="0"/>
        </a:xfrm>
      </p:grpSpPr>
      <p:sp>
        <p:nvSpPr>
          <p:cNvPr id="19" name="TextBox 19">
            <a:extLst>
              <a:ext uri="{FF2B5EF4-FFF2-40B4-BE49-F238E27FC236}">
                <a16:creationId xmlns:a16="http://schemas.microsoft.com/office/drawing/2014/main" id="{8A262E5C-202F-332E-4880-8120B8F22FBE}"/>
              </a:ext>
            </a:extLst>
          </p:cNvPr>
          <p:cNvSpPr txBox="1"/>
          <p:nvPr/>
        </p:nvSpPr>
        <p:spPr>
          <a:xfrm>
            <a:off x="1871664"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25" name="Freeform 25">
            <a:extLst>
              <a:ext uri="{FF2B5EF4-FFF2-40B4-BE49-F238E27FC236}">
                <a16:creationId xmlns:a16="http://schemas.microsoft.com/office/drawing/2014/main" id="{1BFED43C-ADCB-9558-EC31-4410857E82C9}"/>
              </a:ext>
            </a:extLst>
          </p:cNvPr>
          <p:cNvSpPr/>
          <p:nvPr/>
        </p:nvSpPr>
        <p:spPr>
          <a:xfrm>
            <a:off x="1" y="9224537"/>
            <a:ext cx="18288000" cy="1062463"/>
          </a:xfrm>
          <a:custGeom>
            <a:avLst/>
            <a:gdLst/>
            <a:ahLst/>
            <a:cxnLst/>
            <a:rect l="l" t="t" r="r" b="b"/>
            <a:pathLst>
              <a:path w="4867033" h="279826">
                <a:moveTo>
                  <a:pt x="0" y="0"/>
                </a:moveTo>
                <a:lnTo>
                  <a:pt x="4867033" y="0"/>
                </a:lnTo>
                <a:lnTo>
                  <a:pt x="4867033" y="279826"/>
                </a:lnTo>
                <a:lnTo>
                  <a:pt x="0" y="279826"/>
                </a:lnTo>
                <a:close/>
              </a:path>
            </a:pathLst>
          </a:custGeom>
          <a:solidFill>
            <a:srgbClr val="004A9A"/>
          </a:solidFill>
        </p:spPr>
        <p:txBody>
          <a:bodyPr/>
          <a:lstStyle/>
          <a:p>
            <a:endParaRPr lang="es-UY"/>
          </a:p>
        </p:txBody>
      </p:sp>
      <p:sp>
        <p:nvSpPr>
          <p:cNvPr id="27" name="AutoShape 27">
            <a:extLst>
              <a:ext uri="{FF2B5EF4-FFF2-40B4-BE49-F238E27FC236}">
                <a16:creationId xmlns:a16="http://schemas.microsoft.com/office/drawing/2014/main" id="{F428CDB9-EBA7-0E15-9567-0D064ECCD1BC}"/>
              </a:ext>
            </a:extLst>
          </p:cNvPr>
          <p:cNvSpPr/>
          <p:nvPr/>
        </p:nvSpPr>
        <p:spPr>
          <a:xfrm>
            <a:off x="536225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8" name="AutoShape 28">
            <a:extLst>
              <a:ext uri="{FF2B5EF4-FFF2-40B4-BE49-F238E27FC236}">
                <a16:creationId xmlns:a16="http://schemas.microsoft.com/office/drawing/2014/main" id="{4BC0EB11-ADE4-30D1-0389-59BB48DDC8D7}"/>
              </a:ext>
            </a:extLst>
          </p:cNvPr>
          <p:cNvSpPr/>
          <p:nvPr/>
        </p:nvSpPr>
        <p:spPr>
          <a:xfrm>
            <a:off x="9230233"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9" name="AutoShape 29">
            <a:extLst>
              <a:ext uri="{FF2B5EF4-FFF2-40B4-BE49-F238E27FC236}">
                <a16:creationId xmlns:a16="http://schemas.microsoft.com/office/drawing/2014/main" id="{7735BBEF-1C14-D7B6-3485-891B245862E1}"/>
              </a:ext>
            </a:extLst>
          </p:cNvPr>
          <p:cNvSpPr/>
          <p:nvPr/>
        </p:nvSpPr>
        <p:spPr>
          <a:xfrm>
            <a:off x="1309820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 name="TextBox 11">
            <a:extLst>
              <a:ext uri="{FF2B5EF4-FFF2-40B4-BE49-F238E27FC236}">
                <a16:creationId xmlns:a16="http://schemas.microsoft.com/office/drawing/2014/main" id="{1D3BA040-F15F-3D4D-9270-F3BCC81FA433}"/>
              </a:ext>
            </a:extLst>
          </p:cNvPr>
          <p:cNvSpPr txBox="1"/>
          <p:nvPr/>
        </p:nvSpPr>
        <p:spPr>
          <a:xfrm>
            <a:off x="1899760" y="914400"/>
            <a:ext cx="7515861" cy="307777"/>
          </a:xfrm>
          <a:prstGeom prst="rect">
            <a:avLst/>
          </a:prstGeom>
        </p:spPr>
        <p:txBody>
          <a:bodyPr lIns="0" tIns="0" rIns="0" bIns="0" rtlCol="0" anchor="t">
            <a:spAutoFit/>
          </a:bodyPr>
          <a:lstStyle/>
          <a:p>
            <a:pPr algn="l"/>
            <a:r>
              <a:rPr lang="es-ES" sz="2000" b="1" dirty="0">
                <a:solidFill>
                  <a:srgbClr val="004A9A"/>
                </a:solidFill>
                <a:latin typeface="Avenir Black" panose="020B0803020203020204" pitchFamily="34" charset="0"/>
                <a:ea typeface="Open Sans Bold"/>
                <a:cs typeface="Open Sans Bold"/>
                <a:sym typeface="Open Sans Bold"/>
              </a:rPr>
              <a:t>R</a:t>
            </a:r>
            <a:r>
              <a:rPr lang="es-UY" sz="2000" b="1" dirty="0">
                <a:solidFill>
                  <a:srgbClr val="004A9A"/>
                </a:solidFill>
                <a:latin typeface="Avenir Black" panose="020B0803020203020204" pitchFamily="34" charset="0"/>
                <a:ea typeface="Open Sans Bold"/>
                <a:cs typeface="Open Sans Bold"/>
                <a:sym typeface="Open Sans Bold"/>
              </a:rPr>
              <a:t>EPERCUSIONES</a:t>
            </a:r>
            <a:endParaRPr lang="en-US" sz="2000" b="1" dirty="0">
              <a:solidFill>
                <a:srgbClr val="004A9A"/>
              </a:solidFill>
              <a:latin typeface="Avenir Black" panose="020B0803020203020204" pitchFamily="34" charset="0"/>
              <a:ea typeface="Open Sans Bold"/>
              <a:cs typeface="Open Sans Bold"/>
              <a:sym typeface="Open Sans Bold"/>
            </a:endParaRPr>
          </a:p>
        </p:txBody>
      </p:sp>
      <p:pic>
        <p:nvPicPr>
          <p:cNvPr id="3" name="Imagen 2">
            <a:extLst>
              <a:ext uri="{FF2B5EF4-FFF2-40B4-BE49-F238E27FC236}">
                <a16:creationId xmlns:a16="http://schemas.microsoft.com/office/drawing/2014/main" id="{6C7CD751-027F-2F1B-7F65-92F7CB897D23}"/>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sp>
        <p:nvSpPr>
          <p:cNvPr id="4" name="CuadroTexto 3">
            <a:extLst>
              <a:ext uri="{FF2B5EF4-FFF2-40B4-BE49-F238E27FC236}">
                <a16:creationId xmlns:a16="http://schemas.microsoft.com/office/drawing/2014/main" id="{BC50061F-86C7-F16C-E79A-E7D7BAE7738E}"/>
              </a:ext>
            </a:extLst>
          </p:cNvPr>
          <p:cNvSpPr txBox="1"/>
          <p:nvPr/>
        </p:nvSpPr>
        <p:spPr>
          <a:xfrm>
            <a:off x="1735483" y="7418365"/>
            <a:ext cx="324296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3"/>
              </a:rPr>
              <a:t>gub.uy</a:t>
            </a:r>
            <a:endParaRPr lang="en-US" b="1" dirty="0">
              <a:solidFill>
                <a:srgbClr val="004A9A"/>
              </a:solidFill>
              <a:latin typeface="DM Sans Bold"/>
              <a:ea typeface="DM Sans Bold"/>
              <a:cs typeface="DM Sans Bold"/>
              <a:sym typeface="DM Sans Bold"/>
            </a:endParaRPr>
          </a:p>
        </p:txBody>
      </p:sp>
      <p:sp>
        <p:nvSpPr>
          <p:cNvPr id="5" name="CuadroTexto 4">
            <a:extLst>
              <a:ext uri="{FF2B5EF4-FFF2-40B4-BE49-F238E27FC236}">
                <a16:creationId xmlns:a16="http://schemas.microsoft.com/office/drawing/2014/main" id="{4287025C-82EA-3850-0818-A9BCF5DB5514}"/>
              </a:ext>
            </a:extLst>
          </p:cNvPr>
          <p:cNvSpPr txBox="1"/>
          <p:nvPr/>
        </p:nvSpPr>
        <p:spPr>
          <a:xfrm>
            <a:off x="1973538"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6" name="TextBox 19">
            <a:extLst>
              <a:ext uri="{FF2B5EF4-FFF2-40B4-BE49-F238E27FC236}">
                <a16:creationId xmlns:a16="http://schemas.microsoft.com/office/drawing/2014/main" id="{16D84ED8-690C-AFD2-FA54-C44E2FC018C4}"/>
              </a:ext>
            </a:extLst>
          </p:cNvPr>
          <p:cNvSpPr txBox="1"/>
          <p:nvPr/>
        </p:nvSpPr>
        <p:spPr>
          <a:xfrm>
            <a:off x="5841513"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6/06</a:t>
            </a:r>
          </a:p>
        </p:txBody>
      </p:sp>
      <p:sp>
        <p:nvSpPr>
          <p:cNvPr id="37" name="CuadroTexto 36">
            <a:extLst>
              <a:ext uri="{FF2B5EF4-FFF2-40B4-BE49-F238E27FC236}">
                <a16:creationId xmlns:a16="http://schemas.microsoft.com/office/drawing/2014/main" id="{767E46BE-71C1-83EC-80D8-0ED826A716D0}"/>
              </a:ext>
            </a:extLst>
          </p:cNvPr>
          <p:cNvSpPr txBox="1"/>
          <p:nvPr/>
        </p:nvSpPr>
        <p:spPr>
          <a:xfrm>
            <a:off x="5662027" y="7418365"/>
            <a:ext cx="3329572"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rPr>
              <a:t>El País | </a:t>
            </a:r>
            <a:r>
              <a:rPr lang="en-US" b="1" dirty="0">
                <a:solidFill>
                  <a:srgbClr val="004A9A"/>
                </a:solidFill>
                <a:latin typeface="DM Sans Bold"/>
                <a:ea typeface="DM Sans Bold"/>
                <a:cs typeface="DM Sans Bold"/>
                <a:sym typeface="DM Sans Bold"/>
                <a:hlinkClick r:id="rId4"/>
              </a:rPr>
              <a:t>Portada</a:t>
            </a:r>
            <a:r>
              <a:rPr lang="en-US" b="1" dirty="0">
                <a:solidFill>
                  <a:srgbClr val="004A9A"/>
                </a:solidFill>
                <a:latin typeface="DM Sans Bold"/>
                <a:ea typeface="DM Sans Bold"/>
                <a:cs typeface="DM Sans Bold"/>
                <a:sym typeface="DM Sans Bold"/>
              </a:rPr>
              <a:t> y </a:t>
            </a:r>
            <a:r>
              <a:rPr lang="en-US" b="1" dirty="0">
                <a:solidFill>
                  <a:srgbClr val="004A9A"/>
                </a:solidFill>
                <a:latin typeface="DM Sans Bold"/>
                <a:ea typeface="DM Sans Bold"/>
                <a:cs typeface="DM Sans Bold"/>
                <a:sym typeface="DM Sans Bold"/>
                <a:hlinkClick r:id="rId5"/>
              </a:rPr>
              <a:t>página A9</a:t>
            </a:r>
            <a:endParaRPr lang="en-US" b="1" dirty="0">
              <a:solidFill>
                <a:srgbClr val="004A9A"/>
              </a:solidFill>
              <a:latin typeface="DM Sans Bold"/>
              <a:ea typeface="DM Sans Bold"/>
              <a:cs typeface="DM Sans Bold"/>
              <a:sym typeface="DM Sans Bold"/>
            </a:endParaRPr>
          </a:p>
        </p:txBody>
      </p:sp>
      <p:sp>
        <p:nvSpPr>
          <p:cNvPr id="38" name="CuadroTexto 37">
            <a:extLst>
              <a:ext uri="{FF2B5EF4-FFF2-40B4-BE49-F238E27FC236}">
                <a16:creationId xmlns:a16="http://schemas.microsoft.com/office/drawing/2014/main" id="{22FA636B-77B1-E785-7C09-6BA4469B05B2}"/>
              </a:ext>
            </a:extLst>
          </p:cNvPr>
          <p:cNvSpPr txBox="1"/>
          <p:nvPr/>
        </p:nvSpPr>
        <p:spPr>
          <a:xfrm>
            <a:off x="5943386"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DIARIO</a:t>
            </a:r>
          </a:p>
        </p:txBody>
      </p:sp>
      <p:sp>
        <p:nvSpPr>
          <p:cNvPr id="39" name="TextBox 19">
            <a:extLst>
              <a:ext uri="{FF2B5EF4-FFF2-40B4-BE49-F238E27FC236}">
                <a16:creationId xmlns:a16="http://schemas.microsoft.com/office/drawing/2014/main" id="{A36A2F82-0EB8-BC58-5DB6-CF1BF13CDEED}"/>
              </a:ext>
            </a:extLst>
          </p:cNvPr>
          <p:cNvSpPr txBox="1"/>
          <p:nvPr/>
        </p:nvSpPr>
        <p:spPr>
          <a:xfrm>
            <a:off x="9713941"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6/06</a:t>
            </a:r>
          </a:p>
        </p:txBody>
      </p:sp>
      <p:sp>
        <p:nvSpPr>
          <p:cNvPr id="40" name="CuadroTexto 39">
            <a:extLst>
              <a:ext uri="{FF2B5EF4-FFF2-40B4-BE49-F238E27FC236}">
                <a16:creationId xmlns:a16="http://schemas.microsoft.com/office/drawing/2014/main" id="{5D9B7C0E-E280-AE16-3451-2CCE12002E6C}"/>
              </a:ext>
            </a:extLst>
          </p:cNvPr>
          <p:cNvSpPr txBox="1"/>
          <p:nvPr/>
        </p:nvSpPr>
        <p:spPr>
          <a:xfrm>
            <a:off x="9815814"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6"/>
              </a:rPr>
              <a:t>ladiaria.com.uy</a:t>
            </a:r>
            <a:endParaRPr lang="en-US" b="1" dirty="0">
              <a:solidFill>
                <a:srgbClr val="004A9A"/>
              </a:solidFill>
              <a:latin typeface="DM Sans Bold"/>
              <a:ea typeface="DM Sans Bold"/>
              <a:cs typeface="DM Sans Bold"/>
              <a:sym typeface="DM Sans Bold"/>
            </a:endParaRPr>
          </a:p>
        </p:txBody>
      </p:sp>
      <p:sp>
        <p:nvSpPr>
          <p:cNvPr id="41" name="CuadroTexto 40">
            <a:extLst>
              <a:ext uri="{FF2B5EF4-FFF2-40B4-BE49-F238E27FC236}">
                <a16:creationId xmlns:a16="http://schemas.microsoft.com/office/drawing/2014/main" id="{9885AD0C-837F-E46E-9092-CB477349F822}"/>
              </a:ext>
            </a:extLst>
          </p:cNvPr>
          <p:cNvSpPr txBox="1"/>
          <p:nvPr/>
        </p:nvSpPr>
        <p:spPr>
          <a:xfrm>
            <a:off x="9815814"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42" name="TextBox 19">
            <a:extLst>
              <a:ext uri="{FF2B5EF4-FFF2-40B4-BE49-F238E27FC236}">
                <a16:creationId xmlns:a16="http://schemas.microsoft.com/office/drawing/2014/main" id="{16E444DB-9039-632C-8F38-5FD0B1BF324E}"/>
              </a:ext>
            </a:extLst>
          </p:cNvPr>
          <p:cNvSpPr txBox="1"/>
          <p:nvPr/>
        </p:nvSpPr>
        <p:spPr>
          <a:xfrm>
            <a:off x="13683790"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6/06</a:t>
            </a:r>
          </a:p>
        </p:txBody>
      </p:sp>
      <p:sp>
        <p:nvSpPr>
          <p:cNvPr id="43" name="CuadroTexto 42">
            <a:extLst>
              <a:ext uri="{FF2B5EF4-FFF2-40B4-BE49-F238E27FC236}">
                <a16:creationId xmlns:a16="http://schemas.microsoft.com/office/drawing/2014/main" id="{37BC660B-009C-285F-F1C4-458DA9589CFE}"/>
              </a:ext>
            </a:extLst>
          </p:cNvPr>
          <p:cNvSpPr txBox="1"/>
          <p:nvPr/>
        </p:nvSpPr>
        <p:spPr>
          <a:xfrm>
            <a:off x="13785663"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7"/>
              </a:rPr>
              <a:t>La </a:t>
            </a:r>
            <a:r>
              <a:rPr lang="en-US" b="1" dirty="0" err="1">
                <a:solidFill>
                  <a:srgbClr val="004A9A"/>
                </a:solidFill>
                <a:latin typeface="DM Sans Bold"/>
                <a:ea typeface="DM Sans Bold"/>
                <a:cs typeface="DM Sans Bold"/>
                <a:sym typeface="DM Sans Bold"/>
                <a:hlinkClick r:id="rId7"/>
              </a:rPr>
              <a:t>Diaria</a:t>
            </a:r>
            <a:r>
              <a:rPr lang="en-US" b="1" dirty="0">
                <a:solidFill>
                  <a:srgbClr val="004A9A"/>
                </a:solidFill>
                <a:latin typeface="DM Sans Bold"/>
                <a:ea typeface="DM Sans Bold"/>
                <a:cs typeface="DM Sans Bold"/>
                <a:sym typeface="DM Sans Bold"/>
                <a:hlinkClick r:id="rId7"/>
              </a:rPr>
              <a:t> (</a:t>
            </a:r>
            <a:r>
              <a:rPr lang="en-US" b="1" dirty="0" err="1">
                <a:solidFill>
                  <a:srgbClr val="004A9A"/>
                </a:solidFill>
                <a:latin typeface="DM Sans Bold"/>
                <a:ea typeface="DM Sans Bold"/>
                <a:cs typeface="DM Sans Bold"/>
                <a:sym typeface="DM Sans Bold"/>
                <a:hlinkClick r:id="rId7"/>
              </a:rPr>
              <a:t>página</a:t>
            </a:r>
            <a:r>
              <a:rPr lang="en-US" b="1" dirty="0">
                <a:solidFill>
                  <a:srgbClr val="004A9A"/>
                </a:solidFill>
                <a:latin typeface="DM Sans Bold"/>
                <a:ea typeface="DM Sans Bold"/>
                <a:cs typeface="DM Sans Bold"/>
                <a:sym typeface="DM Sans Bold"/>
                <a:hlinkClick r:id="rId7"/>
              </a:rPr>
              <a:t> 4)</a:t>
            </a:r>
            <a:endParaRPr lang="en-US" b="1" dirty="0">
              <a:solidFill>
                <a:srgbClr val="004A9A"/>
              </a:solidFill>
              <a:latin typeface="DM Sans Bold"/>
              <a:ea typeface="DM Sans Bold"/>
              <a:cs typeface="DM Sans Bold"/>
              <a:sym typeface="DM Sans Bold"/>
            </a:endParaRPr>
          </a:p>
        </p:txBody>
      </p:sp>
      <p:sp>
        <p:nvSpPr>
          <p:cNvPr id="44" name="CuadroTexto 43">
            <a:extLst>
              <a:ext uri="{FF2B5EF4-FFF2-40B4-BE49-F238E27FC236}">
                <a16:creationId xmlns:a16="http://schemas.microsoft.com/office/drawing/2014/main" id="{1BAE916E-6F61-E210-AC69-42E56BB68A6F}"/>
              </a:ext>
            </a:extLst>
          </p:cNvPr>
          <p:cNvSpPr txBox="1"/>
          <p:nvPr/>
        </p:nvSpPr>
        <p:spPr>
          <a:xfrm>
            <a:off x="13785663"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pic>
        <p:nvPicPr>
          <p:cNvPr id="8" name="Imagen 7">
            <a:extLst>
              <a:ext uri="{FF2B5EF4-FFF2-40B4-BE49-F238E27FC236}">
                <a16:creationId xmlns:a16="http://schemas.microsoft.com/office/drawing/2014/main" id="{9C0C2B53-1187-4E36-F6B7-7DE782F94DDC}"/>
              </a:ext>
            </a:extLst>
          </p:cNvPr>
          <p:cNvPicPr>
            <a:picLocks noChangeAspect="1"/>
          </p:cNvPicPr>
          <p:nvPr/>
        </p:nvPicPr>
        <p:blipFill>
          <a:blip r:embed="rId8"/>
          <a:srcRect b="88909"/>
          <a:stretch>
            <a:fillRect/>
          </a:stretch>
        </p:blipFill>
        <p:spPr>
          <a:xfrm>
            <a:off x="2198930" y="1575121"/>
            <a:ext cx="2316069" cy="5337181"/>
          </a:xfrm>
          <a:prstGeom prst="rect">
            <a:avLst/>
          </a:prstGeom>
          <a:ln>
            <a:noFill/>
          </a:ln>
          <a:effectLst>
            <a:outerShdw blurRad="292100" dist="139700" dir="2700000" algn="tl" rotWithShape="0">
              <a:srgbClr val="333333">
                <a:alpha val="65000"/>
              </a:srgbClr>
            </a:outerShdw>
          </a:effectLst>
        </p:spPr>
      </p:pic>
      <p:grpSp>
        <p:nvGrpSpPr>
          <p:cNvPr id="18" name="Grupo 17">
            <a:extLst>
              <a:ext uri="{FF2B5EF4-FFF2-40B4-BE49-F238E27FC236}">
                <a16:creationId xmlns:a16="http://schemas.microsoft.com/office/drawing/2014/main" id="{1986860B-9650-25C1-3818-934513EAD715}"/>
              </a:ext>
            </a:extLst>
          </p:cNvPr>
          <p:cNvGrpSpPr/>
          <p:nvPr/>
        </p:nvGrpSpPr>
        <p:grpSpPr>
          <a:xfrm>
            <a:off x="5484909" y="1636429"/>
            <a:ext cx="3311662" cy="5214564"/>
            <a:chOff x="5227090" y="1395730"/>
            <a:chExt cx="3827299" cy="6026492"/>
          </a:xfrm>
        </p:grpSpPr>
        <p:pic>
          <p:nvPicPr>
            <p:cNvPr id="10" name="Imagen 9">
              <a:extLst>
                <a:ext uri="{FF2B5EF4-FFF2-40B4-BE49-F238E27FC236}">
                  <a16:creationId xmlns:a16="http://schemas.microsoft.com/office/drawing/2014/main" id="{AD080492-E2DD-0B03-C215-CE98E29ED00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27090" y="1395730"/>
              <a:ext cx="3099043" cy="4914900"/>
            </a:xfrm>
            <a:prstGeom prst="rect">
              <a:avLst/>
            </a:prstGeom>
            <a:ln>
              <a:noFill/>
            </a:ln>
            <a:effectLst>
              <a:outerShdw blurRad="292100" dist="139700" dir="2700000" algn="tl" rotWithShape="0">
                <a:srgbClr val="333333">
                  <a:alpha val="65000"/>
                </a:srgbClr>
              </a:outerShdw>
            </a:effectLst>
          </p:spPr>
        </p:pic>
        <p:sp>
          <p:nvSpPr>
            <p:cNvPr id="13" name="Rectángulo 12">
              <a:extLst>
                <a:ext uri="{FF2B5EF4-FFF2-40B4-BE49-F238E27FC236}">
                  <a16:creationId xmlns:a16="http://schemas.microsoft.com/office/drawing/2014/main" id="{C2C4DC48-D245-4AE3-D9BB-5C4AEFB651EA}"/>
                </a:ext>
              </a:extLst>
            </p:cNvPr>
            <p:cNvSpPr/>
            <p:nvPr/>
          </p:nvSpPr>
          <p:spPr>
            <a:xfrm>
              <a:off x="5486400" y="2247900"/>
              <a:ext cx="2590800" cy="3962400"/>
            </a:xfrm>
            <a:prstGeom prst="rect">
              <a:avLst/>
            </a:prstGeom>
            <a:solidFill>
              <a:schemeClr val="bg1">
                <a:alpha val="8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pic>
          <p:nvPicPr>
            <p:cNvPr id="12" name="Imagen 11">
              <a:extLst>
                <a:ext uri="{FF2B5EF4-FFF2-40B4-BE49-F238E27FC236}">
                  <a16:creationId xmlns:a16="http://schemas.microsoft.com/office/drawing/2014/main" id="{9F1E35BF-E809-F7EA-4DA3-DD020954C1B0}"/>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5841513" y="2326789"/>
              <a:ext cx="3212876" cy="5095433"/>
            </a:xfrm>
            <a:prstGeom prst="rect">
              <a:avLst/>
            </a:prstGeom>
            <a:ln>
              <a:noFill/>
            </a:ln>
            <a:effectLst>
              <a:outerShdw blurRad="292100" dist="139700" dir="2700000" algn="tl" rotWithShape="0">
                <a:srgbClr val="333333">
                  <a:alpha val="65000"/>
                </a:srgbClr>
              </a:outerShdw>
            </a:effectLst>
          </p:spPr>
        </p:pic>
        <p:sp>
          <p:nvSpPr>
            <p:cNvPr id="15" name="Rectángulo 14">
              <a:extLst>
                <a:ext uri="{FF2B5EF4-FFF2-40B4-BE49-F238E27FC236}">
                  <a16:creationId xmlns:a16="http://schemas.microsoft.com/office/drawing/2014/main" id="{9AD20D55-40BA-2C4D-2BBC-44BFBF7B8324}"/>
                </a:ext>
              </a:extLst>
            </p:cNvPr>
            <p:cNvSpPr/>
            <p:nvPr/>
          </p:nvSpPr>
          <p:spPr>
            <a:xfrm>
              <a:off x="5486400" y="1702168"/>
              <a:ext cx="1447800" cy="233072"/>
            </a:xfrm>
            <a:prstGeom prst="rect">
              <a:avLst/>
            </a:prstGeom>
            <a:solidFill>
              <a:schemeClr val="bg1">
                <a:alpha val="8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sp>
          <p:nvSpPr>
            <p:cNvPr id="16" name="Rectángulo 15">
              <a:extLst>
                <a:ext uri="{FF2B5EF4-FFF2-40B4-BE49-F238E27FC236}">
                  <a16:creationId xmlns:a16="http://schemas.microsoft.com/office/drawing/2014/main" id="{763F8605-27AF-B3BC-9723-25EE6D8010C5}"/>
                </a:ext>
              </a:extLst>
            </p:cNvPr>
            <p:cNvSpPr/>
            <p:nvPr/>
          </p:nvSpPr>
          <p:spPr>
            <a:xfrm>
              <a:off x="6052711" y="6491195"/>
              <a:ext cx="2273422" cy="663545"/>
            </a:xfrm>
            <a:prstGeom prst="rect">
              <a:avLst/>
            </a:prstGeom>
            <a:solidFill>
              <a:schemeClr val="bg1">
                <a:alpha val="8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grpSp>
      <p:pic>
        <p:nvPicPr>
          <p:cNvPr id="21" name="Imagen 20">
            <a:extLst>
              <a:ext uri="{FF2B5EF4-FFF2-40B4-BE49-F238E27FC236}">
                <a16:creationId xmlns:a16="http://schemas.microsoft.com/office/drawing/2014/main" id="{9E25A750-04AA-6B31-A38E-2870179ACE2D}"/>
              </a:ext>
            </a:extLst>
          </p:cNvPr>
          <p:cNvPicPr>
            <a:picLocks noChangeAspect="1"/>
          </p:cNvPicPr>
          <p:nvPr/>
        </p:nvPicPr>
        <p:blipFill>
          <a:blip r:embed="rId11"/>
          <a:srcRect b="67037"/>
          <a:stretch>
            <a:fillRect/>
          </a:stretch>
        </p:blipFill>
        <p:spPr>
          <a:xfrm>
            <a:off x="9833196" y="1584604"/>
            <a:ext cx="2741207" cy="5327697"/>
          </a:xfrm>
          <a:prstGeom prst="rect">
            <a:avLst/>
          </a:prstGeom>
          <a:ln>
            <a:noFill/>
          </a:ln>
          <a:effectLst>
            <a:outerShdw blurRad="292100" dist="139700" dir="2700000" algn="tl" rotWithShape="0">
              <a:srgbClr val="333333">
                <a:alpha val="65000"/>
              </a:srgbClr>
            </a:outerShdw>
          </a:effectLst>
        </p:spPr>
      </p:pic>
      <p:pic>
        <p:nvPicPr>
          <p:cNvPr id="7" name="Imagen 6">
            <a:extLst>
              <a:ext uri="{FF2B5EF4-FFF2-40B4-BE49-F238E27FC236}">
                <a16:creationId xmlns:a16="http://schemas.microsoft.com/office/drawing/2014/main" id="{9000570C-C00E-4829-B1EC-1D0672B47FB2}"/>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3484259" y="1584604"/>
            <a:ext cx="3369661" cy="54211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18763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FCDF2-3C4D-410B-30A4-B06F78FA14A1}"/>
            </a:ext>
          </a:extLst>
        </p:cNvPr>
        <p:cNvGrpSpPr/>
        <p:nvPr/>
      </p:nvGrpSpPr>
      <p:grpSpPr>
        <a:xfrm>
          <a:off x="0" y="0"/>
          <a:ext cx="0" cy="0"/>
          <a:chOff x="0" y="0"/>
          <a:chExt cx="0" cy="0"/>
        </a:xfrm>
      </p:grpSpPr>
      <p:sp>
        <p:nvSpPr>
          <p:cNvPr id="19" name="TextBox 19">
            <a:extLst>
              <a:ext uri="{FF2B5EF4-FFF2-40B4-BE49-F238E27FC236}">
                <a16:creationId xmlns:a16="http://schemas.microsoft.com/office/drawing/2014/main" id="{DB96B5AD-83FF-6341-92C4-AA52655CF4A1}"/>
              </a:ext>
            </a:extLst>
          </p:cNvPr>
          <p:cNvSpPr txBox="1"/>
          <p:nvPr/>
        </p:nvSpPr>
        <p:spPr>
          <a:xfrm>
            <a:off x="5618425"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6/06</a:t>
            </a:r>
          </a:p>
        </p:txBody>
      </p:sp>
      <p:sp>
        <p:nvSpPr>
          <p:cNvPr id="25" name="Freeform 25">
            <a:extLst>
              <a:ext uri="{FF2B5EF4-FFF2-40B4-BE49-F238E27FC236}">
                <a16:creationId xmlns:a16="http://schemas.microsoft.com/office/drawing/2014/main" id="{4F77E5D7-D9D1-E70B-AC06-3C7123ACDF56}"/>
              </a:ext>
            </a:extLst>
          </p:cNvPr>
          <p:cNvSpPr/>
          <p:nvPr/>
        </p:nvSpPr>
        <p:spPr>
          <a:xfrm>
            <a:off x="1" y="9224537"/>
            <a:ext cx="18288000" cy="1062463"/>
          </a:xfrm>
          <a:custGeom>
            <a:avLst/>
            <a:gdLst/>
            <a:ahLst/>
            <a:cxnLst/>
            <a:rect l="l" t="t" r="r" b="b"/>
            <a:pathLst>
              <a:path w="4867033" h="279826">
                <a:moveTo>
                  <a:pt x="0" y="0"/>
                </a:moveTo>
                <a:lnTo>
                  <a:pt x="4867033" y="0"/>
                </a:lnTo>
                <a:lnTo>
                  <a:pt x="4867033" y="279826"/>
                </a:lnTo>
                <a:lnTo>
                  <a:pt x="0" y="279826"/>
                </a:lnTo>
                <a:close/>
              </a:path>
            </a:pathLst>
          </a:custGeom>
          <a:solidFill>
            <a:srgbClr val="004A9A"/>
          </a:solidFill>
        </p:spPr>
        <p:txBody>
          <a:bodyPr/>
          <a:lstStyle/>
          <a:p>
            <a:endParaRPr lang="es-UY"/>
          </a:p>
        </p:txBody>
      </p:sp>
      <p:sp>
        <p:nvSpPr>
          <p:cNvPr id="27" name="AutoShape 27">
            <a:extLst>
              <a:ext uri="{FF2B5EF4-FFF2-40B4-BE49-F238E27FC236}">
                <a16:creationId xmlns:a16="http://schemas.microsoft.com/office/drawing/2014/main" id="{2006549B-4490-8E55-465B-E251DB3AC18D}"/>
              </a:ext>
            </a:extLst>
          </p:cNvPr>
          <p:cNvSpPr/>
          <p:nvPr/>
        </p:nvSpPr>
        <p:spPr>
          <a:xfrm>
            <a:off x="9109019"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8" name="AutoShape 28">
            <a:extLst>
              <a:ext uri="{FF2B5EF4-FFF2-40B4-BE49-F238E27FC236}">
                <a16:creationId xmlns:a16="http://schemas.microsoft.com/office/drawing/2014/main" id="{85D871A1-2F45-8106-3187-39827048A65C}"/>
              </a:ext>
            </a:extLst>
          </p:cNvPr>
          <p:cNvSpPr/>
          <p:nvPr/>
        </p:nvSpPr>
        <p:spPr>
          <a:xfrm>
            <a:off x="12976994"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9" name="AutoShape 29">
            <a:extLst>
              <a:ext uri="{FF2B5EF4-FFF2-40B4-BE49-F238E27FC236}">
                <a16:creationId xmlns:a16="http://schemas.microsoft.com/office/drawing/2014/main" id="{B65A93B3-C91C-9910-797F-F309B685DDC2}"/>
              </a:ext>
            </a:extLst>
          </p:cNvPr>
          <p:cNvSpPr/>
          <p:nvPr/>
        </p:nvSpPr>
        <p:spPr>
          <a:xfrm>
            <a:off x="5195937"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 name="TextBox 11">
            <a:extLst>
              <a:ext uri="{FF2B5EF4-FFF2-40B4-BE49-F238E27FC236}">
                <a16:creationId xmlns:a16="http://schemas.microsoft.com/office/drawing/2014/main" id="{7175E820-C616-104A-0620-8A6890A1D1AA}"/>
              </a:ext>
            </a:extLst>
          </p:cNvPr>
          <p:cNvSpPr txBox="1"/>
          <p:nvPr/>
        </p:nvSpPr>
        <p:spPr>
          <a:xfrm>
            <a:off x="1899760" y="914400"/>
            <a:ext cx="7515861" cy="307777"/>
          </a:xfrm>
          <a:prstGeom prst="rect">
            <a:avLst/>
          </a:prstGeom>
        </p:spPr>
        <p:txBody>
          <a:bodyPr lIns="0" tIns="0" rIns="0" bIns="0" rtlCol="0" anchor="t">
            <a:spAutoFit/>
          </a:bodyPr>
          <a:lstStyle/>
          <a:p>
            <a:pPr algn="l"/>
            <a:r>
              <a:rPr lang="es-ES" sz="2000" b="1" dirty="0">
                <a:solidFill>
                  <a:srgbClr val="004A9A"/>
                </a:solidFill>
                <a:latin typeface="Avenir Black" panose="020B0803020203020204" pitchFamily="34" charset="0"/>
                <a:ea typeface="Open Sans Bold"/>
                <a:cs typeface="Open Sans Bold"/>
                <a:sym typeface="Open Sans Bold"/>
              </a:rPr>
              <a:t>R</a:t>
            </a:r>
            <a:r>
              <a:rPr lang="es-UY" sz="2000" b="1" dirty="0">
                <a:solidFill>
                  <a:srgbClr val="004A9A"/>
                </a:solidFill>
                <a:latin typeface="Avenir Black" panose="020B0803020203020204" pitchFamily="34" charset="0"/>
                <a:ea typeface="Open Sans Bold"/>
                <a:cs typeface="Open Sans Bold"/>
                <a:sym typeface="Open Sans Bold"/>
              </a:rPr>
              <a:t>EPERCUSIONES</a:t>
            </a:r>
            <a:endParaRPr lang="en-US" sz="2000" b="1" dirty="0">
              <a:solidFill>
                <a:srgbClr val="004A9A"/>
              </a:solidFill>
              <a:latin typeface="Avenir Black" panose="020B0803020203020204" pitchFamily="34" charset="0"/>
              <a:ea typeface="Open Sans Bold"/>
              <a:cs typeface="Open Sans Bold"/>
              <a:sym typeface="Open Sans Bold"/>
            </a:endParaRPr>
          </a:p>
        </p:txBody>
      </p:sp>
      <p:pic>
        <p:nvPicPr>
          <p:cNvPr id="3" name="Imagen 2">
            <a:extLst>
              <a:ext uri="{FF2B5EF4-FFF2-40B4-BE49-F238E27FC236}">
                <a16:creationId xmlns:a16="http://schemas.microsoft.com/office/drawing/2014/main" id="{F80700AE-301D-716E-6AA9-D6C8F5ADFC4C}"/>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sp>
        <p:nvSpPr>
          <p:cNvPr id="4" name="CuadroTexto 3">
            <a:extLst>
              <a:ext uri="{FF2B5EF4-FFF2-40B4-BE49-F238E27FC236}">
                <a16:creationId xmlns:a16="http://schemas.microsoft.com/office/drawing/2014/main" id="{D5E6DF1C-58DC-79FB-5DBB-97A7053FEDE3}"/>
              </a:ext>
            </a:extLst>
          </p:cNvPr>
          <p:cNvSpPr txBox="1"/>
          <p:nvPr/>
        </p:nvSpPr>
        <p:spPr>
          <a:xfrm>
            <a:off x="5482244" y="7418365"/>
            <a:ext cx="324296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3"/>
              </a:rPr>
              <a:t>lamañana.uy</a:t>
            </a:r>
            <a:endParaRPr lang="en-US" b="1" dirty="0">
              <a:solidFill>
                <a:srgbClr val="004A9A"/>
              </a:solidFill>
              <a:latin typeface="DM Sans Bold"/>
              <a:ea typeface="DM Sans Bold"/>
              <a:cs typeface="DM Sans Bold"/>
              <a:sym typeface="DM Sans Bold"/>
            </a:endParaRPr>
          </a:p>
        </p:txBody>
      </p:sp>
      <p:sp>
        <p:nvSpPr>
          <p:cNvPr id="5" name="CuadroTexto 4">
            <a:extLst>
              <a:ext uri="{FF2B5EF4-FFF2-40B4-BE49-F238E27FC236}">
                <a16:creationId xmlns:a16="http://schemas.microsoft.com/office/drawing/2014/main" id="{6BEFCC31-225F-BFF2-9FBA-A8769DA5F679}"/>
              </a:ext>
            </a:extLst>
          </p:cNvPr>
          <p:cNvSpPr txBox="1"/>
          <p:nvPr/>
        </p:nvSpPr>
        <p:spPr>
          <a:xfrm>
            <a:off x="5720299"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6" name="TextBox 19">
            <a:extLst>
              <a:ext uri="{FF2B5EF4-FFF2-40B4-BE49-F238E27FC236}">
                <a16:creationId xmlns:a16="http://schemas.microsoft.com/office/drawing/2014/main" id="{5FC31CBE-374E-195C-879C-644B87EFEBAF}"/>
              </a:ext>
            </a:extLst>
          </p:cNvPr>
          <p:cNvSpPr txBox="1"/>
          <p:nvPr/>
        </p:nvSpPr>
        <p:spPr>
          <a:xfrm>
            <a:off x="9588274"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6/06</a:t>
            </a:r>
          </a:p>
        </p:txBody>
      </p:sp>
      <p:sp>
        <p:nvSpPr>
          <p:cNvPr id="37" name="CuadroTexto 36">
            <a:extLst>
              <a:ext uri="{FF2B5EF4-FFF2-40B4-BE49-F238E27FC236}">
                <a16:creationId xmlns:a16="http://schemas.microsoft.com/office/drawing/2014/main" id="{095FD40D-24E8-4096-6958-381FEFB7CDAA}"/>
              </a:ext>
            </a:extLst>
          </p:cNvPr>
          <p:cNvSpPr txBox="1"/>
          <p:nvPr/>
        </p:nvSpPr>
        <p:spPr>
          <a:xfrm>
            <a:off x="9408788" y="7418365"/>
            <a:ext cx="3329572"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4"/>
              </a:rPr>
              <a:t>eltelegrafo.com</a:t>
            </a:r>
            <a:endParaRPr lang="en-US" b="1" dirty="0">
              <a:solidFill>
                <a:srgbClr val="004A9A"/>
              </a:solidFill>
              <a:latin typeface="DM Sans Bold"/>
              <a:ea typeface="DM Sans Bold"/>
              <a:cs typeface="DM Sans Bold"/>
              <a:sym typeface="DM Sans Bold"/>
            </a:endParaRPr>
          </a:p>
        </p:txBody>
      </p:sp>
      <p:sp>
        <p:nvSpPr>
          <p:cNvPr id="38" name="CuadroTexto 37">
            <a:extLst>
              <a:ext uri="{FF2B5EF4-FFF2-40B4-BE49-F238E27FC236}">
                <a16:creationId xmlns:a16="http://schemas.microsoft.com/office/drawing/2014/main" id="{D8262AB7-0BEB-5E42-0D28-920A671C5C97}"/>
              </a:ext>
            </a:extLst>
          </p:cNvPr>
          <p:cNvSpPr txBox="1"/>
          <p:nvPr/>
        </p:nvSpPr>
        <p:spPr>
          <a:xfrm>
            <a:off x="9690147"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9" name="TextBox 19">
            <a:extLst>
              <a:ext uri="{FF2B5EF4-FFF2-40B4-BE49-F238E27FC236}">
                <a16:creationId xmlns:a16="http://schemas.microsoft.com/office/drawing/2014/main" id="{548CCC04-CDE4-F306-9D52-C5942D9C90E9}"/>
              </a:ext>
            </a:extLst>
          </p:cNvPr>
          <p:cNvSpPr txBox="1"/>
          <p:nvPr/>
        </p:nvSpPr>
        <p:spPr>
          <a:xfrm>
            <a:off x="13460702"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7/06</a:t>
            </a:r>
          </a:p>
        </p:txBody>
      </p:sp>
      <p:sp>
        <p:nvSpPr>
          <p:cNvPr id="40" name="CuadroTexto 39">
            <a:extLst>
              <a:ext uri="{FF2B5EF4-FFF2-40B4-BE49-F238E27FC236}">
                <a16:creationId xmlns:a16="http://schemas.microsoft.com/office/drawing/2014/main" id="{FEB12906-94CB-9A4C-F351-007455D70E70}"/>
              </a:ext>
            </a:extLst>
          </p:cNvPr>
          <p:cNvSpPr txBox="1"/>
          <p:nvPr/>
        </p:nvSpPr>
        <p:spPr>
          <a:xfrm>
            <a:off x="13562575"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5"/>
              </a:rPr>
              <a:t>grupormultimedio.com</a:t>
            </a:r>
            <a:endParaRPr lang="en-US" b="1" dirty="0">
              <a:solidFill>
                <a:srgbClr val="004A9A"/>
              </a:solidFill>
              <a:latin typeface="DM Sans Bold"/>
              <a:ea typeface="DM Sans Bold"/>
              <a:cs typeface="DM Sans Bold"/>
              <a:sym typeface="DM Sans Bold"/>
            </a:endParaRPr>
          </a:p>
        </p:txBody>
      </p:sp>
      <p:sp>
        <p:nvSpPr>
          <p:cNvPr id="41" name="CuadroTexto 40">
            <a:extLst>
              <a:ext uri="{FF2B5EF4-FFF2-40B4-BE49-F238E27FC236}">
                <a16:creationId xmlns:a16="http://schemas.microsoft.com/office/drawing/2014/main" id="{7D13E34D-0BC5-9816-73BC-4B84DAFAD975}"/>
              </a:ext>
            </a:extLst>
          </p:cNvPr>
          <p:cNvSpPr txBox="1"/>
          <p:nvPr/>
        </p:nvSpPr>
        <p:spPr>
          <a:xfrm>
            <a:off x="13562575"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pic>
        <p:nvPicPr>
          <p:cNvPr id="7" name="Imagen 6">
            <a:extLst>
              <a:ext uri="{FF2B5EF4-FFF2-40B4-BE49-F238E27FC236}">
                <a16:creationId xmlns:a16="http://schemas.microsoft.com/office/drawing/2014/main" id="{DA4A2005-32A2-6352-1BBF-3270DF46E00F}"/>
              </a:ext>
            </a:extLst>
          </p:cNvPr>
          <p:cNvPicPr>
            <a:picLocks noChangeAspect="1"/>
          </p:cNvPicPr>
          <p:nvPr/>
        </p:nvPicPr>
        <p:blipFill>
          <a:blip r:embed="rId6"/>
          <a:srcRect b="82576"/>
          <a:stretch>
            <a:fillRect/>
          </a:stretch>
        </p:blipFill>
        <p:spPr>
          <a:xfrm>
            <a:off x="5631342" y="1575121"/>
            <a:ext cx="2945747" cy="5337180"/>
          </a:xfrm>
          <a:prstGeom prst="rect">
            <a:avLst/>
          </a:prstGeom>
          <a:ln>
            <a:noFill/>
          </a:ln>
          <a:effectLst>
            <a:outerShdw blurRad="292100" dist="139700" dir="2700000" algn="tl" rotWithShape="0">
              <a:srgbClr val="333333">
                <a:alpha val="65000"/>
              </a:srgbClr>
            </a:outerShdw>
          </a:effectLst>
        </p:spPr>
      </p:pic>
      <p:pic>
        <p:nvPicPr>
          <p:cNvPr id="11" name="Imagen 10">
            <a:extLst>
              <a:ext uri="{FF2B5EF4-FFF2-40B4-BE49-F238E27FC236}">
                <a16:creationId xmlns:a16="http://schemas.microsoft.com/office/drawing/2014/main" id="{C1E37D1F-12F4-756B-C27A-0E5F17E78751}"/>
              </a:ext>
            </a:extLst>
          </p:cNvPr>
          <p:cNvPicPr>
            <a:picLocks noChangeAspect="1"/>
          </p:cNvPicPr>
          <p:nvPr/>
        </p:nvPicPr>
        <p:blipFill>
          <a:blip r:embed="rId7"/>
          <a:srcRect b="72222"/>
          <a:stretch>
            <a:fillRect/>
          </a:stretch>
        </p:blipFill>
        <p:spPr>
          <a:xfrm>
            <a:off x="9671775" y="1575120"/>
            <a:ext cx="2813496" cy="5337179"/>
          </a:xfrm>
          <a:prstGeom prst="rect">
            <a:avLst/>
          </a:prstGeom>
          <a:ln>
            <a:noFill/>
          </a:ln>
          <a:effectLst>
            <a:outerShdw blurRad="292100" dist="139700" dir="2700000" algn="tl" rotWithShape="0">
              <a:srgbClr val="333333">
                <a:alpha val="65000"/>
              </a:srgbClr>
            </a:outerShdw>
          </a:effectLst>
        </p:spPr>
      </p:pic>
      <p:pic>
        <p:nvPicPr>
          <p:cNvPr id="17" name="Imagen 16">
            <a:extLst>
              <a:ext uri="{FF2B5EF4-FFF2-40B4-BE49-F238E27FC236}">
                <a16:creationId xmlns:a16="http://schemas.microsoft.com/office/drawing/2014/main" id="{F4EA7334-BCF0-FDC0-9790-514FD43E4910}"/>
              </a:ext>
            </a:extLst>
          </p:cNvPr>
          <p:cNvPicPr>
            <a:picLocks noChangeAspect="1"/>
          </p:cNvPicPr>
          <p:nvPr/>
        </p:nvPicPr>
        <p:blipFill>
          <a:blip r:embed="rId8"/>
          <a:srcRect b="85496"/>
          <a:stretch>
            <a:fillRect/>
          </a:stretch>
        </p:blipFill>
        <p:spPr>
          <a:xfrm>
            <a:off x="13579957" y="1572935"/>
            <a:ext cx="2855347" cy="5327697"/>
          </a:xfrm>
          <a:prstGeom prst="rect">
            <a:avLst/>
          </a:prstGeom>
          <a:ln>
            <a:noFill/>
          </a:ln>
          <a:effectLst>
            <a:outerShdw blurRad="292100" dist="139700" dir="2700000" algn="tl" rotWithShape="0">
              <a:srgbClr val="333333">
                <a:alpha val="65000"/>
              </a:srgbClr>
            </a:outerShdw>
          </a:effectLst>
        </p:spPr>
      </p:pic>
      <p:sp>
        <p:nvSpPr>
          <p:cNvPr id="6" name="TextBox 19">
            <a:extLst>
              <a:ext uri="{FF2B5EF4-FFF2-40B4-BE49-F238E27FC236}">
                <a16:creationId xmlns:a16="http://schemas.microsoft.com/office/drawing/2014/main" id="{4DD1A586-31BE-46C3-601D-84908F0EED5A}"/>
              </a:ext>
            </a:extLst>
          </p:cNvPr>
          <p:cNvSpPr txBox="1"/>
          <p:nvPr/>
        </p:nvSpPr>
        <p:spPr>
          <a:xfrm>
            <a:off x="1511742"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6/06</a:t>
            </a:r>
          </a:p>
        </p:txBody>
      </p:sp>
      <p:sp>
        <p:nvSpPr>
          <p:cNvPr id="8" name="CuadroTexto 7">
            <a:extLst>
              <a:ext uri="{FF2B5EF4-FFF2-40B4-BE49-F238E27FC236}">
                <a16:creationId xmlns:a16="http://schemas.microsoft.com/office/drawing/2014/main" id="{50FF3962-9DD6-B756-FBAD-0E15208DEA91}"/>
              </a:ext>
            </a:extLst>
          </p:cNvPr>
          <p:cNvSpPr txBox="1"/>
          <p:nvPr/>
        </p:nvSpPr>
        <p:spPr>
          <a:xfrm>
            <a:off x="1613615"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9"/>
              </a:rPr>
              <a:t>elpais.com.uy</a:t>
            </a:r>
            <a:endParaRPr lang="en-US" b="1" dirty="0">
              <a:solidFill>
                <a:srgbClr val="004A9A"/>
              </a:solidFill>
              <a:latin typeface="DM Sans Bold"/>
              <a:ea typeface="DM Sans Bold"/>
              <a:cs typeface="DM Sans Bold"/>
              <a:sym typeface="DM Sans Bold"/>
            </a:endParaRPr>
          </a:p>
        </p:txBody>
      </p:sp>
      <p:sp>
        <p:nvSpPr>
          <p:cNvPr id="9" name="CuadroTexto 8">
            <a:extLst>
              <a:ext uri="{FF2B5EF4-FFF2-40B4-BE49-F238E27FC236}">
                <a16:creationId xmlns:a16="http://schemas.microsoft.com/office/drawing/2014/main" id="{00E41F28-8752-2AF4-AD7C-3976F5F80EEC}"/>
              </a:ext>
            </a:extLst>
          </p:cNvPr>
          <p:cNvSpPr txBox="1"/>
          <p:nvPr/>
        </p:nvSpPr>
        <p:spPr>
          <a:xfrm>
            <a:off x="1613615"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grpSp>
        <p:nvGrpSpPr>
          <p:cNvPr id="10" name="Grupo 9">
            <a:extLst>
              <a:ext uri="{FF2B5EF4-FFF2-40B4-BE49-F238E27FC236}">
                <a16:creationId xmlns:a16="http://schemas.microsoft.com/office/drawing/2014/main" id="{2804C59C-672E-970F-50FF-E78DE9C7898B}"/>
              </a:ext>
            </a:extLst>
          </p:cNvPr>
          <p:cNvGrpSpPr/>
          <p:nvPr/>
        </p:nvGrpSpPr>
        <p:grpSpPr>
          <a:xfrm>
            <a:off x="1852696" y="1575121"/>
            <a:ext cx="2288691" cy="5327697"/>
            <a:chOff x="8749569" y="419100"/>
            <a:chExt cx="1766031" cy="4111031"/>
          </a:xfrm>
        </p:grpSpPr>
        <p:pic>
          <p:nvPicPr>
            <p:cNvPr id="12" name="Imagen 11">
              <a:extLst>
                <a:ext uri="{FF2B5EF4-FFF2-40B4-BE49-F238E27FC236}">
                  <a16:creationId xmlns:a16="http://schemas.microsoft.com/office/drawing/2014/main" id="{262648CA-BB3A-5C58-678A-544CE6DD013F}"/>
                </a:ext>
              </a:extLst>
            </p:cNvPr>
            <p:cNvPicPr>
              <a:picLocks noChangeAspect="1"/>
            </p:cNvPicPr>
            <p:nvPr/>
          </p:nvPicPr>
          <p:blipFill>
            <a:blip r:embed="rId10"/>
            <a:srcRect t="1612" r="11460" b="82583"/>
            <a:stretch>
              <a:fillRect/>
            </a:stretch>
          </p:blipFill>
          <p:spPr>
            <a:xfrm>
              <a:off x="8749569" y="419100"/>
              <a:ext cx="1766031" cy="4111031"/>
            </a:xfrm>
            <a:prstGeom prst="rect">
              <a:avLst/>
            </a:prstGeom>
            <a:ln>
              <a:noFill/>
            </a:ln>
            <a:effectLst>
              <a:outerShdw blurRad="292100" dist="139700" dir="2700000" algn="tl" rotWithShape="0">
                <a:srgbClr val="333333">
                  <a:alpha val="65000"/>
                </a:srgbClr>
              </a:outerShdw>
            </a:effectLst>
          </p:spPr>
        </p:pic>
        <p:pic>
          <p:nvPicPr>
            <p:cNvPr id="13" name="Imagen 12">
              <a:extLst>
                <a:ext uri="{FF2B5EF4-FFF2-40B4-BE49-F238E27FC236}">
                  <a16:creationId xmlns:a16="http://schemas.microsoft.com/office/drawing/2014/main" id="{1485E244-8533-6108-FFF1-BC25F99A0175}"/>
                </a:ext>
              </a:extLst>
            </p:cNvPr>
            <p:cNvPicPr>
              <a:picLocks noChangeAspect="1"/>
            </p:cNvPicPr>
            <p:nvPr/>
          </p:nvPicPr>
          <p:blipFill>
            <a:blip r:embed="rId10"/>
            <a:srcRect t="14545" r="11460" b="80517"/>
            <a:stretch>
              <a:fillRect/>
            </a:stretch>
          </p:blipFill>
          <p:spPr>
            <a:xfrm>
              <a:off x="8749569" y="3245678"/>
              <a:ext cx="1766031" cy="1284453"/>
            </a:xfrm>
            <a:prstGeom prst="rect">
              <a:avLst/>
            </a:prstGeom>
          </p:spPr>
        </p:pic>
      </p:grpSp>
    </p:spTree>
    <p:extLst>
      <p:ext uri="{BB962C8B-B14F-4D97-AF65-F5344CB8AC3E}">
        <p14:creationId xmlns:p14="http://schemas.microsoft.com/office/powerpoint/2010/main" val="25854320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E82AB6-24DA-E0DE-2753-32224589E29D}"/>
            </a:ext>
          </a:extLst>
        </p:cNvPr>
        <p:cNvGrpSpPr/>
        <p:nvPr/>
      </p:nvGrpSpPr>
      <p:grpSpPr>
        <a:xfrm>
          <a:off x="0" y="0"/>
          <a:ext cx="0" cy="0"/>
          <a:chOff x="0" y="0"/>
          <a:chExt cx="0" cy="0"/>
        </a:xfrm>
      </p:grpSpPr>
      <p:sp>
        <p:nvSpPr>
          <p:cNvPr id="19" name="TextBox 19">
            <a:extLst>
              <a:ext uri="{FF2B5EF4-FFF2-40B4-BE49-F238E27FC236}">
                <a16:creationId xmlns:a16="http://schemas.microsoft.com/office/drawing/2014/main" id="{28DE5BF8-7FA7-6E77-3F67-A03A611672FC}"/>
              </a:ext>
            </a:extLst>
          </p:cNvPr>
          <p:cNvSpPr txBox="1"/>
          <p:nvPr/>
        </p:nvSpPr>
        <p:spPr>
          <a:xfrm>
            <a:off x="5999922"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7/06</a:t>
            </a:r>
          </a:p>
        </p:txBody>
      </p:sp>
      <p:sp>
        <p:nvSpPr>
          <p:cNvPr id="25" name="Freeform 25">
            <a:extLst>
              <a:ext uri="{FF2B5EF4-FFF2-40B4-BE49-F238E27FC236}">
                <a16:creationId xmlns:a16="http://schemas.microsoft.com/office/drawing/2014/main" id="{087ED9B5-7AB8-8542-2E9D-174B23AE2B40}"/>
              </a:ext>
            </a:extLst>
          </p:cNvPr>
          <p:cNvSpPr/>
          <p:nvPr/>
        </p:nvSpPr>
        <p:spPr>
          <a:xfrm>
            <a:off x="1" y="9224537"/>
            <a:ext cx="18288000" cy="1062463"/>
          </a:xfrm>
          <a:custGeom>
            <a:avLst/>
            <a:gdLst/>
            <a:ahLst/>
            <a:cxnLst/>
            <a:rect l="l" t="t" r="r" b="b"/>
            <a:pathLst>
              <a:path w="4867033" h="279826">
                <a:moveTo>
                  <a:pt x="0" y="0"/>
                </a:moveTo>
                <a:lnTo>
                  <a:pt x="4867033" y="0"/>
                </a:lnTo>
                <a:lnTo>
                  <a:pt x="4867033" y="279826"/>
                </a:lnTo>
                <a:lnTo>
                  <a:pt x="0" y="279826"/>
                </a:lnTo>
                <a:close/>
              </a:path>
            </a:pathLst>
          </a:custGeom>
          <a:solidFill>
            <a:srgbClr val="004A9A"/>
          </a:solidFill>
        </p:spPr>
        <p:txBody>
          <a:bodyPr/>
          <a:lstStyle/>
          <a:p>
            <a:endParaRPr lang="es-UY"/>
          </a:p>
        </p:txBody>
      </p:sp>
      <p:sp>
        <p:nvSpPr>
          <p:cNvPr id="27" name="AutoShape 27">
            <a:extLst>
              <a:ext uri="{FF2B5EF4-FFF2-40B4-BE49-F238E27FC236}">
                <a16:creationId xmlns:a16="http://schemas.microsoft.com/office/drawing/2014/main" id="{5A829AAA-B3BE-0814-3F50-F7ACA5C67A68}"/>
              </a:ext>
            </a:extLst>
          </p:cNvPr>
          <p:cNvSpPr/>
          <p:nvPr/>
        </p:nvSpPr>
        <p:spPr>
          <a:xfrm>
            <a:off x="9490516"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8" name="AutoShape 28">
            <a:extLst>
              <a:ext uri="{FF2B5EF4-FFF2-40B4-BE49-F238E27FC236}">
                <a16:creationId xmlns:a16="http://schemas.microsoft.com/office/drawing/2014/main" id="{89B1CDF6-8E04-2B8D-D47A-781E46562D1F}"/>
              </a:ext>
            </a:extLst>
          </p:cNvPr>
          <p:cNvSpPr/>
          <p:nvPr/>
        </p:nvSpPr>
        <p:spPr>
          <a:xfrm>
            <a:off x="13358491"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 name="TextBox 11">
            <a:extLst>
              <a:ext uri="{FF2B5EF4-FFF2-40B4-BE49-F238E27FC236}">
                <a16:creationId xmlns:a16="http://schemas.microsoft.com/office/drawing/2014/main" id="{1D8F9B4E-FD71-0B28-B8ED-DC18AD7AF588}"/>
              </a:ext>
            </a:extLst>
          </p:cNvPr>
          <p:cNvSpPr txBox="1"/>
          <p:nvPr/>
        </p:nvSpPr>
        <p:spPr>
          <a:xfrm>
            <a:off x="1899760" y="914400"/>
            <a:ext cx="7515861" cy="307777"/>
          </a:xfrm>
          <a:prstGeom prst="rect">
            <a:avLst/>
          </a:prstGeom>
        </p:spPr>
        <p:txBody>
          <a:bodyPr lIns="0" tIns="0" rIns="0" bIns="0" rtlCol="0" anchor="t">
            <a:spAutoFit/>
          </a:bodyPr>
          <a:lstStyle/>
          <a:p>
            <a:pPr algn="l"/>
            <a:r>
              <a:rPr lang="es-ES" sz="2000" b="1" dirty="0">
                <a:solidFill>
                  <a:srgbClr val="004A9A"/>
                </a:solidFill>
                <a:latin typeface="Avenir Black" panose="020B0803020203020204" pitchFamily="34" charset="0"/>
                <a:ea typeface="Open Sans Bold"/>
                <a:cs typeface="Open Sans Bold"/>
                <a:sym typeface="Open Sans Bold"/>
              </a:rPr>
              <a:t>R</a:t>
            </a:r>
            <a:r>
              <a:rPr lang="es-UY" sz="2000" b="1" dirty="0">
                <a:solidFill>
                  <a:srgbClr val="004A9A"/>
                </a:solidFill>
                <a:latin typeface="Avenir Black" panose="020B0803020203020204" pitchFamily="34" charset="0"/>
                <a:ea typeface="Open Sans Bold"/>
                <a:cs typeface="Open Sans Bold"/>
                <a:sym typeface="Open Sans Bold"/>
              </a:rPr>
              <a:t>EPERCUSIONES</a:t>
            </a:r>
            <a:endParaRPr lang="en-US" sz="2000" b="1" dirty="0">
              <a:solidFill>
                <a:srgbClr val="004A9A"/>
              </a:solidFill>
              <a:latin typeface="Avenir Black" panose="020B0803020203020204" pitchFamily="34" charset="0"/>
              <a:ea typeface="Open Sans Bold"/>
              <a:cs typeface="Open Sans Bold"/>
              <a:sym typeface="Open Sans Bold"/>
            </a:endParaRPr>
          </a:p>
        </p:txBody>
      </p:sp>
      <p:pic>
        <p:nvPicPr>
          <p:cNvPr id="3" name="Imagen 2">
            <a:extLst>
              <a:ext uri="{FF2B5EF4-FFF2-40B4-BE49-F238E27FC236}">
                <a16:creationId xmlns:a16="http://schemas.microsoft.com/office/drawing/2014/main" id="{A616E034-E242-2761-FFDA-3511FA12A896}"/>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sp>
        <p:nvSpPr>
          <p:cNvPr id="4" name="CuadroTexto 3">
            <a:extLst>
              <a:ext uri="{FF2B5EF4-FFF2-40B4-BE49-F238E27FC236}">
                <a16:creationId xmlns:a16="http://schemas.microsoft.com/office/drawing/2014/main" id="{689C2715-DB88-191E-1ED4-FD17689EF72C}"/>
              </a:ext>
            </a:extLst>
          </p:cNvPr>
          <p:cNvSpPr txBox="1"/>
          <p:nvPr/>
        </p:nvSpPr>
        <p:spPr>
          <a:xfrm>
            <a:off x="5863741" y="7418365"/>
            <a:ext cx="324296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3"/>
              </a:rPr>
              <a:t>portalmaritimo.com.uy</a:t>
            </a:r>
            <a:endParaRPr lang="en-US" b="1" dirty="0">
              <a:solidFill>
                <a:srgbClr val="004A9A"/>
              </a:solidFill>
              <a:latin typeface="DM Sans Bold"/>
              <a:ea typeface="DM Sans Bold"/>
              <a:cs typeface="DM Sans Bold"/>
              <a:sym typeface="DM Sans Bold"/>
            </a:endParaRPr>
          </a:p>
        </p:txBody>
      </p:sp>
      <p:sp>
        <p:nvSpPr>
          <p:cNvPr id="5" name="CuadroTexto 4">
            <a:extLst>
              <a:ext uri="{FF2B5EF4-FFF2-40B4-BE49-F238E27FC236}">
                <a16:creationId xmlns:a16="http://schemas.microsoft.com/office/drawing/2014/main" id="{BA5DAB03-9E12-4C9F-8D50-F922AC44A58C}"/>
              </a:ext>
            </a:extLst>
          </p:cNvPr>
          <p:cNvSpPr txBox="1"/>
          <p:nvPr/>
        </p:nvSpPr>
        <p:spPr>
          <a:xfrm>
            <a:off x="6101796"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6" name="TextBox 19">
            <a:extLst>
              <a:ext uri="{FF2B5EF4-FFF2-40B4-BE49-F238E27FC236}">
                <a16:creationId xmlns:a16="http://schemas.microsoft.com/office/drawing/2014/main" id="{9AC88135-8EC7-9C60-B3FF-E98EDBC4D02F}"/>
              </a:ext>
            </a:extLst>
          </p:cNvPr>
          <p:cNvSpPr txBox="1"/>
          <p:nvPr/>
        </p:nvSpPr>
        <p:spPr>
          <a:xfrm>
            <a:off x="9969771"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8/06</a:t>
            </a:r>
          </a:p>
        </p:txBody>
      </p:sp>
      <p:sp>
        <p:nvSpPr>
          <p:cNvPr id="37" name="CuadroTexto 36">
            <a:extLst>
              <a:ext uri="{FF2B5EF4-FFF2-40B4-BE49-F238E27FC236}">
                <a16:creationId xmlns:a16="http://schemas.microsoft.com/office/drawing/2014/main" id="{0A5AE27A-4AA1-4823-4415-419EEF50C104}"/>
              </a:ext>
            </a:extLst>
          </p:cNvPr>
          <p:cNvSpPr txBox="1"/>
          <p:nvPr/>
        </p:nvSpPr>
        <p:spPr>
          <a:xfrm>
            <a:off x="9790285" y="7418365"/>
            <a:ext cx="3329572"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4"/>
              </a:rPr>
              <a:t>elpais.com.uy</a:t>
            </a:r>
            <a:endParaRPr lang="en-US" b="1" dirty="0">
              <a:solidFill>
                <a:srgbClr val="004A9A"/>
              </a:solidFill>
              <a:latin typeface="DM Sans Bold"/>
              <a:ea typeface="DM Sans Bold"/>
              <a:cs typeface="DM Sans Bold"/>
              <a:sym typeface="DM Sans Bold"/>
            </a:endParaRPr>
          </a:p>
        </p:txBody>
      </p:sp>
      <p:sp>
        <p:nvSpPr>
          <p:cNvPr id="38" name="CuadroTexto 37">
            <a:extLst>
              <a:ext uri="{FF2B5EF4-FFF2-40B4-BE49-F238E27FC236}">
                <a16:creationId xmlns:a16="http://schemas.microsoft.com/office/drawing/2014/main" id="{C3B82B08-5BBB-92C2-F084-768489C0726F}"/>
              </a:ext>
            </a:extLst>
          </p:cNvPr>
          <p:cNvSpPr txBox="1"/>
          <p:nvPr/>
        </p:nvSpPr>
        <p:spPr>
          <a:xfrm>
            <a:off x="10071644"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9" name="TextBox 19">
            <a:extLst>
              <a:ext uri="{FF2B5EF4-FFF2-40B4-BE49-F238E27FC236}">
                <a16:creationId xmlns:a16="http://schemas.microsoft.com/office/drawing/2014/main" id="{99D47778-31F9-9F56-322E-7A7CB65AE83D}"/>
              </a:ext>
            </a:extLst>
          </p:cNvPr>
          <p:cNvSpPr txBox="1"/>
          <p:nvPr/>
        </p:nvSpPr>
        <p:spPr>
          <a:xfrm>
            <a:off x="13842199"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8/06</a:t>
            </a:r>
          </a:p>
        </p:txBody>
      </p:sp>
      <p:sp>
        <p:nvSpPr>
          <p:cNvPr id="40" name="CuadroTexto 39">
            <a:extLst>
              <a:ext uri="{FF2B5EF4-FFF2-40B4-BE49-F238E27FC236}">
                <a16:creationId xmlns:a16="http://schemas.microsoft.com/office/drawing/2014/main" id="{53F820FA-5933-85E8-70E4-952956BC8BFE}"/>
              </a:ext>
            </a:extLst>
          </p:cNvPr>
          <p:cNvSpPr txBox="1"/>
          <p:nvPr/>
        </p:nvSpPr>
        <p:spPr>
          <a:xfrm>
            <a:off x="13807311" y="7136114"/>
            <a:ext cx="3040376" cy="646331"/>
          </a:xfrm>
          <a:prstGeom prst="rect">
            <a:avLst/>
          </a:prstGeom>
          <a:noFill/>
        </p:spPr>
        <p:txBody>
          <a:bodyPr wrap="square">
            <a:spAutoFit/>
          </a:bodyPr>
          <a:lstStyle/>
          <a:p>
            <a:pPr algn="ctr"/>
            <a:r>
              <a:rPr lang="es-ES" b="1" dirty="0">
                <a:solidFill>
                  <a:srgbClr val="004A9A"/>
                </a:solidFill>
                <a:latin typeface="DM Sans Bold"/>
                <a:ea typeface="DM Sans Bold"/>
                <a:cs typeface="DM Sans Bold"/>
                <a:sym typeface="DM Sans Bold"/>
                <a:hlinkClick r:id="rId5"/>
              </a:rPr>
              <a:t>Suplemento Economía y Mercado (portada)</a:t>
            </a:r>
            <a:endParaRPr lang="en-US" b="1" dirty="0">
              <a:solidFill>
                <a:srgbClr val="004A9A"/>
              </a:solidFill>
              <a:latin typeface="DM Sans Bold"/>
              <a:ea typeface="DM Sans Bold"/>
              <a:cs typeface="DM Sans Bold"/>
              <a:sym typeface="DM Sans Bold"/>
            </a:endParaRPr>
          </a:p>
        </p:txBody>
      </p:sp>
      <p:sp>
        <p:nvSpPr>
          <p:cNvPr id="41" name="CuadroTexto 40">
            <a:extLst>
              <a:ext uri="{FF2B5EF4-FFF2-40B4-BE49-F238E27FC236}">
                <a16:creationId xmlns:a16="http://schemas.microsoft.com/office/drawing/2014/main" id="{D90E698C-C8A6-9DB6-7CDA-CE20BB74B611}"/>
              </a:ext>
            </a:extLst>
          </p:cNvPr>
          <p:cNvSpPr txBox="1"/>
          <p:nvPr/>
        </p:nvSpPr>
        <p:spPr>
          <a:xfrm>
            <a:off x="13944072"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DIARIO EL PAÍS</a:t>
            </a:r>
          </a:p>
        </p:txBody>
      </p:sp>
      <p:pic>
        <p:nvPicPr>
          <p:cNvPr id="8" name="Imagen 7">
            <a:extLst>
              <a:ext uri="{FF2B5EF4-FFF2-40B4-BE49-F238E27FC236}">
                <a16:creationId xmlns:a16="http://schemas.microsoft.com/office/drawing/2014/main" id="{0C55C929-1E50-87AA-956B-15DC7EC0DA47}"/>
              </a:ext>
            </a:extLst>
          </p:cNvPr>
          <p:cNvPicPr>
            <a:picLocks noChangeAspect="1"/>
          </p:cNvPicPr>
          <p:nvPr/>
        </p:nvPicPr>
        <p:blipFill>
          <a:blip r:embed="rId6"/>
          <a:srcRect b="87117"/>
          <a:stretch>
            <a:fillRect/>
          </a:stretch>
        </p:blipFill>
        <p:spPr>
          <a:xfrm>
            <a:off x="6114307" y="1563452"/>
            <a:ext cx="2740962" cy="5348847"/>
          </a:xfrm>
          <a:prstGeom prst="rect">
            <a:avLst/>
          </a:prstGeom>
          <a:ln>
            <a:noFill/>
          </a:ln>
          <a:effectLst>
            <a:outerShdw blurRad="292100" dist="139700" dir="2700000" algn="tl" rotWithShape="0">
              <a:srgbClr val="333333">
                <a:alpha val="65000"/>
              </a:srgbClr>
            </a:outerShdw>
          </a:effectLst>
        </p:spPr>
      </p:pic>
      <p:grpSp>
        <p:nvGrpSpPr>
          <p:cNvPr id="10" name="Grupo 9">
            <a:extLst>
              <a:ext uri="{FF2B5EF4-FFF2-40B4-BE49-F238E27FC236}">
                <a16:creationId xmlns:a16="http://schemas.microsoft.com/office/drawing/2014/main" id="{8CE11D71-A79E-601C-A41D-C6B92162182D}"/>
              </a:ext>
            </a:extLst>
          </p:cNvPr>
          <p:cNvGrpSpPr/>
          <p:nvPr/>
        </p:nvGrpSpPr>
        <p:grpSpPr>
          <a:xfrm>
            <a:off x="10292264" y="1572935"/>
            <a:ext cx="2325614" cy="5337178"/>
            <a:chOff x="8591232" y="179215"/>
            <a:chExt cx="824386" cy="1891928"/>
          </a:xfrm>
        </p:grpSpPr>
        <p:pic>
          <p:nvPicPr>
            <p:cNvPr id="7" name="Imagen 6">
              <a:extLst>
                <a:ext uri="{FF2B5EF4-FFF2-40B4-BE49-F238E27FC236}">
                  <a16:creationId xmlns:a16="http://schemas.microsoft.com/office/drawing/2014/main" id="{48022E2F-B1E8-7C6F-32FA-BD5F49C6A4DD}"/>
                </a:ext>
              </a:extLst>
            </p:cNvPr>
            <p:cNvPicPr>
              <a:picLocks noChangeAspect="1"/>
            </p:cNvPicPr>
            <p:nvPr/>
          </p:nvPicPr>
          <p:blipFill>
            <a:blip r:embed="rId7"/>
            <a:srcRect t="1742" r="25431" b="79867"/>
            <a:stretch>
              <a:fillRect/>
            </a:stretch>
          </p:blipFill>
          <p:spPr>
            <a:xfrm>
              <a:off x="8591232" y="179215"/>
              <a:ext cx="824386" cy="1891928"/>
            </a:xfrm>
            <a:prstGeom prst="rect">
              <a:avLst/>
            </a:prstGeom>
            <a:ln>
              <a:noFill/>
            </a:ln>
            <a:effectLst>
              <a:outerShdw blurRad="292100" dist="139700" dir="2700000" algn="tl" rotWithShape="0">
                <a:srgbClr val="333333">
                  <a:alpha val="65000"/>
                </a:srgbClr>
              </a:outerShdw>
            </a:effectLst>
          </p:spPr>
        </p:pic>
        <p:pic>
          <p:nvPicPr>
            <p:cNvPr id="9" name="Imagen 8">
              <a:extLst>
                <a:ext uri="{FF2B5EF4-FFF2-40B4-BE49-F238E27FC236}">
                  <a16:creationId xmlns:a16="http://schemas.microsoft.com/office/drawing/2014/main" id="{B4D1AF50-0792-B394-E50B-EA38AAD2DCDB}"/>
                </a:ext>
              </a:extLst>
            </p:cNvPr>
            <p:cNvPicPr>
              <a:picLocks noChangeAspect="1"/>
            </p:cNvPicPr>
            <p:nvPr/>
          </p:nvPicPr>
          <p:blipFill>
            <a:blip r:embed="rId7"/>
            <a:srcRect t="15926" r="25431" b="77408"/>
            <a:stretch>
              <a:fillRect/>
            </a:stretch>
          </p:blipFill>
          <p:spPr>
            <a:xfrm>
              <a:off x="8591232" y="1385343"/>
              <a:ext cx="824386" cy="685799"/>
            </a:xfrm>
            <a:prstGeom prst="rect">
              <a:avLst/>
            </a:prstGeom>
          </p:spPr>
        </p:pic>
      </p:grpSp>
      <p:pic>
        <p:nvPicPr>
          <p:cNvPr id="13" name="Imagen 12">
            <a:extLst>
              <a:ext uri="{FF2B5EF4-FFF2-40B4-BE49-F238E27FC236}">
                <a16:creationId xmlns:a16="http://schemas.microsoft.com/office/drawing/2014/main" id="{DA59FE1E-0D13-40FC-1E45-D306EDF9B49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3842199" y="1911356"/>
            <a:ext cx="2971988" cy="4713398"/>
          </a:xfrm>
          <a:prstGeom prst="rect">
            <a:avLst/>
          </a:prstGeom>
          <a:ln>
            <a:noFill/>
          </a:ln>
          <a:effectLst>
            <a:outerShdw blurRad="292100" dist="139700" dir="2700000" algn="tl" rotWithShape="0">
              <a:srgbClr val="333333">
                <a:alpha val="65000"/>
              </a:srgbClr>
            </a:outerShdw>
          </a:effectLst>
        </p:spPr>
      </p:pic>
      <p:grpSp>
        <p:nvGrpSpPr>
          <p:cNvPr id="30" name="Grupo 29">
            <a:extLst>
              <a:ext uri="{FF2B5EF4-FFF2-40B4-BE49-F238E27FC236}">
                <a16:creationId xmlns:a16="http://schemas.microsoft.com/office/drawing/2014/main" id="{F6F1B02D-3C51-8FD1-B49F-B86F7A24184C}"/>
              </a:ext>
            </a:extLst>
          </p:cNvPr>
          <p:cNvGrpSpPr/>
          <p:nvPr/>
        </p:nvGrpSpPr>
        <p:grpSpPr>
          <a:xfrm>
            <a:off x="1165020" y="1922803"/>
            <a:ext cx="3998274" cy="6513375"/>
            <a:chOff x="13582895" y="1922803"/>
            <a:chExt cx="3998274" cy="6513375"/>
          </a:xfrm>
        </p:grpSpPr>
        <p:sp>
          <p:nvSpPr>
            <p:cNvPr id="18" name="TextBox 19">
              <a:extLst>
                <a:ext uri="{FF2B5EF4-FFF2-40B4-BE49-F238E27FC236}">
                  <a16:creationId xmlns:a16="http://schemas.microsoft.com/office/drawing/2014/main" id="{DE5AEEEF-E24E-8356-F25F-F670966815D0}"/>
                </a:ext>
              </a:extLst>
            </p:cNvPr>
            <p:cNvSpPr txBox="1"/>
            <p:nvPr/>
          </p:nvSpPr>
          <p:spPr>
            <a:xfrm>
              <a:off x="13683790"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5/06</a:t>
              </a:r>
            </a:p>
          </p:txBody>
        </p:sp>
        <p:sp>
          <p:nvSpPr>
            <p:cNvPr id="20" name="CuadroTexto 19">
              <a:extLst>
                <a:ext uri="{FF2B5EF4-FFF2-40B4-BE49-F238E27FC236}">
                  <a16:creationId xmlns:a16="http://schemas.microsoft.com/office/drawing/2014/main" id="{DAB04DEB-CEB5-F3CB-544C-B40E2E900A2E}"/>
                </a:ext>
              </a:extLst>
            </p:cNvPr>
            <p:cNvSpPr txBox="1"/>
            <p:nvPr/>
          </p:nvSpPr>
          <p:spPr>
            <a:xfrm>
              <a:off x="13785663"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9"/>
                </a:rPr>
                <a:t>La R</a:t>
              </a:r>
              <a:r>
                <a:rPr lang="en-US" b="1" dirty="0">
                  <a:solidFill>
                    <a:srgbClr val="004A9A"/>
                  </a:solidFill>
                  <a:latin typeface="DM Sans Bold"/>
                  <a:ea typeface="DM Sans Bold"/>
                  <a:cs typeface="DM Sans Bold"/>
                  <a:sym typeface="DM Sans Bold"/>
                </a:rPr>
                <a:t> | Páginas 4 a 6</a:t>
              </a:r>
            </a:p>
          </p:txBody>
        </p:sp>
        <p:sp>
          <p:nvSpPr>
            <p:cNvPr id="21" name="CuadroTexto 20">
              <a:extLst>
                <a:ext uri="{FF2B5EF4-FFF2-40B4-BE49-F238E27FC236}">
                  <a16:creationId xmlns:a16="http://schemas.microsoft.com/office/drawing/2014/main" id="{68237DA3-2AF4-2A59-595C-B5EEB50F31B6}"/>
                </a:ext>
              </a:extLst>
            </p:cNvPr>
            <p:cNvSpPr txBox="1"/>
            <p:nvPr/>
          </p:nvSpPr>
          <p:spPr>
            <a:xfrm>
              <a:off x="13785663"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DIARIO DIGITAL</a:t>
              </a:r>
            </a:p>
          </p:txBody>
        </p:sp>
        <p:pic>
          <p:nvPicPr>
            <p:cNvPr id="23" name="Imagen 22">
              <a:extLst>
                <a:ext uri="{FF2B5EF4-FFF2-40B4-BE49-F238E27FC236}">
                  <a16:creationId xmlns:a16="http://schemas.microsoft.com/office/drawing/2014/main" id="{657AE858-3AAA-E362-8D59-9E880B13CF2A}"/>
                </a:ext>
              </a:extLst>
            </p:cNvPr>
            <p:cNvPicPr>
              <a:picLocks noChangeAspect="1"/>
            </p:cNvPicPr>
            <p:nvPr/>
          </p:nvPicPr>
          <p:blipFill>
            <a:blip r:embed="rId10" cstate="print">
              <a:extLst>
                <a:ext uri="{28A0092B-C50C-407E-A947-70E740481C1C}">
                  <a14:useLocalDpi xmlns:a14="http://schemas.microsoft.com/office/drawing/2010/main" val="0"/>
                </a:ext>
              </a:extLst>
            </a:blip>
            <a:srcRect t="6959" b="5372"/>
            <a:stretch>
              <a:fillRect/>
            </a:stretch>
          </p:blipFill>
          <p:spPr>
            <a:xfrm>
              <a:off x="13582895" y="1922803"/>
              <a:ext cx="2024695" cy="2743201"/>
            </a:xfrm>
            <a:prstGeom prst="rect">
              <a:avLst/>
            </a:prstGeom>
            <a:ln>
              <a:noFill/>
            </a:ln>
            <a:effectLst>
              <a:outerShdw blurRad="292100" dist="139700" dir="2700000" algn="tl" rotWithShape="0">
                <a:srgbClr val="333333">
                  <a:alpha val="65000"/>
                </a:srgbClr>
              </a:outerShdw>
            </a:effectLst>
          </p:spPr>
        </p:pic>
        <p:pic>
          <p:nvPicPr>
            <p:cNvPr id="24" name="Imagen 23">
              <a:extLst>
                <a:ext uri="{FF2B5EF4-FFF2-40B4-BE49-F238E27FC236}">
                  <a16:creationId xmlns:a16="http://schemas.microsoft.com/office/drawing/2014/main" id="{210B0CE2-5CAE-18C5-4F00-D36FADF21F56}"/>
                </a:ext>
              </a:extLst>
            </p:cNvPr>
            <p:cNvPicPr>
              <a:picLocks noChangeAspect="1"/>
            </p:cNvPicPr>
            <p:nvPr/>
          </p:nvPicPr>
          <p:blipFill>
            <a:blip r:embed="rId11" cstate="print">
              <a:extLst>
                <a:ext uri="{28A0092B-C50C-407E-A947-70E740481C1C}">
                  <a14:useLocalDpi xmlns:a14="http://schemas.microsoft.com/office/drawing/2010/main" val="0"/>
                </a:ext>
              </a:extLst>
            </a:blip>
            <a:srcRect t="7230" b="6492"/>
            <a:stretch>
              <a:fillRect/>
            </a:stretch>
          </p:blipFill>
          <p:spPr>
            <a:xfrm>
              <a:off x="14153248" y="4290493"/>
              <a:ext cx="2057304" cy="2743201"/>
            </a:xfrm>
            <a:prstGeom prst="rect">
              <a:avLst/>
            </a:prstGeom>
            <a:ln>
              <a:noFill/>
            </a:ln>
            <a:effectLst>
              <a:outerShdw blurRad="292100" dist="139700" dir="2700000" algn="tl" rotWithShape="0">
                <a:srgbClr val="333333">
                  <a:alpha val="65000"/>
                </a:srgbClr>
              </a:outerShdw>
            </a:effectLst>
          </p:spPr>
        </p:pic>
        <p:pic>
          <p:nvPicPr>
            <p:cNvPr id="26" name="Imagen 25">
              <a:extLst>
                <a:ext uri="{FF2B5EF4-FFF2-40B4-BE49-F238E27FC236}">
                  <a16:creationId xmlns:a16="http://schemas.microsoft.com/office/drawing/2014/main" id="{8FA09B81-CE30-FFE4-CBE8-5A4E0F97D02E}"/>
                </a:ext>
              </a:extLst>
            </p:cNvPr>
            <p:cNvPicPr>
              <a:picLocks noChangeAspect="1"/>
            </p:cNvPicPr>
            <p:nvPr/>
          </p:nvPicPr>
          <p:blipFill>
            <a:blip r:embed="rId12" cstate="print">
              <a:extLst>
                <a:ext uri="{28A0092B-C50C-407E-A947-70E740481C1C}">
                  <a14:useLocalDpi xmlns:a14="http://schemas.microsoft.com/office/drawing/2010/main" val="0"/>
                </a:ext>
              </a:extLst>
            </a:blip>
            <a:srcRect t="6425" b="4364"/>
            <a:stretch>
              <a:fillRect/>
            </a:stretch>
          </p:blipFill>
          <p:spPr>
            <a:xfrm>
              <a:off x="15523864" y="2484379"/>
              <a:ext cx="2057305" cy="2836438"/>
            </a:xfrm>
            <a:prstGeom prst="rect">
              <a:avLst/>
            </a:prstGeom>
            <a:ln>
              <a:noFill/>
            </a:ln>
            <a:effectLst>
              <a:outerShdw blurRad="292100" dist="139700" dir="2700000" algn="tl" rotWithShape="0">
                <a:srgbClr val="333333">
                  <a:alpha val="65000"/>
                </a:srgbClr>
              </a:outerShdw>
            </a:effectLst>
          </p:spPr>
        </p:pic>
      </p:grpSp>
      <p:sp>
        <p:nvSpPr>
          <p:cNvPr id="32" name="AutoShape 29">
            <a:extLst>
              <a:ext uri="{FF2B5EF4-FFF2-40B4-BE49-F238E27FC236}">
                <a16:creationId xmlns:a16="http://schemas.microsoft.com/office/drawing/2014/main" id="{0080CDB0-853E-9527-40BF-B9A6CC117648}"/>
              </a:ext>
            </a:extLst>
          </p:cNvPr>
          <p:cNvSpPr/>
          <p:nvPr/>
        </p:nvSpPr>
        <p:spPr>
          <a:xfrm>
            <a:off x="5638800"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Tree>
    <p:extLst>
      <p:ext uri="{BB962C8B-B14F-4D97-AF65-F5344CB8AC3E}">
        <p14:creationId xmlns:p14="http://schemas.microsoft.com/office/powerpoint/2010/main" val="17673111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DE4193-28C1-135B-FECF-7B835CDAAABE}"/>
            </a:ext>
          </a:extLst>
        </p:cNvPr>
        <p:cNvGrpSpPr/>
        <p:nvPr/>
      </p:nvGrpSpPr>
      <p:grpSpPr>
        <a:xfrm>
          <a:off x="0" y="0"/>
          <a:ext cx="0" cy="0"/>
          <a:chOff x="0" y="0"/>
          <a:chExt cx="0" cy="0"/>
        </a:xfrm>
      </p:grpSpPr>
      <p:sp>
        <p:nvSpPr>
          <p:cNvPr id="19" name="TextBox 19">
            <a:extLst>
              <a:ext uri="{FF2B5EF4-FFF2-40B4-BE49-F238E27FC236}">
                <a16:creationId xmlns:a16="http://schemas.microsoft.com/office/drawing/2014/main" id="{7CDDB0CF-76A0-619D-D235-66A94988C5EA}"/>
              </a:ext>
            </a:extLst>
          </p:cNvPr>
          <p:cNvSpPr txBox="1"/>
          <p:nvPr/>
        </p:nvSpPr>
        <p:spPr>
          <a:xfrm>
            <a:off x="5728609"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9/06</a:t>
            </a:r>
          </a:p>
        </p:txBody>
      </p:sp>
      <p:sp>
        <p:nvSpPr>
          <p:cNvPr id="25" name="Freeform 25">
            <a:extLst>
              <a:ext uri="{FF2B5EF4-FFF2-40B4-BE49-F238E27FC236}">
                <a16:creationId xmlns:a16="http://schemas.microsoft.com/office/drawing/2014/main" id="{BD68F48E-7028-1F5D-6A31-50307974EE82}"/>
              </a:ext>
            </a:extLst>
          </p:cNvPr>
          <p:cNvSpPr/>
          <p:nvPr/>
        </p:nvSpPr>
        <p:spPr>
          <a:xfrm>
            <a:off x="1" y="9224537"/>
            <a:ext cx="18288000" cy="1062463"/>
          </a:xfrm>
          <a:custGeom>
            <a:avLst/>
            <a:gdLst/>
            <a:ahLst/>
            <a:cxnLst/>
            <a:rect l="l" t="t" r="r" b="b"/>
            <a:pathLst>
              <a:path w="4867033" h="279826">
                <a:moveTo>
                  <a:pt x="0" y="0"/>
                </a:moveTo>
                <a:lnTo>
                  <a:pt x="4867033" y="0"/>
                </a:lnTo>
                <a:lnTo>
                  <a:pt x="4867033" y="279826"/>
                </a:lnTo>
                <a:lnTo>
                  <a:pt x="0" y="279826"/>
                </a:lnTo>
                <a:close/>
              </a:path>
            </a:pathLst>
          </a:custGeom>
          <a:solidFill>
            <a:srgbClr val="004A9A"/>
          </a:solidFill>
        </p:spPr>
        <p:txBody>
          <a:bodyPr/>
          <a:lstStyle/>
          <a:p>
            <a:endParaRPr lang="es-UY"/>
          </a:p>
        </p:txBody>
      </p:sp>
      <p:sp>
        <p:nvSpPr>
          <p:cNvPr id="27" name="AutoShape 27">
            <a:extLst>
              <a:ext uri="{FF2B5EF4-FFF2-40B4-BE49-F238E27FC236}">
                <a16:creationId xmlns:a16="http://schemas.microsoft.com/office/drawing/2014/main" id="{EC4768CF-5C21-F53A-14B2-A41C7824F94E}"/>
              </a:ext>
            </a:extLst>
          </p:cNvPr>
          <p:cNvSpPr/>
          <p:nvPr/>
        </p:nvSpPr>
        <p:spPr>
          <a:xfrm>
            <a:off x="9219203"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8" name="AutoShape 28">
            <a:extLst>
              <a:ext uri="{FF2B5EF4-FFF2-40B4-BE49-F238E27FC236}">
                <a16:creationId xmlns:a16="http://schemas.microsoft.com/office/drawing/2014/main" id="{BDD25544-1302-3FAB-DF3C-80B29E181D2C}"/>
              </a:ext>
            </a:extLst>
          </p:cNvPr>
          <p:cNvSpPr/>
          <p:nvPr/>
        </p:nvSpPr>
        <p:spPr>
          <a:xfrm>
            <a:off x="13087178"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
        <p:nvSpPr>
          <p:cNvPr id="2" name="TextBox 11">
            <a:extLst>
              <a:ext uri="{FF2B5EF4-FFF2-40B4-BE49-F238E27FC236}">
                <a16:creationId xmlns:a16="http://schemas.microsoft.com/office/drawing/2014/main" id="{116F8100-0E6C-01C8-15FB-DF87244F5B7D}"/>
              </a:ext>
            </a:extLst>
          </p:cNvPr>
          <p:cNvSpPr txBox="1"/>
          <p:nvPr/>
        </p:nvSpPr>
        <p:spPr>
          <a:xfrm>
            <a:off x="1899761" y="914400"/>
            <a:ext cx="2215040" cy="307777"/>
          </a:xfrm>
          <a:prstGeom prst="rect">
            <a:avLst/>
          </a:prstGeom>
        </p:spPr>
        <p:txBody>
          <a:bodyPr wrap="square" lIns="0" tIns="0" rIns="0" bIns="0" rtlCol="0" anchor="t">
            <a:spAutoFit/>
          </a:bodyPr>
          <a:lstStyle/>
          <a:p>
            <a:pPr algn="l"/>
            <a:r>
              <a:rPr lang="es-ES" sz="2000" b="1" dirty="0">
                <a:solidFill>
                  <a:srgbClr val="004A9A"/>
                </a:solidFill>
                <a:latin typeface="Avenir Black" panose="020B0803020203020204" pitchFamily="34" charset="0"/>
                <a:ea typeface="Open Sans Bold"/>
                <a:cs typeface="Open Sans Bold"/>
                <a:sym typeface="Open Sans Bold"/>
              </a:rPr>
              <a:t>R</a:t>
            </a:r>
            <a:r>
              <a:rPr lang="es-UY" sz="2000" b="1" dirty="0">
                <a:solidFill>
                  <a:srgbClr val="004A9A"/>
                </a:solidFill>
                <a:latin typeface="Avenir Black" panose="020B0803020203020204" pitchFamily="34" charset="0"/>
                <a:ea typeface="Open Sans Bold"/>
                <a:cs typeface="Open Sans Bold"/>
                <a:sym typeface="Open Sans Bold"/>
              </a:rPr>
              <a:t>EPERCUSIONES</a:t>
            </a:r>
            <a:endParaRPr lang="en-US" sz="2000" b="1" dirty="0">
              <a:solidFill>
                <a:srgbClr val="004A9A"/>
              </a:solidFill>
              <a:latin typeface="Avenir Black" panose="020B0803020203020204" pitchFamily="34" charset="0"/>
              <a:ea typeface="Open Sans Bold"/>
              <a:cs typeface="Open Sans Bold"/>
              <a:sym typeface="Open Sans Bold"/>
            </a:endParaRPr>
          </a:p>
        </p:txBody>
      </p:sp>
      <p:pic>
        <p:nvPicPr>
          <p:cNvPr id="3" name="Imagen 2">
            <a:extLst>
              <a:ext uri="{FF2B5EF4-FFF2-40B4-BE49-F238E27FC236}">
                <a16:creationId xmlns:a16="http://schemas.microsoft.com/office/drawing/2014/main" id="{18405634-66AB-6E7A-662D-7A5D02E9DDFF}"/>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sp>
        <p:nvSpPr>
          <p:cNvPr id="4" name="CuadroTexto 3">
            <a:extLst>
              <a:ext uri="{FF2B5EF4-FFF2-40B4-BE49-F238E27FC236}">
                <a16:creationId xmlns:a16="http://schemas.microsoft.com/office/drawing/2014/main" id="{CCB2A9E1-122F-CC66-FC5A-A3B6B1F1B001}"/>
              </a:ext>
            </a:extLst>
          </p:cNvPr>
          <p:cNvSpPr txBox="1"/>
          <p:nvPr/>
        </p:nvSpPr>
        <p:spPr>
          <a:xfrm>
            <a:off x="5592428" y="7418365"/>
            <a:ext cx="324296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3"/>
              </a:rPr>
              <a:t>infonegocios.biz</a:t>
            </a:r>
            <a:endParaRPr lang="en-US" b="1" dirty="0">
              <a:solidFill>
                <a:srgbClr val="004A9A"/>
              </a:solidFill>
              <a:latin typeface="DM Sans Bold"/>
              <a:ea typeface="DM Sans Bold"/>
              <a:cs typeface="DM Sans Bold"/>
              <a:sym typeface="DM Sans Bold"/>
            </a:endParaRPr>
          </a:p>
        </p:txBody>
      </p:sp>
      <p:sp>
        <p:nvSpPr>
          <p:cNvPr id="5" name="CuadroTexto 4">
            <a:extLst>
              <a:ext uri="{FF2B5EF4-FFF2-40B4-BE49-F238E27FC236}">
                <a16:creationId xmlns:a16="http://schemas.microsoft.com/office/drawing/2014/main" id="{28EEDB92-6BEB-EC65-D0E3-9873A5D70AF0}"/>
              </a:ext>
            </a:extLst>
          </p:cNvPr>
          <p:cNvSpPr txBox="1"/>
          <p:nvPr/>
        </p:nvSpPr>
        <p:spPr>
          <a:xfrm>
            <a:off x="5830483"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6" name="TextBox 19">
            <a:extLst>
              <a:ext uri="{FF2B5EF4-FFF2-40B4-BE49-F238E27FC236}">
                <a16:creationId xmlns:a16="http://schemas.microsoft.com/office/drawing/2014/main" id="{C9641E5D-81D7-1331-E2B1-84DE1BBFE970}"/>
              </a:ext>
            </a:extLst>
          </p:cNvPr>
          <p:cNvSpPr txBox="1"/>
          <p:nvPr/>
        </p:nvSpPr>
        <p:spPr>
          <a:xfrm>
            <a:off x="9698458" y="8140642"/>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10/06</a:t>
            </a:r>
          </a:p>
        </p:txBody>
      </p:sp>
      <p:sp>
        <p:nvSpPr>
          <p:cNvPr id="37" name="CuadroTexto 36">
            <a:extLst>
              <a:ext uri="{FF2B5EF4-FFF2-40B4-BE49-F238E27FC236}">
                <a16:creationId xmlns:a16="http://schemas.microsoft.com/office/drawing/2014/main" id="{DCABADC4-C126-C8FB-1EC3-0F2F2BC283CB}"/>
              </a:ext>
            </a:extLst>
          </p:cNvPr>
          <p:cNvSpPr txBox="1"/>
          <p:nvPr/>
        </p:nvSpPr>
        <p:spPr>
          <a:xfrm>
            <a:off x="9518972" y="7418365"/>
            <a:ext cx="3329572"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4"/>
              </a:rPr>
              <a:t>lamañana.uy</a:t>
            </a:r>
            <a:endParaRPr lang="en-US" b="1" dirty="0">
              <a:solidFill>
                <a:srgbClr val="004A9A"/>
              </a:solidFill>
              <a:latin typeface="DM Sans Bold"/>
              <a:ea typeface="DM Sans Bold"/>
              <a:cs typeface="DM Sans Bold"/>
              <a:sym typeface="DM Sans Bold"/>
            </a:endParaRPr>
          </a:p>
        </p:txBody>
      </p:sp>
      <p:sp>
        <p:nvSpPr>
          <p:cNvPr id="38" name="CuadroTexto 37">
            <a:extLst>
              <a:ext uri="{FF2B5EF4-FFF2-40B4-BE49-F238E27FC236}">
                <a16:creationId xmlns:a16="http://schemas.microsoft.com/office/drawing/2014/main" id="{54D54D4B-94D7-E0C2-6E60-E32A745F04AB}"/>
              </a:ext>
            </a:extLst>
          </p:cNvPr>
          <p:cNvSpPr txBox="1"/>
          <p:nvPr/>
        </p:nvSpPr>
        <p:spPr>
          <a:xfrm>
            <a:off x="9800331" y="7799365"/>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WEB</a:t>
            </a:r>
          </a:p>
        </p:txBody>
      </p:sp>
      <p:sp>
        <p:nvSpPr>
          <p:cNvPr id="39" name="TextBox 19">
            <a:extLst>
              <a:ext uri="{FF2B5EF4-FFF2-40B4-BE49-F238E27FC236}">
                <a16:creationId xmlns:a16="http://schemas.microsoft.com/office/drawing/2014/main" id="{E89A6DDE-8206-DF9E-86F2-4F157F53BF00}"/>
              </a:ext>
            </a:extLst>
          </p:cNvPr>
          <p:cNvSpPr txBox="1"/>
          <p:nvPr/>
        </p:nvSpPr>
        <p:spPr>
          <a:xfrm>
            <a:off x="13570886"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8/06</a:t>
            </a:r>
          </a:p>
        </p:txBody>
      </p:sp>
      <p:sp>
        <p:nvSpPr>
          <p:cNvPr id="40" name="CuadroTexto 39">
            <a:extLst>
              <a:ext uri="{FF2B5EF4-FFF2-40B4-BE49-F238E27FC236}">
                <a16:creationId xmlns:a16="http://schemas.microsoft.com/office/drawing/2014/main" id="{E2003BAA-341D-0EA3-420C-3BA9E05285A9}"/>
              </a:ext>
            </a:extLst>
          </p:cNvPr>
          <p:cNvSpPr txBox="1"/>
          <p:nvPr/>
        </p:nvSpPr>
        <p:spPr>
          <a:xfrm>
            <a:off x="13395855" y="7410754"/>
            <a:ext cx="3320662" cy="369332"/>
          </a:xfrm>
          <a:prstGeom prst="rect">
            <a:avLst/>
          </a:prstGeom>
          <a:noFill/>
        </p:spPr>
        <p:txBody>
          <a:bodyPr wrap="square">
            <a:spAutoFit/>
          </a:bodyPr>
          <a:lstStyle/>
          <a:p>
            <a:pPr algn="ctr"/>
            <a:r>
              <a:rPr lang="es-ES" b="1" dirty="0">
                <a:solidFill>
                  <a:srgbClr val="004A9A"/>
                </a:solidFill>
                <a:latin typeface="DM Sans Bold"/>
                <a:ea typeface="DM Sans Bold"/>
                <a:cs typeface="DM Sans Bold"/>
                <a:sym typeface="DM Sans Bold"/>
                <a:hlinkClick r:id="rId5"/>
              </a:rPr>
              <a:t>La Mañana (páginas 19 y 20)</a:t>
            </a:r>
            <a:endParaRPr lang="en-US" b="1" dirty="0">
              <a:solidFill>
                <a:srgbClr val="004A9A"/>
              </a:solidFill>
              <a:latin typeface="DM Sans Bold"/>
              <a:ea typeface="DM Sans Bold"/>
              <a:cs typeface="DM Sans Bold"/>
              <a:sym typeface="DM Sans Bold"/>
            </a:endParaRPr>
          </a:p>
        </p:txBody>
      </p:sp>
      <p:sp>
        <p:nvSpPr>
          <p:cNvPr id="41" name="CuadroTexto 40">
            <a:extLst>
              <a:ext uri="{FF2B5EF4-FFF2-40B4-BE49-F238E27FC236}">
                <a16:creationId xmlns:a16="http://schemas.microsoft.com/office/drawing/2014/main" id="{04C37F17-E259-C3BA-E840-87D1CE19D499}"/>
              </a:ext>
            </a:extLst>
          </p:cNvPr>
          <p:cNvSpPr txBox="1"/>
          <p:nvPr/>
        </p:nvSpPr>
        <p:spPr>
          <a:xfrm>
            <a:off x="13672759"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SEMANARIO DIGITAL</a:t>
            </a:r>
          </a:p>
        </p:txBody>
      </p:sp>
      <p:pic>
        <p:nvPicPr>
          <p:cNvPr id="11" name="Imagen 10">
            <a:extLst>
              <a:ext uri="{FF2B5EF4-FFF2-40B4-BE49-F238E27FC236}">
                <a16:creationId xmlns:a16="http://schemas.microsoft.com/office/drawing/2014/main" id="{28136F77-7873-93CC-3F0C-B1A00962667A}"/>
              </a:ext>
            </a:extLst>
          </p:cNvPr>
          <p:cNvPicPr>
            <a:picLocks noChangeAspect="1"/>
          </p:cNvPicPr>
          <p:nvPr/>
        </p:nvPicPr>
        <p:blipFill>
          <a:blip r:embed="rId6"/>
          <a:srcRect l="6742" r="6742" b="86679"/>
          <a:stretch>
            <a:fillRect/>
          </a:stretch>
        </p:blipFill>
        <p:spPr>
          <a:xfrm>
            <a:off x="5683817" y="1572935"/>
            <a:ext cx="3098448" cy="5337178"/>
          </a:xfrm>
          <a:prstGeom prst="rect">
            <a:avLst/>
          </a:prstGeom>
          <a:ln>
            <a:noFill/>
          </a:ln>
          <a:effectLst>
            <a:outerShdw blurRad="292100" dist="139700" dir="2700000" algn="tl" rotWithShape="0">
              <a:srgbClr val="333333">
                <a:alpha val="65000"/>
              </a:srgbClr>
            </a:outerShdw>
          </a:effectLst>
        </p:spPr>
      </p:pic>
      <p:pic>
        <p:nvPicPr>
          <p:cNvPr id="14" name="Imagen 13">
            <a:extLst>
              <a:ext uri="{FF2B5EF4-FFF2-40B4-BE49-F238E27FC236}">
                <a16:creationId xmlns:a16="http://schemas.microsoft.com/office/drawing/2014/main" id="{B7000A1E-C407-11DB-83F2-5A5E2B978BD2}"/>
              </a:ext>
            </a:extLst>
          </p:cNvPr>
          <p:cNvPicPr>
            <a:picLocks noChangeAspect="1"/>
          </p:cNvPicPr>
          <p:nvPr/>
        </p:nvPicPr>
        <p:blipFill>
          <a:blip r:embed="rId7"/>
          <a:srcRect t="-1" b="78150"/>
          <a:stretch>
            <a:fillRect/>
          </a:stretch>
        </p:blipFill>
        <p:spPr>
          <a:xfrm>
            <a:off x="9924369" y="1574066"/>
            <a:ext cx="2518777" cy="5336047"/>
          </a:xfrm>
          <a:prstGeom prst="rect">
            <a:avLst/>
          </a:prstGeom>
          <a:ln>
            <a:noFill/>
          </a:ln>
          <a:effectLst>
            <a:outerShdw blurRad="292100" dist="139700" dir="2700000" algn="tl" rotWithShape="0">
              <a:srgbClr val="333333">
                <a:alpha val="65000"/>
              </a:srgbClr>
            </a:outerShdw>
          </a:effectLst>
        </p:spPr>
      </p:pic>
      <p:pic>
        <p:nvPicPr>
          <p:cNvPr id="18" name="Imagen 17">
            <a:extLst>
              <a:ext uri="{FF2B5EF4-FFF2-40B4-BE49-F238E27FC236}">
                <a16:creationId xmlns:a16="http://schemas.microsoft.com/office/drawing/2014/main" id="{3F0DAA9E-B68D-CB47-C73D-EB4015A1A8A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3030201" y="1519667"/>
            <a:ext cx="2725983" cy="3855947"/>
          </a:xfrm>
          <a:prstGeom prst="rect">
            <a:avLst/>
          </a:prstGeom>
          <a:ln>
            <a:noFill/>
          </a:ln>
          <a:effectLst>
            <a:outerShdw blurRad="292100" dist="139700" dir="2700000" algn="tl" rotWithShape="0">
              <a:srgbClr val="333333">
                <a:alpha val="65000"/>
              </a:srgbClr>
            </a:outerShdw>
          </a:effectLst>
        </p:spPr>
      </p:pic>
      <p:pic>
        <p:nvPicPr>
          <p:cNvPr id="21" name="Imagen 20">
            <a:extLst>
              <a:ext uri="{FF2B5EF4-FFF2-40B4-BE49-F238E27FC236}">
                <a16:creationId xmlns:a16="http://schemas.microsoft.com/office/drawing/2014/main" id="{43D23611-F71D-C46A-94A6-C455F004080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4015011" y="3110084"/>
            <a:ext cx="2720597" cy="3848327"/>
          </a:xfrm>
          <a:prstGeom prst="rect">
            <a:avLst/>
          </a:prstGeom>
          <a:ln>
            <a:noFill/>
          </a:ln>
          <a:effectLst>
            <a:outerShdw blurRad="292100" dist="139700" dir="2700000" algn="tl" rotWithShape="0">
              <a:srgbClr val="333333">
                <a:alpha val="65000"/>
              </a:srgbClr>
            </a:outerShdw>
          </a:effectLst>
        </p:spPr>
      </p:pic>
      <p:sp>
        <p:nvSpPr>
          <p:cNvPr id="31" name="TextBox 19">
            <a:extLst>
              <a:ext uri="{FF2B5EF4-FFF2-40B4-BE49-F238E27FC236}">
                <a16:creationId xmlns:a16="http://schemas.microsoft.com/office/drawing/2014/main" id="{E163CBF7-8A30-FC2C-B815-8F16F4E3FE0C}"/>
              </a:ext>
            </a:extLst>
          </p:cNvPr>
          <p:cNvSpPr txBox="1"/>
          <p:nvPr/>
        </p:nvSpPr>
        <p:spPr>
          <a:xfrm>
            <a:off x="1369437" y="8135390"/>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8/06</a:t>
            </a:r>
          </a:p>
        </p:txBody>
      </p:sp>
      <p:sp>
        <p:nvSpPr>
          <p:cNvPr id="32" name="CuadroTexto 31">
            <a:extLst>
              <a:ext uri="{FF2B5EF4-FFF2-40B4-BE49-F238E27FC236}">
                <a16:creationId xmlns:a16="http://schemas.microsoft.com/office/drawing/2014/main" id="{5862CE4B-D63D-26C8-F752-6FA5E38CAB43}"/>
              </a:ext>
            </a:extLst>
          </p:cNvPr>
          <p:cNvSpPr txBox="1"/>
          <p:nvPr/>
        </p:nvSpPr>
        <p:spPr>
          <a:xfrm>
            <a:off x="1471310" y="7413113"/>
            <a:ext cx="2766854" cy="369332"/>
          </a:xfrm>
          <a:prstGeom prst="rect">
            <a:avLst/>
          </a:prstGeom>
          <a:noFill/>
        </p:spPr>
        <p:txBody>
          <a:bodyPr wrap="square">
            <a:spAutoFit/>
          </a:bodyPr>
          <a:lstStyle/>
          <a:p>
            <a:pPr algn="ctr"/>
            <a:r>
              <a:rPr lang="en-US" b="1" dirty="0">
                <a:solidFill>
                  <a:srgbClr val="004A9A"/>
                </a:solidFill>
                <a:latin typeface="DM Sans Bold"/>
                <a:ea typeface="DM Sans Bold"/>
                <a:cs typeface="DM Sans Bold"/>
                <a:sym typeface="DM Sans Bold"/>
                <a:hlinkClick r:id="rId10"/>
              </a:rPr>
              <a:t>El País (</a:t>
            </a:r>
            <a:r>
              <a:rPr lang="en-US" b="1" dirty="0" err="1">
                <a:solidFill>
                  <a:srgbClr val="004A9A"/>
                </a:solidFill>
                <a:latin typeface="DM Sans Bold"/>
                <a:ea typeface="DM Sans Bold"/>
                <a:cs typeface="DM Sans Bold"/>
                <a:sym typeface="DM Sans Bold"/>
                <a:hlinkClick r:id="rId10"/>
              </a:rPr>
              <a:t>Portada</a:t>
            </a:r>
            <a:r>
              <a:rPr lang="en-US" b="1" dirty="0">
                <a:solidFill>
                  <a:srgbClr val="004A9A"/>
                </a:solidFill>
                <a:latin typeface="DM Sans Bold"/>
                <a:ea typeface="DM Sans Bold"/>
                <a:cs typeface="DM Sans Bold"/>
                <a:sym typeface="DM Sans Bold"/>
                <a:hlinkClick r:id="rId10"/>
              </a:rPr>
              <a:t>)</a:t>
            </a:r>
            <a:endParaRPr lang="en-US" b="1" dirty="0">
              <a:solidFill>
                <a:srgbClr val="004A9A"/>
              </a:solidFill>
              <a:latin typeface="DM Sans Bold"/>
              <a:ea typeface="DM Sans Bold"/>
              <a:cs typeface="DM Sans Bold"/>
              <a:sym typeface="DM Sans Bold"/>
            </a:endParaRPr>
          </a:p>
        </p:txBody>
      </p:sp>
      <p:sp>
        <p:nvSpPr>
          <p:cNvPr id="33" name="CuadroTexto 32">
            <a:extLst>
              <a:ext uri="{FF2B5EF4-FFF2-40B4-BE49-F238E27FC236}">
                <a16:creationId xmlns:a16="http://schemas.microsoft.com/office/drawing/2014/main" id="{30B29E65-38DA-F132-7B1F-448F77F3820F}"/>
              </a:ext>
            </a:extLst>
          </p:cNvPr>
          <p:cNvSpPr txBox="1"/>
          <p:nvPr/>
        </p:nvSpPr>
        <p:spPr>
          <a:xfrm>
            <a:off x="1471310" y="7794113"/>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DIARIO</a:t>
            </a:r>
          </a:p>
        </p:txBody>
      </p:sp>
      <p:pic>
        <p:nvPicPr>
          <p:cNvPr id="34" name="Imagen 33">
            <a:extLst>
              <a:ext uri="{FF2B5EF4-FFF2-40B4-BE49-F238E27FC236}">
                <a16:creationId xmlns:a16="http://schemas.microsoft.com/office/drawing/2014/main" id="{EC68BF44-0A42-BFB6-C5B9-FB512E5F3F5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368052" y="1911355"/>
            <a:ext cx="2971987" cy="4713397"/>
          </a:xfrm>
          <a:prstGeom prst="rect">
            <a:avLst/>
          </a:prstGeom>
          <a:ln>
            <a:noFill/>
          </a:ln>
          <a:effectLst>
            <a:outerShdw blurRad="292100" dist="139700" dir="2700000" algn="tl" rotWithShape="0">
              <a:srgbClr val="333333">
                <a:alpha val="65000"/>
              </a:srgbClr>
            </a:outerShdw>
          </a:effectLst>
        </p:spPr>
      </p:pic>
      <p:sp>
        <p:nvSpPr>
          <p:cNvPr id="35" name="Rectángulo 34">
            <a:extLst>
              <a:ext uri="{FF2B5EF4-FFF2-40B4-BE49-F238E27FC236}">
                <a16:creationId xmlns:a16="http://schemas.microsoft.com/office/drawing/2014/main" id="{945AC2CC-FF9B-2683-7438-59B08A814B9B}"/>
              </a:ext>
            </a:extLst>
          </p:cNvPr>
          <p:cNvSpPr/>
          <p:nvPr/>
        </p:nvSpPr>
        <p:spPr>
          <a:xfrm>
            <a:off x="1630247" y="2324100"/>
            <a:ext cx="2514600" cy="4114800"/>
          </a:xfrm>
          <a:prstGeom prst="rect">
            <a:avLst/>
          </a:prstGeom>
          <a:solidFill>
            <a:schemeClr val="bg1">
              <a:alpha val="6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UY"/>
          </a:p>
        </p:txBody>
      </p:sp>
      <p:sp>
        <p:nvSpPr>
          <p:cNvPr id="45" name="AutoShape 27">
            <a:extLst>
              <a:ext uri="{FF2B5EF4-FFF2-40B4-BE49-F238E27FC236}">
                <a16:creationId xmlns:a16="http://schemas.microsoft.com/office/drawing/2014/main" id="{6473BE07-4709-5D4E-1315-88FEA679FB06}"/>
              </a:ext>
            </a:extLst>
          </p:cNvPr>
          <p:cNvSpPr/>
          <p:nvPr/>
        </p:nvSpPr>
        <p:spPr>
          <a:xfrm>
            <a:off x="5257800" y="6706402"/>
            <a:ext cx="0" cy="1939088"/>
          </a:xfrm>
          <a:prstGeom prst="line">
            <a:avLst/>
          </a:prstGeom>
          <a:ln w="19050" cap="flat">
            <a:solidFill>
              <a:srgbClr val="262628"/>
            </a:solidFill>
            <a:prstDash val="solid"/>
            <a:headEnd type="none" w="sm" len="sm"/>
            <a:tailEnd type="none" w="sm" len="sm"/>
          </a:ln>
        </p:spPr>
        <p:txBody>
          <a:bodyPr/>
          <a:lstStyle/>
          <a:p>
            <a:endParaRPr lang="es-UY"/>
          </a:p>
        </p:txBody>
      </p:sp>
    </p:spTree>
    <p:extLst>
      <p:ext uri="{BB962C8B-B14F-4D97-AF65-F5344CB8AC3E}">
        <p14:creationId xmlns:p14="http://schemas.microsoft.com/office/powerpoint/2010/main" val="3012916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3E841-13C6-C6C2-1723-765ABFA5CDF9}"/>
            </a:ext>
          </a:extLst>
        </p:cNvPr>
        <p:cNvGrpSpPr/>
        <p:nvPr/>
      </p:nvGrpSpPr>
      <p:grpSpPr>
        <a:xfrm>
          <a:off x="0" y="0"/>
          <a:ext cx="0" cy="0"/>
          <a:chOff x="0" y="0"/>
          <a:chExt cx="0" cy="0"/>
        </a:xfrm>
      </p:grpSpPr>
      <p:sp>
        <p:nvSpPr>
          <p:cNvPr id="25" name="Freeform 25">
            <a:extLst>
              <a:ext uri="{FF2B5EF4-FFF2-40B4-BE49-F238E27FC236}">
                <a16:creationId xmlns:a16="http://schemas.microsoft.com/office/drawing/2014/main" id="{8B8F86F2-A750-0FB4-67CD-3332BE6E7DD9}"/>
              </a:ext>
            </a:extLst>
          </p:cNvPr>
          <p:cNvSpPr/>
          <p:nvPr/>
        </p:nvSpPr>
        <p:spPr>
          <a:xfrm>
            <a:off x="1" y="9224537"/>
            <a:ext cx="18288000" cy="1062463"/>
          </a:xfrm>
          <a:custGeom>
            <a:avLst/>
            <a:gdLst/>
            <a:ahLst/>
            <a:cxnLst/>
            <a:rect l="l" t="t" r="r" b="b"/>
            <a:pathLst>
              <a:path w="4867033" h="279826">
                <a:moveTo>
                  <a:pt x="0" y="0"/>
                </a:moveTo>
                <a:lnTo>
                  <a:pt x="4867033" y="0"/>
                </a:lnTo>
                <a:lnTo>
                  <a:pt x="4867033" y="279826"/>
                </a:lnTo>
                <a:lnTo>
                  <a:pt x="0" y="279826"/>
                </a:lnTo>
                <a:close/>
              </a:path>
            </a:pathLst>
          </a:custGeom>
          <a:solidFill>
            <a:srgbClr val="004A9A"/>
          </a:solidFill>
        </p:spPr>
        <p:txBody>
          <a:bodyPr/>
          <a:lstStyle/>
          <a:p>
            <a:endParaRPr lang="es-UY"/>
          </a:p>
        </p:txBody>
      </p:sp>
      <p:sp>
        <p:nvSpPr>
          <p:cNvPr id="2" name="TextBox 11">
            <a:extLst>
              <a:ext uri="{FF2B5EF4-FFF2-40B4-BE49-F238E27FC236}">
                <a16:creationId xmlns:a16="http://schemas.microsoft.com/office/drawing/2014/main" id="{50677881-777C-B008-AC01-C86C0A3C65D5}"/>
              </a:ext>
            </a:extLst>
          </p:cNvPr>
          <p:cNvSpPr txBox="1"/>
          <p:nvPr/>
        </p:nvSpPr>
        <p:spPr>
          <a:xfrm>
            <a:off x="1899761" y="914400"/>
            <a:ext cx="2215040" cy="307777"/>
          </a:xfrm>
          <a:prstGeom prst="rect">
            <a:avLst/>
          </a:prstGeom>
        </p:spPr>
        <p:txBody>
          <a:bodyPr wrap="square" lIns="0" tIns="0" rIns="0" bIns="0" rtlCol="0" anchor="t">
            <a:spAutoFit/>
          </a:bodyPr>
          <a:lstStyle/>
          <a:p>
            <a:pPr algn="l"/>
            <a:r>
              <a:rPr lang="es-ES" sz="2000" b="1" dirty="0">
                <a:solidFill>
                  <a:srgbClr val="004A9A"/>
                </a:solidFill>
                <a:latin typeface="Avenir Black" panose="020B0803020203020204" pitchFamily="34" charset="0"/>
                <a:ea typeface="Open Sans Bold"/>
                <a:cs typeface="Open Sans Bold"/>
                <a:sym typeface="Open Sans Bold"/>
              </a:rPr>
              <a:t>R</a:t>
            </a:r>
            <a:r>
              <a:rPr lang="es-UY" sz="2000" b="1" dirty="0">
                <a:solidFill>
                  <a:srgbClr val="004A9A"/>
                </a:solidFill>
                <a:latin typeface="Avenir Black" panose="020B0803020203020204" pitchFamily="34" charset="0"/>
                <a:ea typeface="Open Sans Bold"/>
                <a:cs typeface="Open Sans Bold"/>
                <a:sym typeface="Open Sans Bold"/>
              </a:rPr>
              <a:t>EPERCUSIONES</a:t>
            </a:r>
            <a:endParaRPr lang="en-US" sz="2000" b="1" dirty="0">
              <a:solidFill>
                <a:srgbClr val="004A9A"/>
              </a:solidFill>
              <a:latin typeface="Avenir Black" panose="020B0803020203020204" pitchFamily="34" charset="0"/>
              <a:ea typeface="Open Sans Bold"/>
              <a:cs typeface="Open Sans Bold"/>
              <a:sym typeface="Open Sans Bold"/>
            </a:endParaRPr>
          </a:p>
        </p:txBody>
      </p:sp>
      <p:pic>
        <p:nvPicPr>
          <p:cNvPr id="3" name="Imagen 2">
            <a:extLst>
              <a:ext uri="{FF2B5EF4-FFF2-40B4-BE49-F238E27FC236}">
                <a16:creationId xmlns:a16="http://schemas.microsoft.com/office/drawing/2014/main" id="{6FEA4576-FBC4-1B2B-7AB0-06D1CAC43665}"/>
              </a:ext>
            </a:extLst>
          </p:cNvPr>
          <p:cNvPicPr>
            <a:picLocks noChangeAspect="1"/>
          </p:cNvPicPr>
          <p:nvPr/>
        </p:nvPicPr>
        <p:blipFill>
          <a:blip r:embed="rId2"/>
          <a:srcRect l="26644" r="30472" b="43343"/>
          <a:stretch>
            <a:fillRect/>
          </a:stretch>
        </p:blipFill>
        <p:spPr>
          <a:xfrm>
            <a:off x="16832447" y="408153"/>
            <a:ext cx="853705" cy="987577"/>
          </a:xfrm>
          <a:prstGeom prst="rect">
            <a:avLst/>
          </a:prstGeom>
        </p:spPr>
      </p:pic>
      <p:sp>
        <p:nvSpPr>
          <p:cNvPr id="42" name="TextBox 19">
            <a:extLst>
              <a:ext uri="{FF2B5EF4-FFF2-40B4-BE49-F238E27FC236}">
                <a16:creationId xmlns:a16="http://schemas.microsoft.com/office/drawing/2014/main" id="{523CFDC4-A49A-00E9-2418-7D645F7ABA76}"/>
              </a:ext>
            </a:extLst>
          </p:cNvPr>
          <p:cNvSpPr txBox="1"/>
          <p:nvPr/>
        </p:nvSpPr>
        <p:spPr>
          <a:xfrm>
            <a:off x="10880928" y="7011136"/>
            <a:ext cx="2970602" cy="300788"/>
          </a:xfrm>
          <a:prstGeom prst="rect">
            <a:avLst/>
          </a:prstGeom>
        </p:spPr>
        <p:txBody>
          <a:bodyPr lIns="0" tIns="0" rIns="0" bIns="0" rtlCol="0" anchor="t">
            <a:spAutoFit/>
          </a:bodyPr>
          <a:lstStyle/>
          <a:p>
            <a:pPr algn="ctr">
              <a:lnSpc>
                <a:spcPts val="2479"/>
              </a:lnSpc>
            </a:pPr>
            <a:r>
              <a:rPr lang="en-US" sz="1599" dirty="0">
                <a:solidFill>
                  <a:srgbClr val="262628"/>
                </a:solidFill>
                <a:latin typeface="Avenir" panose="020B0503020203020204" pitchFamily="34" charset="0"/>
                <a:ea typeface="DM Sans"/>
                <a:cs typeface="DM Sans"/>
                <a:sym typeface="DM Sans"/>
              </a:rPr>
              <a:t>10/06</a:t>
            </a:r>
          </a:p>
        </p:txBody>
      </p:sp>
      <p:sp>
        <p:nvSpPr>
          <p:cNvPr id="44" name="CuadroTexto 43">
            <a:extLst>
              <a:ext uri="{FF2B5EF4-FFF2-40B4-BE49-F238E27FC236}">
                <a16:creationId xmlns:a16="http://schemas.microsoft.com/office/drawing/2014/main" id="{6891B2A6-E0E6-0467-AA1B-870083E792DE}"/>
              </a:ext>
            </a:extLst>
          </p:cNvPr>
          <p:cNvSpPr txBox="1"/>
          <p:nvPr/>
        </p:nvSpPr>
        <p:spPr>
          <a:xfrm>
            <a:off x="10982801" y="6669859"/>
            <a:ext cx="2766854" cy="369332"/>
          </a:xfrm>
          <a:prstGeom prst="rect">
            <a:avLst/>
          </a:prstGeom>
          <a:noFill/>
        </p:spPr>
        <p:txBody>
          <a:bodyPr wrap="square">
            <a:spAutoFit/>
          </a:bodyPr>
          <a:lstStyle/>
          <a:p>
            <a:pPr algn="ctr"/>
            <a:r>
              <a:rPr lang="en-US" b="1" dirty="0">
                <a:latin typeface="DM Sans Bold"/>
                <a:ea typeface="DM Sans Bold"/>
                <a:cs typeface="DM Sans Bold"/>
                <a:sym typeface="DM Sans Bold"/>
              </a:rPr>
              <a:t>SEMANARIO DIGITAL</a:t>
            </a:r>
          </a:p>
        </p:txBody>
      </p:sp>
      <p:sp>
        <p:nvSpPr>
          <p:cNvPr id="22" name="CuadroTexto 21">
            <a:extLst>
              <a:ext uri="{FF2B5EF4-FFF2-40B4-BE49-F238E27FC236}">
                <a16:creationId xmlns:a16="http://schemas.microsoft.com/office/drawing/2014/main" id="{0D358031-73B5-C03E-9D87-3D924C6E4240}"/>
              </a:ext>
            </a:extLst>
          </p:cNvPr>
          <p:cNvSpPr txBox="1"/>
          <p:nvPr/>
        </p:nvSpPr>
        <p:spPr>
          <a:xfrm>
            <a:off x="10705897" y="6286500"/>
            <a:ext cx="3320662" cy="369332"/>
          </a:xfrm>
          <a:prstGeom prst="rect">
            <a:avLst/>
          </a:prstGeom>
          <a:noFill/>
        </p:spPr>
        <p:txBody>
          <a:bodyPr wrap="square">
            <a:spAutoFit/>
          </a:bodyPr>
          <a:lstStyle/>
          <a:p>
            <a:pPr algn="ctr"/>
            <a:r>
              <a:rPr lang="es-ES" b="1" dirty="0">
                <a:solidFill>
                  <a:srgbClr val="004A9A"/>
                </a:solidFill>
                <a:latin typeface="DM Sans Bold"/>
                <a:ea typeface="DM Sans Bold"/>
                <a:cs typeface="DM Sans Bold"/>
                <a:sym typeface="DM Sans Bold"/>
                <a:hlinkClick r:id="rId3"/>
              </a:rPr>
              <a:t>La Mañana (páginas 21 y 22)</a:t>
            </a:r>
            <a:endParaRPr lang="en-US" b="1" dirty="0">
              <a:solidFill>
                <a:srgbClr val="004A9A"/>
              </a:solidFill>
              <a:latin typeface="DM Sans Bold"/>
              <a:ea typeface="DM Sans Bold"/>
              <a:cs typeface="DM Sans Bold"/>
              <a:sym typeface="DM Sans Bold"/>
            </a:endParaRPr>
          </a:p>
        </p:txBody>
      </p:sp>
      <p:grpSp>
        <p:nvGrpSpPr>
          <p:cNvPr id="6" name="Grupo 5">
            <a:extLst>
              <a:ext uri="{FF2B5EF4-FFF2-40B4-BE49-F238E27FC236}">
                <a16:creationId xmlns:a16="http://schemas.microsoft.com/office/drawing/2014/main" id="{342FA51B-C4BB-C89B-A0E8-F7E15DA9032B}"/>
              </a:ext>
            </a:extLst>
          </p:cNvPr>
          <p:cNvGrpSpPr/>
          <p:nvPr/>
        </p:nvGrpSpPr>
        <p:grpSpPr>
          <a:xfrm>
            <a:off x="1915001" y="1533939"/>
            <a:ext cx="8140679" cy="5604081"/>
            <a:chOff x="1143000" y="1533940"/>
            <a:chExt cx="5588481" cy="3847136"/>
          </a:xfrm>
        </p:grpSpPr>
        <p:pic>
          <p:nvPicPr>
            <p:cNvPr id="24" name="Imagen 23">
              <a:extLst>
                <a:ext uri="{FF2B5EF4-FFF2-40B4-BE49-F238E27FC236}">
                  <a16:creationId xmlns:a16="http://schemas.microsoft.com/office/drawing/2014/main" id="{FFB09825-C422-DB66-6480-77E004C3643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43000" y="1533940"/>
              <a:ext cx="2719754" cy="3847136"/>
            </a:xfrm>
            <a:prstGeom prst="rect">
              <a:avLst/>
            </a:prstGeom>
            <a:ln>
              <a:noFill/>
            </a:ln>
            <a:effectLst>
              <a:outerShdw blurRad="292100" dist="139700" dir="2700000" algn="tl" rotWithShape="0">
                <a:srgbClr val="333333">
                  <a:alpha val="65000"/>
                </a:srgbClr>
              </a:outerShdw>
            </a:effectLst>
          </p:spPr>
        </p:pic>
        <p:pic>
          <p:nvPicPr>
            <p:cNvPr id="30" name="Imagen 29">
              <a:extLst>
                <a:ext uri="{FF2B5EF4-FFF2-40B4-BE49-F238E27FC236}">
                  <a16:creationId xmlns:a16="http://schemas.microsoft.com/office/drawing/2014/main" id="{C790EF77-B780-3AEB-8AA9-4B1FFF054A4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011727" y="1533940"/>
              <a:ext cx="2719754" cy="3847136"/>
            </a:xfrm>
            <a:prstGeom prst="rect">
              <a:avLst/>
            </a:prstGeom>
            <a:ln>
              <a:noFill/>
            </a:ln>
            <a:effectLst>
              <a:outerShdw blurRad="292100" dist="139700" dir="2700000" algn="tl" rotWithShape="0">
                <a:srgbClr val="333333">
                  <a:alpha val="65000"/>
                </a:srgbClr>
              </a:outerShdw>
            </a:effectLst>
          </p:spPr>
        </p:pic>
      </p:grpSp>
    </p:spTree>
    <p:extLst>
      <p:ext uri="{BB962C8B-B14F-4D97-AF65-F5344CB8AC3E}">
        <p14:creationId xmlns:p14="http://schemas.microsoft.com/office/powerpoint/2010/main" val="574192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Marcador de posición de imagen 23">
            <a:extLst>
              <a:ext uri="{FF2B5EF4-FFF2-40B4-BE49-F238E27FC236}">
                <a16:creationId xmlns:a16="http://schemas.microsoft.com/office/drawing/2014/main" id="{D27AAF3B-B7AB-13CE-5E7F-44E7E656FC91}"/>
              </a:ext>
            </a:extLst>
          </p:cNvPr>
          <p:cNvPicPr>
            <a:picLocks noGrp="1" noChangeAspect="1"/>
          </p:cNvPicPr>
          <p:nvPr>
            <p:ph type="pic" sz="quarter" idx="10"/>
          </p:nvPr>
        </p:nvPicPr>
        <p:blipFill>
          <a:blip r:embed="rId2">
            <a:alphaModFix/>
            <a:extLst>
              <a:ext uri="{BEBA8EAE-BF5A-486C-A8C5-ECC9F3942E4B}">
                <a14:imgProps xmlns:a14="http://schemas.microsoft.com/office/drawing/2010/main">
                  <a14:imgLayer r:embed="rId3">
                    <a14:imgEffect>
                      <a14:brightnessContrast bright="-20000"/>
                    </a14:imgEffect>
                  </a14:imgLayer>
                </a14:imgProps>
              </a:ext>
            </a:extLst>
          </a:blip>
          <a:srcRect l="5454" r="5454"/>
          <a:stretch/>
        </p:blipFill>
        <p:spPr>
          <a:xfrm>
            <a:off x="1592263" y="1762497"/>
            <a:ext cx="9456737" cy="7960941"/>
          </a:xfrm>
          <a:prstGeom prst="rect">
            <a:avLst/>
          </a:prstGeom>
          <a:solidFill>
            <a:prstClr val="white">
              <a:lumMod val="85000"/>
            </a:prstClr>
          </a:solidFill>
        </p:spPr>
      </p:pic>
      <p:sp>
        <p:nvSpPr>
          <p:cNvPr id="3" name="Freeform 3"/>
          <p:cNvSpPr/>
          <p:nvPr/>
        </p:nvSpPr>
        <p:spPr>
          <a:xfrm>
            <a:off x="17259300" y="0"/>
            <a:ext cx="1028700" cy="10287000"/>
          </a:xfrm>
          <a:custGeom>
            <a:avLst/>
            <a:gdLst/>
            <a:ahLst/>
            <a:cxnLst/>
            <a:rect l="l" t="t" r="r" b="b"/>
            <a:pathLst>
              <a:path w="270933" h="2709333">
                <a:moveTo>
                  <a:pt x="0" y="0"/>
                </a:moveTo>
                <a:lnTo>
                  <a:pt x="270933" y="0"/>
                </a:lnTo>
                <a:lnTo>
                  <a:pt x="270933" y="2709333"/>
                </a:lnTo>
                <a:lnTo>
                  <a:pt x="0" y="2709333"/>
                </a:lnTo>
                <a:close/>
              </a:path>
            </a:pathLst>
          </a:custGeom>
          <a:solidFill>
            <a:srgbClr val="004A9A"/>
          </a:solidFill>
        </p:spPr>
        <p:txBody>
          <a:bodyPr/>
          <a:lstStyle/>
          <a:p>
            <a:endParaRPr lang="es-UY"/>
          </a:p>
        </p:txBody>
      </p:sp>
      <p:sp>
        <p:nvSpPr>
          <p:cNvPr id="10" name="TextBox 10"/>
          <p:cNvSpPr txBox="1"/>
          <p:nvPr/>
        </p:nvSpPr>
        <p:spPr>
          <a:xfrm>
            <a:off x="8508775" y="5372671"/>
            <a:ext cx="6502625" cy="1359346"/>
          </a:xfrm>
          <a:prstGeom prst="rect">
            <a:avLst/>
          </a:prstGeom>
        </p:spPr>
        <p:txBody>
          <a:bodyPr wrap="square" lIns="0" tIns="0" rIns="0" bIns="0" rtlCol="0" anchor="t">
            <a:spAutoFit/>
          </a:bodyPr>
          <a:lstStyle/>
          <a:p>
            <a:pPr algn="l">
              <a:lnSpc>
                <a:spcPts val="10608"/>
              </a:lnSpc>
            </a:pPr>
            <a:r>
              <a:rPr lang="en-US" sz="10400" b="1" dirty="0">
                <a:solidFill>
                  <a:srgbClr val="BEBE00"/>
                </a:solidFill>
                <a:latin typeface="Open Sans Bold"/>
                <a:ea typeface="Open Sans Bold"/>
                <a:cs typeface="Open Sans Bold"/>
                <a:sym typeface="Open Sans Bold"/>
              </a:rPr>
              <a:t>¡GRACIAS!</a:t>
            </a:r>
          </a:p>
        </p:txBody>
      </p:sp>
      <p:pic>
        <p:nvPicPr>
          <p:cNvPr id="5" name="Imagen 4" descr="Uruguay redondo país bandera. uruguayo circulo nacional ...">
            <a:extLst>
              <a:ext uri="{FF2B5EF4-FFF2-40B4-BE49-F238E27FC236}">
                <a16:creationId xmlns:a16="http://schemas.microsoft.com/office/drawing/2014/main" id="{517938E5-090F-2CFC-DC1B-26A278BF66AE}"/>
              </a:ext>
            </a:extLst>
          </p:cNvPr>
          <p:cNvPicPr>
            <a:picLocks noChangeAspect="1"/>
          </p:cNvPicPr>
          <p:nvPr/>
        </p:nvPicPr>
        <p:blipFill>
          <a:blip r:embed="rId4"/>
          <a:srcRect l="19714" t="12358" r="19714" b="12358"/>
          <a:stretch>
            <a:fillRect/>
          </a:stretch>
        </p:blipFill>
        <p:spPr>
          <a:xfrm>
            <a:off x="434942" y="7431052"/>
            <a:ext cx="574436" cy="571150"/>
          </a:xfrm>
          <a:prstGeom prst="ellipse">
            <a:avLst/>
          </a:prstGeom>
          <a:effectLst>
            <a:outerShdw blurRad="50800" dist="38100" dir="2700000" algn="tl" rotWithShape="0">
              <a:prstClr val="black">
                <a:alpha val="40000"/>
              </a:prstClr>
            </a:outerShdw>
          </a:effectLst>
        </p:spPr>
      </p:pic>
      <p:pic>
        <p:nvPicPr>
          <p:cNvPr id="6" name="Imagen 5" descr="vector bandera de la unión europea en círculo, colores correctos. bandera  europea estrellas de la UE en círculo. unión del euro, parlamento de europa.  bandera de la ue 5948428 Vector en Vecteezy">
            <a:extLst>
              <a:ext uri="{FF2B5EF4-FFF2-40B4-BE49-F238E27FC236}">
                <a16:creationId xmlns:a16="http://schemas.microsoft.com/office/drawing/2014/main" id="{75EEB16B-BC74-8876-CA24-7F9000852480}"/>
              </a:ext>
            </a:extLst>
          </p:cNvPr>
          <p:cNvPicPr>
            <a:picLocks noChangeAspect="1"/>
          </p:cNvPicPr>
          <p:nvPr/>
        </p:nvPicPr>
        <p:blipFill>
          <a:blip r:embed="rId5"/>
          <a:srcRect l="17742" t="17742" r="17742" b="17742"/>
          <a:stretch>
            <a:fillRect/>
          </a:stretch>
        </p:blipFill>
        <p:spPr>
          <a:xfrm>
            <a:off x="421947" y="8267700"/>
            <a:ext cx="600427" cy="600427"/>
          </a:xfrm>
          <a:prstGeom prst="ellipse">
            <a:avLst/>
          </a:prstGeom>
          <a:effectLst>
            <a:outerShdw blurRad="50800" dist="38100" dir="2700000" algn="tl" rotWithShape="0">
              <a:prstClr val="black">
                <a:alpha val="40000"/>
              </a:prstClr>
            </a:outerShdw>
          </a:effectLst>
        </p:spPr>
      </p:pic>
      <p:pic>
        <p:nvPicPr>
          <p:cNvPr id="20" name="Imagen 19" descr="🎉 ¡Celebramos #35años construyendo futuro! , ✨ El #MERCOSUR conmemora este  aniversario mirando su historia con orgullo y su futuro con esperanza, en  vísperas de la puesta en marcha de un histórico ...">
            <a:extLst>
              <a:ext uri="{FF2B5EF4-FFF2-40B4-BE49-F238E27FC236}">
                <a16:creationId xmlns:a16="http://schemas.microsoft.com/office/drawing/2014/main" id="{B5C16357-1B39-96E9-024B-36CFA5A478FA}"/>
              </a:ext>
            </a:extLst>
          </p:cNvPr>
          <p:cNvPicPr>
            <a:picLocks noChangeAspect="1"/>
          </p:cNvPicPr>
          <p:nvPr/>
        </p:nvPicPr>
        <p:blipFill>
          <a:blip r:embed="rId6"/>
          <a:srcRect l="25700" t="11997" r="23374" b="271"/>
          <a:stretch>
            <a:fillRect/>
          </a:stretch>
        </p:blipFill>
        <p:spPr>
          <a:xfrm>
            <a:off x="414497" y="9127606"/>
            <a:ext cx="615327" cy="595832"/>
          </a:xfrm>
          <a:prstGeom prst="ellipse">
            <a:avLst/>
          </a:prstGeom>
          <a:effectLst>
            <a:outerShdw blurRad="50800" dist="38100" dir="2700000" algn="tl" rotWithShape="0">
              <a:prstClr val="black">
                <a:alpha val="40000"/>
              </a:prstClr>
            </a:outerShdw>
          </a:effectLst>
        </p:spPr>
      </p:pic>
      <p:pic>
        <p:nvPicPr>
          <p:cNvPr id="21" name="Imagen 20">
            <a:extLst>
              <a:ext uri="{FF2B5EF4-FFF2-40B4-BE49-F238E27FC236}">
                <a16:creationId xmlns:a16="http://schemas.microsoft.com/office/drawing/2014/main" id="{BAF12A27-5799-2DD8-3828-8025537EF7D3}"/>
              </a:ext>
            </a:extLst>
          </p:cNvPr>
          <p:cNvPicPr>
            <a:picLocks noChangeAspect="1"/>
          </p:cNvPicPr>
          <p:nvPr/>
        </p:nvPicPr>
        <p:blipFill>
          <a:blip r:embed="rId7"/>
          <a:stretch>
            <a:fillRect/>
          </a:stretch>
        </p:blipFill>
        <p:spPr>
          <a:xfrm>
            <a:off x="14846485" y="574523"/>
            <a:ext cx="1990725" cy="1743075"/>
          </a:xfrm>
          <a:prstGeom prst="rect">
            <a:avLst/>
          </a:prstGeom>
        </p:spPr>
      </p:pic>
      <p:pic>
        <p:nvPicPr>
          <p:cNvPr id="22" name="Imagen 21">
            <a:extLst>
              <a:ext uri="{FF2B5EF4-FFF2-40B4-BE49-F238E27FC236}">
                <a16:creationId xmlns:a16="http://schemas.microsoft.com/office/drawing/2014/main" id="{A8BCBB95-58D1-2FAE-E34A-F1783E76756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3737388" y="9043468"/>
            <a:ext cx="3099822" cy="804674"/>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1069</TotalTime>
  <Words>501</Words>
  <Application>Microsoft Office PowerPoint</Application>
  <PresentationFormat>Personalizado</PresentationFormat>
  <Paragraphs>212</Paragraphs>
  <Slides>19</Slides>
  <Notes>0</Notes>
  <HiddenSlides>0</HiddenSlides>
  <MMClips>0</MMClips>
  <ScaleCrop>false</ScaleCrop>
  <HeadingPairs>
    <vt:vector size="6" baseType="variant">
      <vt:variant>
        <vt:lpstr>Fuentes usadas</vt:lpstr>
      </vt:variant>
      <vt:variant>
        <vt:i4>6</vt:i4>
      </vt:variant>
      <vt:variant>
        <vt:lpstr>Tema</vt:lpstr>
      </vt:variant>
      <vt:variant>
        <vt:i4>1</vt:i4>
      </vt:variant>
      <vt:variant>
        <vt:lpstr>Títulos de diapositiva</vt:lpstr>
      </vt:variant>
      <vt:variant>
        <vt:i4>19</vt:i4>
      </vt:variant>
    </vt:vector>
  </HeadingPairs>
  <TitlesOfParts>
    <vt:vector size="26" baseType="lpstr">
      <vt:lpstr>Avenir Black</vt:lpstr>
      <vt:lpstr>Calibri</vt:lpstr>
      <vt:lpstr>Avenir</vt:lpstr>
      <vt:lpstr>Open Sans Bold</vt:lpstr>
      <vt:lpstr>Arial</vt:lpstr>
      <vt:lpstr>DM Sans Bold</vt:lpstr>
      <vt:lpstr>Office Theme</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113 - Frisian Pitch Deck</dc:title>
  <dc:creator>Bruno Giorgi</dc:creator>
  <cp:lastModifiedBy>Quatromanos (Bruno Giorgi)</cp:lastModifiedBy>
  <cp:revision>7</cp:revision>
  <dcterms:created xsi:type="dcterms:W3CDTF">2006-08-16T00:00:00Z</dcterms:created>
  <dcterms:modified xsi:type="dcterms:W3CDTF">2026-06-16T13:43:41Z</dcterms:modified>
  <dc:identifier>DAGmwHMxOpg</dc:identifier>
</cp:coreProperties>
</file>